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  <p:sldMasterId id="2147483734" r:id="rId5"/>
    <p:sldMasterId id="2147483760" r:id="rId6"/>
    <p:sldMasterId id="2147483773" r:id="rId7"/>
  </p:sldMasterIdLst>
  <p:notesMasterIdLst>
    <p:notesMasterId r:id="rId22"/>
  </p:notesMasterIdLst>
  <p:sldIdLst>
    <p:sldId id="275" r:id="rId8"/>
    <p:sldId id="330" r:id="rId9"/>
    <p:sldId id="329" r:id="rId10"/>
    <p:sldId id="326" r:id="rId11"/>
    <p:sldId id="323" r:id="rId12"/>
    <p:sldId id="312" r:id="rId13"/>
    <p:sldId id="313" r:id="rId14"/>
    <p:sldId id="281" r:id="rId15"/>
    <p:sldId id="316" r:id="rId16"/>
    <p:sldId id="298" r:id="rId17"/>
    <p:sldId id="343" r:id="rId18"/>
    <p:sldId id="345" r:id="rId19"/>
    <p:sldId id="295" r:id="rId20"/>
    <p:sldId id="328" r:id="rId21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7E22A7C-3F97-49A4-9DF1-C2A9202E85CB}">
          <p14:sldIdLst>
            <p14:sldId id="275"/>
            <p14:sldId id="330"/>
            <p14:sldId id="329"/>
            <p14:sldId id="326"/>
            <p14:sldId id="323"/>
            <p14:sldId id="312"/>
            <p14:sldId id="313"/>
            <p14:sldId id="281"/>
            <p14:sldId id="316"/>
            <p14:sldId id="298"/>
            <p14:sldId id="343"/>
            <p14:sldId id="345"/>
            <p14:sldId id="295"/>
            <p14:sldId id="32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48036"/>
    <a:srgbClr val="5C9ED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8" autoAdjust="0"/>
    <p:restoredTop sz="95274" autoAdjust="0"/>
  </p:normalViewPr>
  <p:slideViewPr>
    <p:cSldViewPr snapToGrid="0" showGuides="1">
      <p:cViewPr varScale="1">
        <p:scale>
          <a:sx n="70" d="100"/>
          <a:sy n="70" d="100"/>
        </p:scale>
        <p:origin x="-606" y="-9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torres\AppData\Local\Microsoft\Windows\INetCache\Content.Outlook\WAKLXCBC\monthly_trade_e%20(33)%20(002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PE"/>
              <a:t>Evolución</a:t>
            </a:r>
            <a:r>
              <a:rPr lang="es-PE" baseline="0"/>
              <a:t> del comercio global, 1992-2016 (US$ billones)</a:t>
            </a:r>
            <a:endParaRPr lang="es-PE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Hoja1!$C$5</c:f>
              <c:strCache>
                <c:ptCount val="1"/>
                <c:pt idx="0">
                  <c:v>Intercambio de comercio mundial (Billón de US$)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43914142890812E-3"/>
                  <c:y val="1.034228904987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01-4673-B6CF-32DACA472F5E}"/>
                </c:ext>
              </c:extLst>
            </c:dLbl>
            <c:dLbl>
              <c:idx val="1"/>
              <c:layout>
                <c:manualLayout>
                  <c:x val="3.9682081271750627E-17"/>
                  <c:y val="1.00125143289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01-4673-B6CF-32DACA472F5E}"/>
                </c:ext>
              </c:extLst>
            </c:dLbl>
            <c:dLbl>
              <c:idx val="2"/>
              <c:layout>
                <c:manualLayout>
                  <c:x val="0"/>
                  <c:y val="1.001251432893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01-4673-B6CF-32DACA472F5E}"/>
                </c:ext>
              </c:extLst>
            </c:dLbl>
            <c:dLbl>
              <c:idx val="3"/>
              <c:layout>
                <c:manualLayout>
                  <c:x val="0"/>
                  <c:y val="1.2583188663059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01-4673-B6CF-32DACA472F5E}"/>
                </c:ext>
              </c:extLst>
            </c:dLbl>
            <c:dLbl>
              <c:idx val="4"/>
              <c:layout>
                <c:manualLayout>
                  <c:x val="0"/>
                  <c:y val="-2.928332645353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01-4673-B6CF-32DACA472F5E}"/>
                </c:ext>
              </c:extLst>
            </c:dLbl>
            <c:dLbl>
              <c:idx val="5"/>
              <c:layout>
                <c:manualLayout>
                  <c:x val="-1.2532347271145983E-3"/>
                  <c:y val="-2.5191749880438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7-403A-8682-58E876E37047}"/>
                </c:ext>
              </c:extLst>
            </c:dLbl>
            <c:dLbl>
              <c:idx val="6"/>
              <c:layout>
                <c:manualLayout>
                  <c:x val="0"/>
                  <c:y val="1.2595874940219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B7-403A-8682-58E876E37047}"/>
                </c:ext>
              </c:extLst>
            </c:dLbl>
            <c:dLbl>
              <c:idx val="7"/>
              <c:layout>
                <c:manualLayout>
                  <c:x val="4.5951409159600456E-17"/>
                  <c:y val="-1.5115049928263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B7-403A-8682-58E876E37047}"/>
                </c:ext>
              </c:extLst>
            </c:dLbl>
            <c:dLbl>
              <c:idx val="8"/>
              <c:layout>
                <c:manualLayout>
                  <c:x val="0"/>
                  <c:y val="-1.0076699952175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B7-403A-8682-58E876E37047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B7-403A-8682-58E876E37047}"/>
                </c:ext>
              </c:extLst>
            </c:dLbl>
            <c:dLbl>
              <c:idx val="10"/>
              <c:layout>
                <c:manualLayout>
                  <c:x val="-1.2532347271146443E-3"/>
                  <c:y val="-1.007669995217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B7-403A-8682-58E876E37047}"/>
                </c:ext>
              </c:extLst>
            </c:dLbl>
            <c:dLbl>
              <c:idx val="19"/>
              <c:layout>
                <c:manualLayout>
                  <c:x val="-7.5194083626873142E-3"/>
                  <c:y val="5.0383499760876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B7-403A-8682-58E876E37047}"/>
                </c:ext>
              </c:extLst>
            </c:dLbl>
            <c:dLbl>
              <c:idx val="21"/>
              <c:layout>
                <c:manualLayout>
                  <c:x val="-1.2532347271147362E-3"/>
                  <c:y val="-5.0383499760876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B7-403A-8682-58E876E37047}"/>
                </c:ext>
              </c:extLst>
            </c:dLbl>
            <c:dLbl>
              <c:idx val="22"/>
              <c:layout>
                <c:manualLayout>
                  <c:x val="2.8130679028231923E-3"/>
                  <c:y val="-2.2938179247433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30-4EC8-8AEF-F4D2360AA8D2}"/>
                </c:ext>
              </c:extLst>
            </c:dLbl>
            <c:dLbl>
              <c:idx val="23"/>
              <c:layout>
                <c:manualLayout>
                  <c:x val="0"/>
                  <c:y val="-3.4474296832924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30-4EC8-8AEF-F4D2360AA8D2}"/>
                </c:ext>
              </c:extLst>
            </c:dLbl>
            <c:dLbl>
              <c:idx val="24"/>
              <c:layout>
                <c:manualLayout>
                  <c:x val="7.6644678153533292E-4"/>
                  <c:y val="7.8231293191701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30-4EC8-8AEF-F4D2360AA8D2}"/>
                </c:ext>
              </c:extLst>
            </c:dLbl>
            <c:dLbl>
              <c:idx val="25"/>
              <c:layout>
                <c:manualLayout>
                  <c:x val="0"/>
                  <c:y val="-1.7364339389431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01-4673-B6CF-32DACA472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Hoja1!$F$4:$AD$4</c:f>
              <c:strCach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strCache>
            </c:strRef>
          </c:cat>
          <c:val>
            <c:numRef>
              <c:f>Hoja1!$F$5:$AD$5</c:f>
              <c:numCache>
                <c:formatCode>0.000</c:formatCode>
                <c:ptCount val="25"/>
                <c:pt idx="0">
                  <c:v>7.7633958606289903</c:v>
                </c:pt>
                <c:pt idx="1">
                  <c:v>7.7294406061036707</c:v>
                </c:pt>
                <c:pt idx="2">
                  <c:v>8.7754797705316605</c:v>
                </c:pt>
                <c:pt idx="3">
                  <c:v>10.458182491893041</c:v>
                </c:pt>
                <c:pt idx="4">
                  <c:v>10.96976026583965</c:v>
                </c:pt>
                <c:pt idx="5">
                  <c:v>11.35051271994331</c:v>
                </c:pt>
                <c:pt idx="6">
                  <c:v>11.204513223553739</c:v>
                </c:pt>
                <c:pt idx="7">
                  <c:v>11.63065510218353</c:v>
                </c:pt>
                <c:pt idx="8">
                  <c:v>13.1932720572952</c:v>
                </c:pt>
                <c:pt idx="9">
                  <c:v>12.67782143331668</c:v>
                </c:pt>
                <c:pt idx="10">
                  <c:v>13.231362819756599</c:v>
                </c:pt>
                <c:pt idx="11">
                  <c:v>15.45354022082552</c:v>
                </c:pt>
                <c:pt idx="12">
                  <c:v>18.80448206133962</c:v>
                </c:pt>
                <c:pt idx="13">
                  <c:v>21.414853306079202</c:v>
                </c:pt>
                <c:pt idx="14">
                  <c:v>24.636199134752701</c:v>
                </c:pt>
                <c:pt idx="15">
                  <c:v>28.424985854115498</c:v>
                </c:pt>
                <c:pt idx="16">
                  <c:v>32.810105841401601</c:v>
                </c:pt>
                <c:pt idx="17">
                  <c:v>25.383161604834399</c:v>
                </c:pt>
                <c:pt idx="18">
                  <c:v>30.893308694076197</c:v>
                </c:pt>
                <c:pt idx="19">
                  <c:v>36.954224692915503</c:v>
                </c:pt>
                <c:pt idx="20">
                  <c:v>37.311308796927904</c:v>
                </c:pt>
                <c:pt idx="21">
                  <c:v>38.077090873027601</c:v>
                </c:pt>
                <c:pt idx="22">
                  <c:v>38.192258556374597</c:v>
                </c:pt>
                <c:pt idx="23">
                  <c:v>33.314181108267803</c:v>
                </c:pt>
                <c:pt idx="24">
                  <c:v>32.293830916751901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B01-4673-B6CF-32DACA472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96640128"/>
        <c:axId val="196641920"/>
      </c:barChart>
      <c:catAx>
        <c:axId val="19664012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crossAx val="196641920"/>
        <c:crosses val="autoZero"/>
        <c:auto val="1"/>
        <c:lblAlgn val="ctr"/>
        <c:lblOffset val="100"/>
        <c:noMultiLvlLbl val="0"/>
      </c:catAx>
      <c:valAx>
        <c:axId val="196641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PE"/>
                  <a:t>Billón de US$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96640128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PE" sz="2000" dirty="0">
                <a:solidFill>
                  <a:schemeClr val="bg1"/>
                </a:solidFill>
              </a:rPr>
              <a:t>Perú: Exportación Totales por Sector Económico</a:t>
            </a:r>
          </a:p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PE" sz="2000" b="0" dirty="0">
                <a:solidFill>
                  <a:schemeClr val="bg1"/>
                </a:solidFill>
              </a:rPr>
              <a:t>Millones US$</a:t>
            </a:r>
          </a:p>
        </c:rich>
      </c:tx>
      <c:layout/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365485000172185E-3"/>
          <c:y val="0.14073043847109182"/>
          <c:w val="0.98574644495537533"/>
          <c:h val="0.695462793209922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Tradicionales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37,000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76-4E03-9FEA-10F185289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Hoja1!$B$2:$AA$2</c:f>
              <c:numCache>
                <c:formatCode>#,##0</c:formatCode>
                <c:ptCount val="19"/>
                <c:pt idx="0">
                  <c:v>4828.7871253800004</c:v>
                </c:pt>
                <c:pt idx="1">
                  <c:v>4761.47046039</c:v>
                </c:pt>
                <c:pt idx="2">
                  <c:v>5395.5080653200002</c:v>
                </c:pt>
                <c:pt idx="3">
                  <c:v>6400.886980459999</c:v>
                </c:pt>
                <c:pt idx="4">
                  <c:v>9228.6940617799992</c:v>
                </c:pt>
                <c:pt idx="5">
                  <c:v>12987.583986690001</c:v>
                </c:pt>
                <c:pt idx="6">
                  <c:v>18513.723408349997</c:v>
                </c:pt>
                <c:pt idx="7">
                  <c:v>21766.664663379997</c:v>
                </c:pt>
                <c:pt idx="8">
                  <c:v>23158.85778007</c:v>
                </c:pt>
                <c:pt idx="9">
                  <c:v>20864.110193150005</c:v>
                </c:pt>
                <c:pt idx="10">
                  <c:v>28091.216766950005</c:v>
                </c:pt>
                <c:pt idx="11">
                  <c:v>36129.56398287</c:v>
                </c:pt>
                <c:pt idx="12">
                  <c:v>35152.644052969998</c:v>
                </c:pt>
                <c:pt idx="13">
                  <c:v>31490.130312720001</c:v>
                </c:pt>
                <c:pt idx="14">
                  <c:v>26915.218835110005</c:v>
                </c:pt>
                <c:pt idx="15">
                  <c:v>22779.754177600011</c:v>
                </c:pt>
                <c:pt idx="16">
                  <c:v>25498</c:v>
                </c:pt>
                <c:pt idx="17">
                  <c:v>32573</c:v>
                </c:pt>
                <c:pt idx="18">
                  <c:v>36899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BE-46ED-A4EE-B39D571A6DD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No Tradicionales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8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76-4E03-9FEA-10F185289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Hoja1!$B$3:$AA$3</c:f>
              <c:numCache>
                <c:formatCode>#,##0</c:formatCode>
                <c:ptCount val="19"/>
                <c:pt idx="0">
                  <c:v>2053.9184228999993</c:v>
                </c:pt>
                <c:pt idx="1">
                  <c:v>2194.5696301099997</c:v>
                </c:pt>
                <c:pt idx="2">
                  <c:v>2269.72194188</c:v>
                </c:pt>
                <c:pt idx="3">
                  <c:v>2594.3049456400008</c:v>
                </c:pt>
                <c:pt idx="4">
                  <c:v>3487.5168299100001</c:v>
                </c:pt>
                <c:pt idx="5">
                  <c:v>4285.8036646599994</c:v>
                </c:pt>
                <c:pt idx="6">
                  <c:v>5285.8664307999979</c:v>
                </c:pt>
                <c:pt idx="7">
                  <c:v>6317.6536404799981</c:v>
                </c:pt>
                <c:pt idx="8">
                  <c:v>7468.7872745699988</c:v>
                </c:pt>
                <c:pt idx="9">
                  <c:v>6209.347719379999</c:v>
                </c:pt>
                <c:pt idx="10">
                  <c:v>7714.6331969400007</c:v>
                </c:pt>
                <c:pt idx="11">
                  <c:v>10189.772773810002</c:v>
                </c:pt>
                <c:pt idx="12">
                  <c:v>11206.238827319998</c:v>
                </c:pt>
                <c:pt idx="13">
                  <c:v>11076.479925409998</c:v>
                </c:pt>
                <c:pt idx="14">
                  <c:v>11726.103390289994</c:v>
                </c:pt>
                <c:pt idx="15">
                  <c:v>10906.469854960036</c:v>
                </c:pt>
                <c:pt idx="16">
                  <c:v>10813</c:v>
                </c:pt>
                <c:pt idx="17">
                  <c:v>11731</c:v>
                </c:pt>
                <c:pt idx="18">
                  <c:v>13228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BE-46ED-A4EE-B39D571A6DD1}"/>
            </c:ext>
          </c:extLst>
        </c:ser>
        <c:ser>
          <c:idx val="2"/>
          <c:order val="2"/>
          <c:tx>
            <c:strRef>
              <c:f>Hoja1!$A$4</c:f>
              <c:strCache>
                <c:ptCount val="1"/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Hoja1!$B$4:$AA$4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BE-46ED-A4EE-B39D571A6DD1}"/>
            </c:ext>
          </c:extLst>
        </c:ser>
        <c:ser>
          <c:idx val="3"/>
          <c:order val="3"/>
          <c:tx>
            <c:strRef>
              <c:f>Hoja1!$A$5</c:f>
              <c:strCache>
                <c:ptCount val="1"/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Hoja1!$B$5:$AA$5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BE-46ED-A4EE-B39D571A6DD1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</c:strCache>
            </c:strRef>
          </c:tx>
          <c:spPr>
            <a:solidFill>
              <a:schemeClr val="accent5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Hoja1!$B$6:$AA$6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BBE-46ED-A4EE-B39D571A6DD1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Hoja1!$B$7:$AA$7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BE-46ED-A4EE-B39D571A6DD1}"/>
            </c:ext>
          </c:extLst>
        </c:ser>
        <c:ser>
          <c:idx val="6"/>
          <c:order val="6"/>
          <c:tx>
            <c:strRef>
              <c:f>Hoja1!$A$8</c:f>
              <c:strCache>
                <c:ptCount val="1"/>
              </c:strCache>
            </c:strRef>
          </c:tx>
          <c:spPr>
            <a:solidFill>
              <a:schemeClr val="accent5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Hoja1!$B$8:$AA$8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BE-46ED-A4EE-B39D571A6DD1}"/>
            </c:ext>
          </c:extLst>
        </c:ser>
        <c:ser>
          <c:idx val="7"/>
          <c:order val="7"/>
          <c:tx>
            <c:strRef>
              <c:f>Hoja1!$A$9</c:f>
              <c:strCache>
                <c:ptCount val="1"/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Hoja1!$B$9:$AA$9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BE-46ED-A4EE-B39D571A6DD1}"/>
            </c:ext>
          </c:extLst>
        </c:ser>
        <c:ser>
          <c:idx val="8"/>
          <c:order val="8"/>
          <c:tx>
            <c:strRef>
              <c:f>Hoja1!$A$10</c:f>
              <c:strCache>
                <c:ptCount val="1"/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Hoja1!$B$10:$AA$10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BE-46ED-A4EE-B39D571A6DD1}"/>
            </c:ext>
          </c:extLst>
        </c:ser>
        <c:ser>
          <c:idx val="9"/>
          <c:order val="9"/>
          <c:tx>
            <c:strRef>
              <c:f>Hoja1!$A$11</c:f>
              <c:strCache>
                <c:ptCount val="1"/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Hoja1!$B$11:$AA$11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BBE-46ED-A4EE-B39D571A6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6220288"/>
        <c:axId val="206226560"/>
      </c:barChart>
      <c:lineChart>
        <c:grouping val="stacked"/>
        <c:varyColors val="0"/>
        <c:ser>
          <c:idx val="10"/>
          <c:order val="10"/>
          <c:tx>
            <c:strRef>
              <c:f>Hoja1!$A$12</c:f>
              <c:strCache>
                <c:ptCount val="1"/>
                <c:pt idx="0">
                  <c:v>Total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Hoja1!$B$1:$AA$1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 (*)</c:v>
                </c:pt>
              </c:strCache>
            </c:strRef>
          </c:cat>
          <c:val>
            <c:numRef>
              <c:f>Hoja1!$B$12:$AA$12</c:f>
              <c:numCache>
                <c:formatCode>#,##0</c:formatCode>
                <c:ptCount val="19"/>
                <c:pt idx="0">
                  <c:v>6882.7055482799997</c:v>
                </c:pt>
                <c:pt idx="1">
                  <c:v>6956.0400904999997</c:v>
                </c:pt>
                <c:pt idx="2">
                  <c:v>7665.2300071999998</c:v>
                </c:pt>
                <c:pt idx="3">
                  <c:v>8995.1919261000003</c:v>
                </c:pt>
                <c:pt idx="4">
                  <c:v>12716.21089169</c:v>
                </c:pt>
                <c:pt idx="5">
                  <c:v>17273.38765135</c:v>
                </c:pt>
                <c:pt idx="6">
                  <c:v>23799.589839149994</c:v>
                </c:pt>
                <c:pt idx="7">
                  <c:v>28084.318303859996</c:v>
                </c:pt>
                <c:pt idx="8">
                  <c:v>30627.645054640001</c:v>
                </c:pt>
                <c:pt idx="9">
                  <c:v>27073.457912530004</c:v>
                </c:pt>
                <c:pt idx="10">
                  <c:v>35805.849963890003</c:v>
                </c:pt>
                <c:pt idx="11">
                  <c:v>46319.336756680001</c:v>
                </c:pt>
                <c:pt idx="12">
                  <c:v>46358.882880289995</c:v>
                </c:pt>
                <c:pt idx="13">
                  <c:v>42566.610238130001</c:v>
                </c:pt>
                <c:pt idx="14">
                  <c:v>38641.322225399999</c:v>
                </c:pt>
                <c:pt idx="15">
                  <c:v>33686.224032560043</c:v>
                </c:pt>
                <c:pt idx="16">
                  <c:v>36312</c:v>
                </c:pt>
                <c:pt idx="17">
                  <c:v>44304</c:v>
                </c:pt>
                <c:pt idx="18">
                  <c:v>50127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BBE-46ED-A4EE-B39D571A6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220288"/>
        <c:axId val="206226560"/>
      </c:lineChart>
      <c:catAx>
        <c:axId val="206220288"/>
        <c:scaling>
          <c:orientation val="minMax"/>
        </c:scaling>
        <c:delete val="0"/>
        <c:axPos val="b"/>
        <c:numFmt formatCode="#,##0.00000000000000000000000000000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6226560"/>
        <c:crosses val="autoZero"/>
        <c:auto val="1"/>
        <c:lblAlgn val="ctr"/>
        <c:lblOffset val="100"/>
        <c:tickMarkSkip val="18"/>
        <c:noMultiLvlLbl val="0"/>
      </c:catAx>
      <c:valAx>
        <c:axId val="206226560"/>
        <c:scaling>
          <c:orientation val="minMax"/>
          <c:max val="50000"/>
        </c:scaling>
        <c:delete val="1"/>
        <c:axPos val="l"/>
        <c:numFmt formatCode="#,##0" sourceLinked="1"/>
        <c:majorTickMark val="out"/>
        <c:minorTickMark val="none"/>
        <c:tickLblPos val="nextTo"/>
        <c:crossAx val="2062202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8.3582313150767779E-2"/>
          <c:y val="0.90885140192061775"/>
          <c:w val="0.89902947096016539"/>
          <c:h val="9.1148598079382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70949610559861E-2"/>
          <c:y val="2.8023108693915721E-2"/>
          <c:w val="0.97691851616624981"/>
          <c:h val="0.8781650115380185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8C3-476B-B5B3-36D23A21F11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8C3-476B-B5B3-36D23A21F11C}"/>
              </c:ext>
            </c:extLst>
          </c:dPt>
          <c:dLbls>
            <c:delete val="1"/>
          </c:dLbls>
          <c:cat>
            <c:strRef>
              <c:f>EXPORTACION!$G$6:$G$16</c:f>
              <c:strCache>
                <c:ptCount val="11"/>
                <c:pt idx="0">
                  <c:v>Rusia</c:v>
                </c:pt>
                <c:pt idx="1">
                  <c:v>Bielorrusia</c:v>
                </c:pt>
                <c:pt idx="2">
                  <c:v>Perú</c:v>
                </c:pt>
                <c:pt idx="3">
                  <c:v>Vietnam</c:v>
                </c:pt>
                <c:pt idx="4">
                  <c:v>Australia</c:v>
                </c:pt>
                <c:pt idx="5">
                  <c:v>Lituania</c:v>
                </c:pt>
                <c:pt idx="6">
                  <c:v>Colombia</c:v>
                </c:pt>
                <c:pt idx="7">
                  <c:v>Ucrania</c:v>
                </c:pt>
                <c:pt idx="8">
                  <c:v>Sudáfrica</c:v>
                </c:pt>
                <c:pt idx="9">
                  <c:v>Finlandia</c:v>
                </c:pt>
                <c:pt idx="10">
                  <c:v>Brasil</c:v>
                </c:pt>
              </c:strCache>
            </c:strRef>
          </c:cat>
          <c:val>
            <c:numRef>
              <c:f>EXPORTACION!$K$6:$K$16</c:f>
              <c:numCache>
                <c:formatCode>0.0%</c:formatCode>
                <c:ptCount val="11"/>
                <c:pt idx="0">
                  <c:v>0.2528463620849315</c:v>
                </c:pt>
                <c:pt idx="1">
                  <c:v>0.24150178652606713</c:v>
                </c:pt>
                <c:pt idx="2">
                  <c:v>0.22600000000000001</c:v>
                </c:pt>
                <c:pt idx="3">
                  <c:v>0.21420767044443645</c:v>
                </c:pt>
                <c:pt idx="4">
                  <c:v>0.1984063977842192</c:v>
                </c:pt>
                <c:pt idx="5">
                  <c:v>0.19700683231997451</c:v>
                </c:pt>
                <c:pt idx="6">
                  <c:v>0.19000000000000017</c:v>
                </c:pt>
                <c:pt idx="7">
                  <c:v>0.18796062039379602</c:v>
                </c:pt>
                <c:pt idx="8">
                  <c:v>0.18426008494335977</c:v>
                </c:pt>
                <c:pt idx="9">
                  <c:v>0.17777070412716744</c:v>
                </c:pt>
                <c:pt idx="10">
                  <c:v>0.17543496653709689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3-476B-B5B3-36D23A21F1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0954112"/>
        <c:axId val="192037248"/>
      </c:barChart>
      <c:catAx>
        <c:axId val="1909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192037248"/>
        <c:crosses val="autoZero"/>
        <c:auto val="1"/>
        <c:lblAlgn val="ctr"/>
        <c:lblOffset val="100"/>
        <c:noMultiLvlLbl val="0"/>
      </c:catAx>
      <c:valAx>
        <c:axId val="1920372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0954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57858870433546E-2"/>
          <c:y val="6.7281428453311878E-2"/>
          <c:w val="0.94362323482091126"/>
          <c:h val="0.79765289220728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>
              <a:gsLst>
                <a:gs pos="0">
                  <a:srgbClr val="A20000"/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35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Hoja1!$A$2:$A$12</c:f>
              <c:strCache>
                <c:ptCount val="11"/>
                <c:pt idx="0">
                  <c:v>Costa Rica</c:v>
                </c:pt>
                <c:pt idx="1">
                  <c:v>EE.UU.</c:v>
                </c:pt>
                <c:pt idx="2">
                  <c:v>Canadá</c:v>
                </c:pt>
                <c:pt idx="3">
                  <c:v>México</c:v>
                </c:pt>
                <c:pt idx="4">
                  <c:v>Bolivia</c:v>
                </c:pt>
                <c:pt idx="5">
                  <c:v>Uruguay</c:v>
                </c:pt>
                <c:pt idx="6">
                  <c:v>Ecuador</c:v>
                </c:pt>
                <c:pt idx="7">
                  <c:v>Chile</c:v>
                </c:pt>
                <c:pt idx="8">
                  <c:v>Brasil</c:v>
                </c:pt>
                <c:pt idx="9">
                  <c:v>Colombia</c:v>
                </c:pt>
                <c:pt idx="10">
                  <c:v>Perú</c:v>
                </c:pt>
              </c:strCache>
            </c:strRef>
          </c:cat>
          <c:val>
            <c:numRef>
              <c:f>Hoja1!$B$2:$B$12</c:f>
              <c:numCache>
                <c:formatCode>0%</c:formatCode>
                <c:ptCount val="11"/>
                <c:pt idx="0">
                  <c:v>0.06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0.09</c:v>
                </c:pt>
                <c:pt idx="4">
                  <c:v>0.11</c:v>
                </c:pt>
                <c:pt idx="5">
                  <c:v>0.13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0.18</c:v>
                </c:pt>
                <c:pt idx="9">
                  <c:v>0.19</c:v>
                </c:pt>
                <c:pt idx="10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80-40DA-BB5E-F3800E8886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6728576"/>
        <c:axId val="206972416"/>
      </c:barChart>
      <c:catAx>
        <c:axId val="20672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206972416"/>
        <c:crosses val="autoZero"/>
        <c:auto val="1"/>
        <c:lblAlgn val="ctr"/>
        <c:lblOffset val="100"/>
        <c:noMultiLvlLbl val="0"/>
      </c:catAx>
      <c:valAx>
        <c:axId val="206972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672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16C6B-21CB-431E-9FA9-2ABDEF37260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FE8ECAFD-D0A8-4D6B-A666-A157883A2E27}">
      <dgm:prSet phldrT="[Texto]" custT="1"/>
      <dgm:spPr/>
      <dgm:t>
        <a:bodyPr/>
        <a:lstStyle/>
        <a:p>
          <a:r>
            <a:rPr lang="es-PE" sz="1800" dirty="0"/>
            <a:t>Generación de empleo</a:t>
          </a:r>
        </a:p>
      </dgm:t>
    </dgm:pt>
    <dgm:pt modelId="{64E68CC3-4597-4371-8C40-41BF33C6D8EB}" type="parTrans" cxnId="{033BBD11-140C-4402-B486-D989DF85A5D1}">
      <dgm:prSet/>
      <dgm:spPr/>
      <dgm:t>
        <a:bodyPr/>
        <a:lstStyle/>
        <a:p>
          <a:endParaRPr lang="es-PE" sz="1400"/>
        </a:p>
      </dgm:t>
    </dgm:pt>
    <dgm:pt modelId="{00CA9651-54AE-4B19-8E34-1F5A936406D0}" type="sibTrans" cxnId="{033BBD11-140C-4402-B486-D989DF85A5D1}">
      <dgm:prSet custT="1"/>
      <dgm:spPr/>
      <dgm:t>
        <a:bodyPr/>
        <a:lstStyle/>
        <a:p>
          <a:endParaRPr lang="es-PE" sz="1600"/>
        </a:p>
      </dgm:t>
    </dgm:pt>
    <dgm:pt modelId="{F46C1857-541E-440F-B874-AC78DB143C52}">
      <dgm:prSet phldrT="[Texto]" custT="1"/>
      <dgm:spPr/>
      <dgm:t>
        <a:bodyPr/>
        <a:lstStyle/>
        <a:p>
          <a:r>
            <a:rPr lang="es-PE" sz="1800" dirty="0"/>
            <a:t>Crecimiento</a:t>
          </a:r>
        </a:p>
      </dgm:t>
    </dgm:pt>
    <dgm:pt modelId="{E8A51895-70B5-4127-B2E2-D62F0C369ADB}" type="parTrans" cxnId="{3667015A-8C49-4C90-9363-2B9123212232}">
      <dgm:prSet/>
      <dgm:spPr/>
      <dgm:t>
        <a:bodyPr/>
        <a:lstStyle/>
        <a:p>
          <a:endParaRPr lang="es-PE" sz="1400"/>
        </a:p>
      </dgm:t>
    </dgm:pt>
    <dgm:pt modelId="{9B8C11FE-9BFD-4F6F-94DD-3F21D7818E10}" type="sibTrans" cxnId="{3667015A-8C49-4C90-9363-2B9123212232}">
      <dgm:prSet custT="1"/>
      <dgm:spPr/>
      <dgm:t>
        <a:bodyPr/>
        <a:lstStyle/>
        <a:p>
          <a:endParaRPr lang="es-PE" sz="1600"/>
        </a:p>
      </dgm:t>
    </dgm:pt>
    <dgm:pt modelId="{0CB2D3D1-625B-48BF-99C4-AEA5A3BBAE0E}">
      <dgm:prSet phldrT="[Texto]" custT="1"/>
      <dgm:spPr/>
      <dgm:t>
        <a:bodyPr/>
        <a:lstStyle/>
        <a:p>
          <a:r>
            <a:rPr lang="es-PE" sz="1800" dirty="0"/>
            <a:t>Beneficios económicos</a:t>
          </a:r>
        </a:p>
      </dgm:t>
    </dgm:pt>
    <dgm:pt modelId="{58FEEB22-77AB-43C6-AB54-DDD2305BB806}" type="parTrans" cxnId="{4013687B-606E-4696-BA29-6578A5CE4511}">
      <dgm:prSet/>
      <dgm:spPr/>
      <dgm:t>
        <a:bodyPr/>
        <a:lstStyle/>
        <a:p>
          <a:endParaRPr lang="es-PE" sz="1400"/>
        </a:p>
      </dgm:t>
    </dgm:pt>
    <dgm:pt modelId="{922D7E72-FD3C-4E4F-999A-EBDCABEA7038}" type="sibTrans" cxnId="{4013687B-606E-4696-BA29-6578A5CE4511}">
      <dgm:prSet/>
      <dgm:spPr/>
      <dgm:t>
        <a:bodyPr/>
        <a:lstStyle/>
        <a:p>
          <a:endParaRPr lang="es-PE" sz="1400"/>
        </a:p>
      </dgm:t>
    </dgm:pt>
    <dgm:pt modelId="{CDF7C090-8A52-4B36-8D13-45F24E340E45}" type="pres">
      <dgm:prSet presAssocID="{45316C6B-21CB-431E-9FA9-2ABDEF37260E}" presName="Name0" presStyleCnt="0">
        <dgm:presLayoutVars>
          <dgm:dir/>
          <dgm:resizeHandles val="exact"/>
        </dgm:presLayoutVars>
      </dgm:prSet>
      <dgm:spPr/>
    </dgm:pt>
    <dgm:pt modelId="{3DA9155F-152E-4133-A334-00D6DDD50883}" type="pres">
      <dgm:prSet presAssocID="{FE8ECAFD-D0A8-4D6B-A666-A157883A2E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DA1F521-E4E2-436A-BE4D-16026C3FE3E1}" type="pres">
      <dgm:prSet presAssocID="{00CA9651-54AE-4B19-8E34-1F5A936406D0}" presName="sibTrans" presStyleLbl="sibTrans2D1" presStyleIdx="0" presStyleCnt="2"/>
      <dgm:spPr/>
      <dgm:t>
        <a:bodyPr/>
        <a:lstStyle/>
        <a:p>
          <a:endParaRPr lang="es-PE"/>
        </a:p>
      </dgm:t>
    </dgm:pt>
    <dgm:pt modelId="{D1DCE0E7-6C15-4DF5-985C-B7AE607D4D87}" type="pres">
      <dgm:prSet presAssocID="{00CA9651-54AE-4B19-8E34-1F5A936406D0}" presName="connectorText" presStyleLbl="sibTrans2D1" presStyleIdx="0" presStyleCnt="2"/>
      <dgm:spPr/>
      <dgm:t>
        <a:bodyPr/>
        <a:lstStyle/>
        <a:p>
          <a:endParaRPr lang="es-PE"/>
        </a:p>
      </dgm:t>
    </dgm:pt>
    <dgm:pt modelId="{497A61C7-36F6-4B48-BF29-E11A80732CE0}" type="pres">
      <dgm:prSet presAssocID="{F46C1857-541E-440F-B874-AC78DB143C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6675A8E-85A8-480E-B5E1-B77A55F4FE7F}" type="pres">
      <dgm:prSet presAssocID="{9B8C11FE-9BFD-4F6F-94DD-3F21D7818E10}" presName="sibTrans" presStyleLbl="sibTrans2D1" presStyleIdx="1" presStyleCnt="2"/>
      <dgm:spPr/>
      <dgm:t>
        <a:bodyPr/>
        <a:lstStyle/>
        <a:p>
          <a:endParaRPr lang="es-PE"/>
        </a:p>
      </dgm:t>
    </dgm:pt>
    <dgm:pt modelId="{CB6E6810-977D-47F2-BA41-720F41381279}" type="pres">
      <dgm:prSet presAssocID="{9B8C11FE-9BFD-4F6F-94DD-3F21D7818E10}" presName="connectorText" presStyleLbl="sibTrans2D1" presStyleIdx="1" presStyleCnt="2"/>
      <dgm:spPr/>
      <dgm:t>
        <a:bodyPr/>
        <a:lstStyle/>
        <a:p>
          <a:endParaRPr lang="es-PE"/>
        </a:p>
      </dgm:t>
    </dgm:pt>
    <dgm:pt modelId="{D5FF8EAA-FC20-456C-95E5-7F42914DA5E9}" type="pres">
      <dgm:prSet presAssocID="{0CB2D3D1-625B-48BF-99C4-AEA5A3BBAE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9C84F3A-86A1-45E4-B0EF-7C15A08BB784}" type="presOf" srcId="{45316C6B-21CB-431E-9FA9-2ABDEF37260E}" destId="{CDF7C090-8A52-4B36-8D13-45F24E340E45}" srcOrd="0" destOrd="0" presId="urn:microsoft.com/office/officeart/2005/8/layout/process1"/>
    <dgm:cxn modelId="{A852C1AA-871A-440E-A84A-5490679F69D1}" type="presOf" srcId="{00CA9651-54AE-4B19-8E34-1F5A936406D0}" destId="{D1DCE0E7-6C15-4DF5-985C-B7AE607D4D87}" srcOrd="1" destOrd="0" presId="urn:microsoft.com/office/officeart/2005/8/layout/process1"/>
    <dgm:cxn modelId="{1F4AFCF9-4FA5-4E63-A595-A6B76BACB9F6}" type="presOf" srcId="{00CA9651-54AE-4B19-8E34-1F5A936406D0}" destId="{6DA1F521-E4E2-436A-BE4D-16026C3FE3E1}" srcOrd="0" destOrd="0" presId="urn:microsoft.com/office/officeart/2005/8/layout/process1"/>
    <dgm:cxn modelId="{0FB2F15C-5DED-48CC-8618-DD1D609831D1}" type="presOf" srcId="{9B8C11FE-9BFD-4F6F-94DD-3F21D7818E10}" destId="{CB6E6810-977D-47F2-BA41-720F41381279}" srcOrd="1" destOrd="0" presId="urn:microsoft.com/office/officeart/2005/8/layout/process1"/>
    <dgm:cxn modelId="{B5776EEA-6EC7-489E-9C12-9A84C98BAF73}" type="presOf" srcId="{0CB2D3D1-625B-48BF-99C4-AEA5A3BBAE0E}" destId="{D5FF8EAA-FC20-456C-95E5-7F42914DA5E9}" srcOrd="0" destOrd="0" presId="urn:microsoft.com/office/officeart/2005/8/layout/process1"/>
    <dgm:cxn modelId="{5A825915-6E82-4568-9DD0-CC6C8A9791B9}" type="presOf" srcId="{9B8C11FE-9BFD-4F6F-94DD-3F21D7818E10}" destId="{A6675A8E-85A8-480E-B5E1-B77A55F4FE7F}" srcOrd="0" destOrd="0" presId="urn:microsoft.com/office/officeart/2005/8/layout/process1"/>
    <dgm:cxn modelId="{D4BFB7D1-F17B-4A9E-BCE7-7A9A9EE2D1D8}" type="presOf" srcId="{FE8ECAFD-D0A8-4D6B-A666-A157883A2E27}" destId="{3DA9155F-152E-4133-A334-00D6DDD50883}" srcOrd="0" destOrd="0" presId="urn:microsoft.com/office/officeart/2005/8/layout/process1"/>
    <dgm:cxn modelId="{4013687B-606E-4696-BA29-6578A5CE4511}" srcId="{45316C6B-21CB-431E-9FA9-2ABDEF37260E}" destId="{0CB2D3D1-625B-48BF-99C4-AEA5A3BBAE0E}" srcOrd="2" destOrd="0" parTransId="{58FEEB22-77AB-43C6-AB54-DDD2305BB806}" sibTransId="{922D7E72-FD3C-4E4F-999A-EBDCABEA7038}"/>
    <dgm:cxn modelId="{1F98D26C-F61F-41C6-95A0-FE9E17D53A4C}" type="presOf" srcId="{F46C1857-541E-440F-B874-AC78DB143C52}" destId="{497A61C7-36F6-4B48-BF29-E11A80732CE0}" srcOrd="0" destOrd="0" presId="urn:microsoft.com/office/officeart/2005/8/layout/process1"/>
    <dgm:cxn modelId="{033BBD11-140C-4402-B486-D989DF85A5D1}" srcId="{45316C6B-21CB-431E-9FA9-2ABDEF37260E}" destId="{FE8ECAFD-D0A8-4D6B-A666-A157883A2E27}" srcOrd="0" destOrd="0" parTransId="{64E68CC3-4597-4371-8C40-41BF33C6D8EB}" sibTransId="{00CA9651-54AE-4B19-8E34-1F5A936406D0}"/>
    <dgm:cxn modelId="{3667015A-8C49-4C90-9363-2B9123212232}" srcId="{45316C6B-21CB-431E-9FA9-2ABDEF37260E}" destId="{F46C1857-541E-440F-B874-AC78DB143C52}" srcOrd="1" destOrd="0" parTransId="{E8A51895-70B5-4127-B2E2-D62F0C369ADB}" sibTransId="{9B8C11FE-9BFD-4F6F-94DD-3F21D7818E10}"/>
    <dgm:cxn modelId="{17932BE3-5CF5-4501-93B9-E05DF20B0E8F}" type="presParOf" srcId="{CDF7C090-8A52-4B36-8D13-45F24E340E45}" destId="{3DA9155F-152E-4133-A334-00D6DDD50883}" srcOrd="0" destOrd="0" presId="urn:microsoft.com/office/officeart/2005/8/layout/process1"/>
    <dgm:cxn modelId="{AC4B8A49-B0B3-43C5-9272-16B48644D559}" type="presParOf" srcId="{CDF7C090-8A52-4B36-8D13-45F24E340E45}" destId="{6DA1F521-E4E2-436A-BE4D-16026C3FE3E1}" srcOrd="1" destOrd="0" presId="urn:microsoft.com/office/officeart/2005/8/layout/process1"/>
    <dgm:cxn modelId="{D9AAE895-AC2A-4BC7-8199-1DAAA9A7FC34}" type="presParOf" srcId="{6DA1F521-E4E2-436A-BE4D-16026C3FE3E1}" destId="{D1DCE0E7-6C15-4DF5-985C-B7AE607D4D87}" srcOrd="0" destOrd="0" presId="urn:microsoft.com/office/officeart/2005/8/layout/process1"/>
    <dgm:cxn modelId="{409577CA-8A46-4230-8DC6-B7154D4B6464}" type="presParOf" srcId="{CDF7C090-8A52-4B36-8D13-45F24E340E45}" destId="{497A61C7-36F6-4B48-BF29-E11A80732CE0}" srcOrd="2" destOrd="0" presId="urn:microsoft.com/office/officeart/2005/8/layout/process1"/>
    <dgm:cxn modelId="{5E46D4EE-3B8C-4332-AC18-C616CA69C9EB}" type="presParOf" srcId="{CDF7C090-8A52-4B36-8D13-45F24E340E45}" destId="{A6675A8E-85A8-480E-B5E1-B77A55F4FE7F}" srcOrd="3" destOrd="0" presId="urn:microsoft.com/office/officeart/2005/8/layout/process1"/>
    <dgm:cxn modelId="{E09DC1D0-2F91-4F75-A350-E6B49C28E3DE}" type="presParOf" srcId="{A6675A8E-85A8-480E-B5E1-B77A55F4FE7F}" destId="{CB6E6810-977D-47F2-BA41-720F41381279}" srcOrd="0" destOrd="0" presId="urn:microsoft.com/office/officeart/2005/8/layout/process1"/>
    <dgm:cxn modelId="{13F4ECDA-23D6-429E-A7D3-5BF197CE92FF}" type="presParOf" srcId="{CDF7C090-8A52-4B36-8D13-45F24E340E45}" destId="{D5FF8EAA-FC20-456C-95E5-7F42914DA5E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9155F-152E-4133-A334-00D6DDD50883}">
      <dsp:nvSpPr>
        <dsp:cNvPr id="0" name=""/>
        <dsp:cNvSpPr/>
      </dsp:nvSpPr>
      <dsp:spPr>
        <a:xfrm>
          <a:off x="9468" y="0"/>
          <a:ext cx="1818726" cy="5924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/>
            <a:t>Generación de empleo</a:t>
          </a:r>
        </a:p>
      </dsp:txBody>
      <dsp:txXfrm>
        <a:off x="26821" y="17353"/>
        <a:ext cx="1784020" cy="557778"/>
      </dsp:txXfrm>
    </dsp:sp>
    <dsp:sp modelId="{6DA1F521-E4E2-436A-BE4D-16026C3FE3E1}">
      <dsp:nvSpPr>
        <dsp:cNvPr id="0" name=""/>
        <dsp:cNvSpPr/>
      </dsp:nvSpPr>
      <dsp:spPr>
        <a:xfrm>
          <a:off x="2010067" y="70720"/>
          <a:ext cx="385569" cy="451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/>
        </a:p>
      </dsp:txBody>
      <dsp:txXfrm>
        <a:off x="2010067" y="160929"/>
        <a:ext cx="269898" cy="270626"/>
      </dsp:txXfrm>
    </dsp:sp>
    <dsp:sp modelId="{497A61C7-36F6-4B48-BF29-E11A80732CE0}">
      <dsp:nvSpPr>
        <dsp:cNvPr id="0" name=""/>
        <dsp:cNvSpPr/>
      </dsp:nvSpPr>
      <dsp:spPr>
        <a:xfrm>
          <a:off x="2555685" y="0"/>
          <a:ext cx="1818726" cy="5924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/>
            <a:t>Crecimiento</a:t>
          </a:r>
        </a:p>
      </dsp:txBody>
      <dsp:txXfrm>
        <a:off x="2573038" y="17353"/>
        <a:ext cx="1784020" cy="557778"/>
      </dsp:txXfrm>
    </dsp:sp>
    <dsp:sp modelId="{A6675A8E-85A8-480E-B5E1-B77A55F4FE7F}">
      <dsp:nvSpPr>
        <dsp:cNvPr id="0" name=""/>
        <dsp:cNvSpPr/>
      </dsp:nvSpPr>
      <dsp:spPr>
        <a:xfrm>
          <a:off x="4556284" y="70720"/>
          <a:ext cx="385569" cy="4510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/>
        </a:p>
      </dsp:txBody>
      <dsp:txXfrm>
        <a:off x="4556284" y="160929"/>
        <a:ext cx="269898" cy="270626"/>
      </dsp:txXfrm>
    </dsp:sp>
    <dsp:sp modelId="{D5FF8EAA-FC20-456C-95E5-7F42914DA5E9}">
      <dsp:nvSpPr>
        <dsp:cNvPr id="0" name=""/>
        <dsp:cNvSpPr/>
      </dsp:nvSpPr>
      <dsp:spPr>
        <a:xfrm>
          <a:off x="5101902" y="0"/>
          <a:ext cx="1818726" cy="5924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/>
            <a:t>Beneficios económicos</a:t>
          </a:r>
        </a:p>
      </dsp:txBody>
      <dsp:txXfrm>
        <a:off x="5119255" y="17353"/>
        <a:ext cx="1784020" cy="557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0.37654</cdr:x>
      <cdr:y>0.45716</cdr:y>
    </cdr:from>
    <cdr:to>
      <cdr:x>0.43885</cdr:x>
      <cdr:y>0.61228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="" xmlns:a16="http://schemas.microsoft.com/office/drawing/2014/main" id="{297E7C9F-2A9A-49D2-834C-08208643B7C2}"/>
            </a:ext>
          </a:extLst>
        </cdr:cNvPr>
        <cdr:cNvSpPr/>
      </cdr:nvSpPr>
      <cdr:spPr>
        <a:xfrm xmlns:a="http://schemas.openxmlformats.org/drawingml/2006/main">
          <a:off x="4371366" y="2172982"/>
          <a:ext cx="723367" cy="73731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alpha val="79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PE" dirty="0"/>
        </a:p>
      </cdr:txBody>
    </cdr:sp>
  </cdr:relSizeAnchor>
  <cdr:relSizeAnchor xmlns:cdr="http://schemas.openxmlformats.org/drawingml/2006/chartDrawing">
    <cdr:from>
      <cdr:x>0.37794</cdr:x>
      <cdr:y>0.48272</cdr:y>
    </cdr:from>
    <cdr:to>
      <cdr:x>0.43885</cdr:x>
      <cdr:y>0.57985</cdr:y>
    </cdr:to>
    <cdr:sp macro="" textlink="">
      <cdr:nvSpPr>
        <cdr:cNvPr id="3" name="CuadroTexto 48">
          <a:extLst xmlns:a="http://schemas.openxmlformats.org/drawingml/2006/main">
            <a:ext uri="{FF2B5EF4-FFF2-40B4-BE49-F238E27FC236}">
              <a16:creationId xmlns="" xmlns:a16="http://schemas.microsoft.com/office/drawing/2014/main" id="{50C582CF-DCD8-4479-AB3F-D63C8D19B7E3}"/>
            </a:ext>
          </a:extLst>
        </cdr:cNvPr>
        <cdr:cNvSpPr txBox="1"/>
      </cdr:nvSpPr>
      <cdr:spPr>
        <a:xfrm xmlns:a="http://schemas.openxmlformats.org/drawingml/2006/main">
          <a:off x="4387619" y="2294457"/>
          <a:ext cx="707114" cy="4616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2400" b="1" dirty="0">
              <a:solidFill>
                <a:srgbClr val="C00000"/>
              </a:solidFill>
              <a:latin typeface="Candara" panose="020E0502030303020204" pitchFamily="34" charset="0"/>
            </a:rPr>
            <a:t>11%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711F13-A32C-420B-80B2-DC697B8F6740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B8112-4C88-4752-B5D5-DE6B8ADEFD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432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8112-4C88-4752-B5D5-DE6B8ADEFD9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09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A0AD5-8057-470B-9287-AFD775D27527}" type="slidenum">
              <a:rPr lang="es-PE" altLang="es-P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PE" alt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06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10"/>
              </a:spcAft>
            </a:pPr>
            <a:endParaRPr lang="es-PE" sz="1100" dirty="0">
              <a:solidFill>
                <a:prstClr val="black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CA0AD5-8057-470B-9287-AFD775D27527}" type="slidenum">
              <a:rPr lang="es-PE" altLang="es-PE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PE" alt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4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8112-4C88-4752-B5D5-DE6B8ADEFD9F}" type="slidenum">
              <a:rPr lang="es-PE" smtClean="0">
                <a:solidFill>
                  <a:prstClr val="black"/>
                </a:solidFill>
              </a:rPr>
              <a:pPr/>
              <a:t>14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6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37564-B177-42DF-84B4-289D2B2011A5}" type="slidenum">
              <a:rPr lang="es-PE" smtClean="0">
                <a:solidFill>
                  <a:prstClr val="black"/>
                </a:solidFill>
              </a:rPr>
              <a:pPr/>
              <a:t>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6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2143-91AC-F042-A553-2D70181264C2}" type="slidenum">
              <a:rPr lang="es-ES_tradnl" smtClean="0">
                <a:solidFill>
                  <a:prstClr val="black"/>
                </a:solidFill>
              </a:rPr>
              <a:pPr/>
              <a:t>3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3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E" b="0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2143-91AC-F042-A553-2D70181264C2}" type="slidenum">
              <a:rPr lang="es-ES_tradnl" smtClean="0">
                <a:solidFill>
                  <a:prstClr val="black"/>
                </a:solidFill>
              </a:rPr>
              <a:pPr/>
              <a:t>4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11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1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2143-91AC-F042-A553-2D70181264C2}" type="slidenum">
              <a:rPr lang="es-ES_tradnl" smtClean="0">
                <a:solidFill>
                  <a:prstClr val="black"/>
                </a:solidFill>
              </a:rPr>
              <a:pPr/>
              <a:t>5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6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2143-91AC-F042-A553-2D70181264C2}" type="slidenum">
              <a:rPr lang="es-ES_tradnl" smtClean="0">
                <a:solidFill>
                  <a:prstClr val="black"/>
                </a:solidFill>
              </a:rPr>
              <a:pPr/>
              <a:t>6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4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8112-4C88-4752-B5D5-DE6B8ADEFD9F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3402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s-419" sz="1100" kern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C859-1BBA-4DE5-9E76-136E94A7EDA5}" type="slidenum">
              <a:rPr lang="es-PE" smtClean="0">
                <a:solidFill>
                  <a:prstClr val="black"/>
                </a:solidFill>
              </a:rPr>
              <a:pPr/>
              <a:t>8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7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6938-0536-4B88-9AB9-038CAF9FD19E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31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24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0176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30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E0AE-CED9-4024-8CA3-7BEE26132355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1915-067F-4FE9-8BE8-86BC74640F0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722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C3DC-C636-4884-A753-01A4FE18067D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A406-A1AD-4793-AD43-4CEA34C1930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0302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7881-F2C0-497A-A296-EC372F6B526A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7275-5D09-472A-8C3A-ABFB106F9F1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8799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993F-7D6F-43A4-8DA7-572AFDC749BC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829B-23FD-4A4B-B14B-C4FAA3BC613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338080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4ECE-2553-4A30-BA0E-82F71AB14A5A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3A93-7BF4-4E97-8343-352B5B1DAE6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651376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494A-08BC-4DA5-A614-528502128387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206D-3E90-46F8-85E5-CD41B2F1FBF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96206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2D1A-DB0D-4B5E-8A83-590BAF17260A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6065-EA59-4B17-BF71-590710F8B17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28355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017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DF6E-6DE2-4DDF-991C-A1E0F56CF4F9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CEB7-49A6-4C39-85AD-99D754028FD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3337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6B6A-18EB-48CA-8A1E-1FB446643F68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ACE9-E89F-47D6-91DA-CDC4B3CD750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4586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965F-41E4-45E0-B88D-777EDE666B8B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BE3A-BCB1-4DA5-AB34-909DC5FA058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46195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8F6B-1E29-408F-A8B5-D5B3EDD4272C}" type="datetimeFigureOut">
              <a:rPr lang="es-PE" altLang="es-ES"/>
              <a:pPr>
                <a:defRPr/>
              </a:pPr>
              <a:t>18/06/2018</a:t>
            </a:fld>
            <a:endParaRPr lang="es-P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AFEF-321E-4B41-B18D-0C7CE1CF298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75355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0800" y="520700"/>
            <a:ext cx="447167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F6F6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pPr marL="25400">
                <a:lnSpc>
                  <a:spcPts val="1265"/>
                </a:lnSpc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487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pPr marL="25400">
                <a:lnSpc>
                  <a:spcPts val="1265"/>
                </a:lnSpc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2046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pPr marL="25400">
                <a:lnSpc>
                  <a:spcPts val="1265"/>
                </a:lnSpc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7572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pPr marL="25400">
                <a:lnSpc>
                  <a:spcPts val="1265"/>
                </a:lnSpc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75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68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8ADA-E5FA-43E1-8C84-01CD7C4DD01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F1D3-E597-4E66-833E-CB1E3F5B69E0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33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642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2B15-7D5D-4564-8D56-1EFE60E2954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09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8309-AC8D-48DB-8A9F-A34F2E7BF1A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89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5304-4CA1-46F0-835A-6272F52CFE9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2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329-8CBC-4EAE-A536-D5227D07FAC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33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E485-D196-4FBB-A2FC-A6CE7DE8184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6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9E72-8096-4DC1-939A-8534F32B4EE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9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7CD3-3652-4932-89CD-A8DF2C358D8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521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2E88-F19E-4674-9DC6-6436EF38AAB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01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DE56-F6B6-4892-A8B4-E0A4A743235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92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0EAB-6A26-45D4-A5F7-5FBD0B72595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4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6136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B89C-7C43-4469-BC4A-0337B8D84E4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81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00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79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72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79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5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6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54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39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5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2925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97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1D217-3553-45DF-91D2-ACBBBC070FCA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64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E465-FC6B-49D5-A2EA-FBD7689B724A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94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6E0F-F584-4D85-8C21-AD54011BCEFE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86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AF1C-E47F-4439-97F1-5268ACE4726C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7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6481-924D-4EB9-B394-7990046ED54E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05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39D2-CB32-4B3D-8E19-D84459B6D230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1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4D50-DAC7-4214-8A1A-D668DD246AA2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83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E24E-A9EA-4865-90A6-CE1059052BDD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8467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BF3D-B480-4A48-8879-A5C070A65248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85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19D5-64F4-4107-8297-A6209E18FC43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108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8A49-9FC8-4E21-B565-94D76D4C9EE9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67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141737-718A-4261-983A-1E454A3C9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0A58A88-3174-42C0-A966-0D8F9F36D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8990330-3569-417A-8719-85456E40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6486618-2629-48E3-B728-11E803D0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A65A09D-37AA-4CF8-87C2-A7F51971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666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F190DE-B360-459B-92DD-951C4F48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E4968C-02F8-4276-AF7D-E3C59CD1E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C455998-1BAB-4597-9425-C0C86D52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2603FF-AEB1-40FB-915E-7503B16D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04D9E43-64EA-47A2-B02D-F62DB6CB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8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689F99-8389-4D2C-9AD9-519556AB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5C4F052-2710-4DB3-815C-5CF8E1782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CD04056-D935-452B-9AB1-30074B65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C5AAF31-07EE-4FEB-82AC-1D61EAD5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9C80233-F4D4-4BFB-A5C8-12C4382F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41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84DA71-EB4A-47AD-B813-5CB5B964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7D4C6B-8B45-431A-AB49-D44CC9746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EA835F62-3438-4701-B9AB-DEA8A185E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BFEF1F1-975F-4788-A6EF-AA1D5AC6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67A7E3F-6967-47B0-B70B-2F1530C8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E851C5C-8E17-4967-95FE-F4CDEA52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18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C29505-7126-475F-A17B-DBC06497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3AD8BFC-DA63-4354-A7FD-FB157AA06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7A53AD-49D0-47C4-9AA5-BABB5E0A5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260B9325-21A9-4A3F-A173-F03E8A57C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E22DA2C-3231-4F9F-A85B-3CBEBD374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AEDE549-68A5-4418-A7EA-E596B8AA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A9415B1F-7CF6-49E7-8062-3127A35E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839B2F9E-8ACC-4D2C-ADF0-3D3EFFC4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12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02F19E-0185-43DB-B7A4-1954DE51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DC797120-F854-4E61-962D-4C42F4C2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9037662-1389-4F91-B54A-F44EC433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21D74CA-4625-4605-A25B-A1A9EC37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3192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EC1E6A2F-37BD-44DD-BDCC-C8057D84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E01A9A-7D89-4167-A0C7-F875D03E8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8BB160C-7AA1-41D7-90DE-CF099C45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224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37B1B6C-BD7E-4845-9FA0-70176363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9352BAA-D67E-4308-AAEA-78B4571B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CA47D58-FF86-4094-88A2-B7C411DD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06B69F7-97D0-4DBE-8FA3-4E5262B9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3A74E8E-BF2B-49FB-AC1A-3F88AEC6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BED62B4-E8C8-4957-A3EA-08AB37B6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286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C93D2E-CEEE-47D5-8A1C-787D406B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9C874DF-03DD-4261-BCE3-C1B01A09C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2B1E28A-49AF-410D-887B-2580BCBA9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AC90E2B-F404-401E-AE59-C1E9FB31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F22F526-7698-46B4-8381-4EA7EED4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09B2039-3201-403F-A032-89EFCABA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78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4000A4-AEFE-40A1-B433-7EE9DED3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3A8368B-40FF-41DA-A159-68D6DE962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946F68E-8E66-459F-8654-B666A466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4579016-2E06-4B89-99FD-14381389F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471CC60-3C0F-42EF-BCD3-C2DB1E3A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32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D8DF8E7-DFD6-40B2-B01F-284795B55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C7479B1-0BD0-4E00-A7CB-EB520C8AC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1B8BAAF-DFB5-4C5A-B733-F2372EC9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9A04BE4-FC4C-4BA6-86B0-5F5FB41D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FB12DE3-084A-4E78-9070-0018BB1B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4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11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92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36629-6997-4471-AFE2-2A30B4CDEC22}" type="datetimeFigureOut">
              <a:rPr lang="es-PE" smtClean="0"/>
              <a:t>18/06/2018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DAC2-E0AE-4364-9465-F13D64E224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367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40BBE-60B9-48C7-B897-5A0CDBEF0F30}" type="datetimeFigureOut">
              <a:rPr lang="es-PE" alt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18/06/2018</a:t>
            </a:fld>
            <a:endParaRPr lang="es-PE" alt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7E538A-CF24-40C0-AE7D-617FC45082B9}" type="slidenum">
              <a:rPr lang="es-PE" altLang="es-P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68775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9300" y="330200"/>
            <a:ext cx="561340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34800" y="6562849"/>
            <a:ext cx="2203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pPr marL="25400">
                <a:lnSpc>
                  <a:spcPts val="1265"/>
                </a:lnSpc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251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76FB-54C4-40C6-9174-5A757C71041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8E5B-80E8-4885-9299-5A432ADACBE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7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8A5D-B195-4C2C-B1E1-A934130F7B0D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A5B3E-98AC-497C-997B-623B947C718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0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C01D-4D01-4523-A4BE-B18C63339CF1}" type="datetime1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DAC2-E0AE-4364-9465-F13D64E22409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5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B46109E-9FA8-4F00-BBAA-AEEBCD14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C128EEE-4BEB-4D20-A272-9076FE9DB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C1F8FFA-BDC6-49B2-BD90-B2A307259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80CE-7FB7-4903-A306-5583DA8B4BA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18/06/2018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0313F75-8BBC-458E-8491-B48857577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FCE10F8-C503-4CB3-8A1D-9C3C9BA6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974E1-5F4D-401F-B23A-08FF203D4A3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1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emf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slideLayout" Target="../slideLayouts/slideLayout42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notesSlide" Target="../notesSlides/notesSlide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3875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714625"/>
            <a:ext cx="12192000" cy="14239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PE" sz="5400" b="1" dirty="0">
                <a:cs typeface="Arial" panose="020B0604020202020204" pitchFamily="34" charset="0"/>
              </a:rPr>
              <a:t>Política Comercial del Perú</a:t>
            </a: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7104063" y="5441990"/>
            <a:ext cx="486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200" dirty="0">
                <a:solidFill>
                  <a:schemeClr val="bg1"/>
                </a:solidFill>
                <a:cs typeface="Arial" panose="020B0604020202020204" pitchFamily="34" charset="0"/>
              </a:rPr>
              <a:t>Roger Valencia Espinoza</a:t>
            </a:r>
          </a:p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200" dirty="0">
                <a:solidFill>
                  <a:schemeClr val="bg1"/>
                </a:solidFill>
                <a:cs typeface="Arial" panose="020B0604020202020204" pitchFamily="34" charset="0"/>
              </a:rPr>
              <a:t>Ministro de Comercio Exterior y Turismo</a:t>
            </a:r>
          </a:p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200" dirty="0">
                <a:solidFill>
                  <a:schemeClr val="bg1"/>
                </a:solidFill>
                <a:cs typeface="Arial" panose="020B0604020202020204" pitchFamily="34" charset="0"/>
              </a:rPr>
              <a:t>19 de junio de 2018</a:t>
            </a:r>
          </a:p>
        </p:txBody>
      </p:sp>
      <p:pic>
        <p:nvPicPr>
          <p:cNvPr id="6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"/>
          <a:stretch/>
        </p:blipFill>
        <p:spPr bwMode="auto">
          <a:xfrm>
            <a:off x="9251951" y="325438"/>
            <a:ext cx="25971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70155" y="1066459"/>
            <a:ext cx="7224362" cy="268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dirty="0">
                <a:solidFill>
                  <a:prstClr val="black"/>
                </a:solidFill>
                <a:latin typeface="Albertus Extra Bold" panose="020E0802040304020204" pitchFamily="34" charset="0"/>
              </a:rPr>
              <a:t>Planes Regionales de Exportación – PERX</a:t>
            </a:r>
            <a:endParaRPr lang="es-PE" sz="3200" b="1" dirty="0">
              <a:solidFill>
                <a:prstClr val="black"/>
              </a:solidFill>
              <a:latin typeface="Albertus Extra Bold" panose="020E0802040304020204" pitchFamily="34" charset="0"/>
            </a:endParaRPr>
          </a:p>
          <a:p>
            <a:pPr marL="180975"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4472C4">
                    <a:lumMod val="75000"/>
                  </a:srgbClr>
                </a:solidFill>
                <a:latin typeface="Franklin Gothic Demi" panose="020B0703020102020204" pitchFamily="34" charset="0"/>
              </a:rPr>
              <a:t>14</a:t>
            </a:r>
            <a:r>
              <a:rPr lang="es-PE" sz="2800" b="1" dirty="0">
                <a:solidFill>
                  <a:srgbClr val="4472C4">
                    <a:lumMod val="75000"/>
                  </a:srgbClr>
                </a:solidFill>
                <a:latin typeface="Franklin Gothic Demi" panose="020B0703020102020204" pitchFamily="34" charset="0"/>
              </a:rPr>
              <a:t> </a:t>
            </a:r>
            <a:r>
              <a:rPr lang="es-PE" dirty="0">
                <a:solidFill>
                  <a:srgbClr val="4472C4">
                    <a:lumMod val="75000"/>
                  </a:srgbClr>
                </a:solidFill>
                <a:latin typeface="Franklin Gothic Demi" panose="020B0703020102020204" pitchFamily="34" charset="0"/>
              </a:rPr>
              <a:t>PERX actualizados</a:t>
            </a:r>
            <a:endParaRPr lang="es-PE" sz="2800" dirty="0">
              <a:solidFill>
                <a:srgbClr val="4472C4">
                  <a:lumMod val="75000"/>
                </a:srgbClr>
              </a:solidFill>
              <a:latin typeface="Franklin Gothic Demi" panose="020B0703020102020204" pitchFamily="34" charset="0"/>
            </a:endParaRPr>
          </a:p>
          <a:p>
            <a:pPr marL="180975"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PE" sz="1600" b="1" dirty="0">
                <a:solidFill>
                  <a:prstClr val="black"/>
                </a:solidFill>
              </a:rPr>
              <a:t>La Libertad, Lambayeque, Ayacucho, Moquegua, Huánuco, San Martín, Arequipa, Piura, Tacna, Madre de Dios, Ica, Cajamarca, Huancavelica, Puno.</a:t>
            </a:r>
            <a:endParaRPr lang="es-PE" sz="1600" b="1" dirty="0">
              <a:solidFill>
                <a:prstClr val="black"/>
              </a:solidFill>
            </a:endParaRPr>
          </a:p>
          <a:p>
            <a:pPr marL="180975"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4472C4">
                    <a:lumMod val="75000"/>
                  </a:srgbClr>
                </a:solidFill>
                <a:latin typeface="Franklin Gothic Demi" panose="020B0703020102020204" pitchFamily="34" charset="0"/>
              </a:rPr>
              <a:t>9</a:t>
            </a:r>
            <a:r>
              <a:rPr lang="es-PE" sz="2800" b="1" dirty="0">
                <a:solidFill>
                  <a:srgbClr val="4472C4">
                    <a:lumMod val="75000"/>
                  </a:srgbClr>
                </a:solidFill>
                <a:latin typeface="Franklin Gothic Demi" panose="020B0703020102020204" pitchFamily="34" charset="0"/>
              </a:rPr>
              <a:t> </a:t>
            </a:r>
            <a:r>
              <a:rPr lang="es-PE" dirty="0">
                <a:solidFill>
                  <a:srgbClr val="4472C4">
                    <a:lumMod val="75000"/>
                  </a:srgbClr>
                </a:solidFill>
                <a:latin typeface="Franklin Gothic Demi" panose="020B0703020102020204" pitchFamily="34" charset="0"/>
              </a:rPr>
              <a:t>en proceso</a:t>
            </a:r>
            <a:endParaRPr lang="es-PE" sz="2800" dirty="0">
              <a:solidFill>
                <a:srgbClr val="4472C4">
                  <a:lumMod val="75000"/>
                </a:srgbClr>
              </a:solidFill>
              <a:latin typeface="Franklin Gothic Demi" panose="020B0703020102020204" pitchFamily="34" charset="0"/>
            </a:endParaRPr>
          </a:p>
          <a:p>
            <a:pPr marL="180975"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altLang="es-PE" sz="1600" b="1" dirty="0">
                <a:solidFill>
                  <a:prstClr val="black"/>
                </a:solidFill>
              </a:rPr>
              <a:t>Amazonas, Ancash, Lima Regiones, Junín, Pasco, Cusco, Apurímac, Ucayali y Loreto.</a:t>
            </a:r>
            <a:endParaRPr lang="es-PE" sz="1600" b="1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8962" y="4173006"/>
            <a:ext cx="12004501" cy="2494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 bwMode="auto">
          <a:xfrm>
            <a:off x="263153" y="4284135"/>
            <a:ext cx="266771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prstClr val="black"/>
                </a:solidFill>
                <a:latin typeface="Albertus Extra Bold" panose="020E0802040304020204" pitchFamily="34" charset="0"/>
              </a:rPr>
              <a:t>Certificaciones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000" b="1" dirty="0">
                <a:solidFill>
                  <a:prstClr val="black"/>
                </a:solidFill>
                <a:latin typeface="Albertus Extra Bold" panose="020E0802040304020204" pitchFamily="34" charset="0"/>
              </a:rPr>
              <a:t>Internacionales</a:t>
            </a:r>
            <a:endParaRPr lang="es-PE" sz="2400" b="1" dirty="0">
              <a:solidFill>
                <a:prstClr val="black"/>
              </a:solidFill>
            </a:endParaRPr>
          </a:p>
        </p:txBody>
      </p:sp>
      <p:cxnSp>
        <p:nvCxnSpPr>
          <p:cNvPr id="33" name="Conector recto 32"/>
          <p:cNvCxnSpPr/>
          <p:nvPr/>
        </p:nvCxnSpPr>
        <p:spPr>
          <a:xfrm flipH="1">
            <a:off x="4780975" y="4567194"/>
            <a:ext cx="3" cy="17973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CuadroTexto 37"/>
          <p:cNvSpPr txBox="1">
            <a:spLocks noChangeArrowheads="1"/>
          </p:cNvSpPr>
          <p:nvPr/>
        </p:nvSpPr>
        <p:spPr bwMode="auto">
          <a:xfrm>
            <a:off x="262647" y="5021903"/>
            <a:ext cx="37743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400" b="1" dirty="0">
                <a:solidFill>
                  <a:srgbClr val="70AD47">
                    <a:lumMod val="75000"/>
                  </a:srgbClr>
                </a:solidFill>
                <a:latin typeface="Arial Narrow" panose="020B0606020202030204" pitchFamily="34" charset="0"/>
              </a:rPr>
              <a:t>Mejora de la Calidad e Inocuidad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s-PE" sz="1300" dirty="0">
                <a:solidFill>
                  <a:srgbClr val="000000"/>
                </a:solidFill>
                <a:latin typeface="Arial Narrow" panose="020B0606020202030204" pitchFamily="34" charset="0"/>
              </a:rPr>
              <a:t>Apoyo a productores de cacao, palta, banano, banano </a:t>
            </a:r>
            <a:r>
              <a:rPr lang="es-PE" sz="13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moquicho</a:t>
            </a:r>
            <a:r>
              <a:rPr lang="es-PE" sz="1300" dirty="0">
                <a:solidFill>
                  <a:srgbClr val="000000"/>
                </a:solidFill>
                <a:latin typeface="Arial Narrow" panose="020B0606020202030204" pitchFamily="34" charset="0"/>
              </a:rPr>
              <a:t>, granadilla, jengibre, cúrcuma, quinua</a:t>
            </a:r>
            <a:endParaRPr lang="es-PE" altLang="es-PE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8442" y="5760706"/>
            <a:ext cx="25596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339933"/>
                </a:solidFill>
              </a:rPr>
              <a:t>+ de </a:t>
            </a:r>
            <a:r>
              <a:rPr lang="es-PE" sz="1400" b="1" dirty="0">
                <a:solidFill>
                  <a:srgbClr val="70AD47">
                    <a:lumMod val="50000"/>
                  </a:srgbClr>
                </a:solidFill>
              </a:rPr>
              <a:t>3 mil </a:t>
            </a:r>
            <a:r>
              <a:rPr lang="es-PE" sz="1200" b="1" dirty="0">
                <a:solidFill>
                  <a:srgbClr val="339933"/>
                </a:solidFill>
              </a:rPr>
              <a:t>productores capacitados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400" b="1" dirty="0">
                <a:solidFill>
                  <a:srgbClr val="70AD47">
                    <a:lumMod val="50000"/>
                  </a:srgbClr>
                </a:solidFill>
              </a:rPr>
              <a:t>1,575</a:t>
            </a:r>
            <a:r>
              <a:rPr lang="es-PE" sz="1200" b="1" dirty="0">
                <a:solidFill>
                  <a:srgbClr val="339933"/>
                </a:solidFill>
              </a:rPr>
              <a:t> productores certificados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400" b="1" dirty="0">
                <a:solidFill>
                  <a:srgbClr val="70AD47">
                    <a:lumMod val="50000"/>
                  </a:srgbClr>
                </a:solidFill>
              </a:rPr>
              <a:t>+S/. 45 millones </a:t>
            </a:r>
            <a:r>
              <a:rPr lang="es-PE" sz="1200" b="1" dirty="0">
                <a:solidFill>
                  <a:srgbClr val="339933"/>
                </a:solidFill>
              </a:rPr>
              <a:t>de exportaciones.</a:t>
            </a:r>
            <a:endParaRPr lang="es-PE" sz="1400" b="1" dirty="0">
              <a:solidFill>
                <a:srgbClr val="339933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62" y="864636"/>
            <a:ext cx="2557323" cy="31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63" y="5353232"/>
            <a:ext cx="652179" cy="652179"/>
          </a:xfrm>
          <a:prstGeom prst="rect">
            <a:avLst/>
          </a:prstGeom>
        </p:spPr>
      </p:pic>
      <p:pic>
        <p:nvPicPr>
          <p:cNvPr id="36" name="Picture 2" descr="Resultado de imagen para certificacion organic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99"/>
          <a:stretch/>
        </p:blipFill>
        <p:spPr bwMode="auto">
          <a:xfrm>
            <a:off x="3923280" y="4862459"/>
            <a:ext cx="703092" cy="4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2" descr="Resultado de imagen para certificacion organic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/>
          <a:stretch/>
        </p:blipFill>
        <p:spPr bwMode="auto">
          <a:xfrm>
            <a:off x="3974775" y="5969395"/>
            <a:ext cx="600102" cy="5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46093" y="4833409"/>
            <a:ext cx="70474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1400" b="1" dirty="0">
                <a:solidFill>
                  <a:srgbClr val="70AD47">
                    <a:lumMod val="75000"/>
                  </a:srgbClr>
                </a:solidFill>
                <a:latin typeface="Arial Narrow" panose="020B0606020202030204" pitchFamily="34" charset="0"/>
              </a:rPr>
              <a:t>Diferenciación de Productos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300" dirty="0">
                <a:solidFill>
                  <a:srgbClr val="000000"/>
                </a:solidFill>
                <a:latin typeface="Arial Narrow" panose="020B0606020202030204" pitchFamily="34" charset="0"/>
              </a:rPr>
              <a:t>Desarrollo de las marcas colectivas “PUQUYMI” para el mango de Casma, “ZIKUYO” para el cacao blanco de Piura y “KALL KAKAO” para el cacao chuncho de Cusco. Consolidación de las marcas TIBANA, piña y AYNOK’A, quinua; beneficiando a más de 1,800 productores.</a:t>
            </a:r>
            <a:endParaRPr lang="es-PE" altLang="es-PE" sz="13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58" y="4194292"/>
            <a:ext cx="717611" cy="636133"/>
          </a:xfrm>
          <a:prstGeom prst="rect">
            <a:avLst/>
          </a:prstGeom>
        </p:spPr>
      </p:pic>
      <p:pic>
        <p:nvPicPr>
          <p:cNvPr id="39" name="Imagen 38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975"/>
          <a:stretch/>
        </p:blipFill>
        <p:spPr>
          <a:xfrm>
            <a:off x="7724287" y="5848303"/>
            <a:ext cx="1619601" cy="695451"/>
          </a:xfrm>
          <a:prstGeom prst="rect">
            <a:avLst/>
          </a:prstGeom>
        </p:spPr>
      </p:pic>
      <p:pic>
        <p:nvPicPr>
          <p:cNvPr id="41" name="Imagen 40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73" y="5553467"/>
            <a:ext cx="1365902" cy="124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n 41" descr="C:\Users\MINAGRI DIGNA\AppData\Local\Microsoft\Windows\INetCacheContent.Word\3.jpg"/>
          <p:cNvPicPr/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39" y="5837077"/>
            <a:ext cx="1233359" cy="71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72" t="48229" r="10929" b="11624"/>
          <a:stretch/>
        </p:blipFill>
        <p:spPr>
          <a:xfrm>
            <a:off x="6190872" y="5679321"/>
            <a:ext cx="1620607" cy="94306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75136" y="4287285"/>
            <a:ext cx="7423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altLang="es-PE" sz="2800" b="1" dirty="0" smtClean="0">
                <a:solidFill>
                  <a:srgbClr val="F06010"/>
                </a:solidFill>
                <a:latin typeface="Albertus Extra Bold" panose="020E0802040304020204" pitchFamily="34" charset="0"/>
              </a:rPr>
              <a:t>    Elementos </a:t>
            </a:r>
            <a:r>
              <a:rPr lang="es-PE" altLang="es-PE" b="1" dirty="0">
                <a:solidFill>
                  <a:srgbClr val="F06010"/>
                </a:solidFill>
                <a:latin typeface="Albertus Extra Bold" panose="020E0802040304020204" pitchFamily="34" charset="0"/>
              </a:rPr>
              <a:t>Diferenciadores de la oferta exportable</a:t>
            </a:r>
            <a:endParaRPr lang="es-PE" altLang="es-PE" sz="2400" b="1" dirty="0">
              <a:solidFill>
                <a:srgbClr val="000000"/>
              </a:solidFill>
            </a:endParaRPr>
          </a:p>
        </p:txBody>
      </p:sp>
      <p:sp>
        <p:nvSpPr>
          <p:cNvPr id="47" name="Rectángulo 19"/>
          <p:cNvSpPr/>
          <p:nvPr/>
        </p:nvSpPr>
        <p:spPr>
          <a:xfrm>
            <a:off x="82316" y="203150"/>
            <a:ext cx="12011148" cy="7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800" b="1" spc="-6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Diversificando y Descentralizando la Oferta Exportable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48695" y="1634729"/>
            <a:ext cx="601134" cy="11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1CC4BC11-04E6-4E70-89A5-1429CBA8F129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968" y="5587357"/>
            <a:ext cx="1464368" cy="10801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46" y="4254883"/>
            <a:ext cx="561109" cy="5611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03" y="5922715"/>
            <a:ext cx="611881" cy="61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31">
            <a:extLst>
              <a:ext uri="{FF2B5EF4-FFF2-40B4-BE49-F238E27FC236}">
                <a16:creationId xmlns="" xmlns:a16="http://schemas.microsoft.com/office/drawing/2014/main" id="{3824746E-DD1F-4C62-9FEA-DBAF9B28076B}"/>
              </a:ext>
            </a:extLst>
          </p:cNvPr>
          <p:cNvSpPr/>
          <p:nvPr/>
        </p:nvSpPr>
        <p:spPr>
          <a:xfrm>
            <a:off x="6167210" y="2124870"/>
            <a:ext cx="1909990" cy="1587321"/>
          </a:xfrm>
          <a:prstGeom prst="rect">
            <a:avLst/>
          </a:prstGeom>
          <a:noFill/>
          <a:ln>
            <a:noFill/>
          </a:ln>
        </p:spPr>
      </p:sp>
      <p:pic>
        <p:nvPicPr>
          <p:cNvPr id="5" name="Shape 833">
            <a:extLst>
              <a:ext uri="{FF2B5EF4-FFF2-40B4-BE49-F238E27FC236}">
                <a16:creationId xmlns="" xmlns:a16="http://schemas.microsoft.com/office/drawing/2014/main" id="{C459AC1A-1E21-4F48-A984-A9128A812F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3233" t="67437" r="40625" b="12294"/>
          <a:stretch/>
        </p:blipFill>
        <p:spPr>
          <a:xfrm>
            <a:off x="9145440" y="3149448"/>
            <a:ext cx="2265027" cy="1348598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000" algn="tl" rotWithShape="0">
              <a:srgbClr val="000000">
                <a:alpha val="40784"/>
              </a:srgbClr>
            </a:outerShdw>
          </a:effectLst>
        </p:spPr>
      </p:pic>
      <p:sp>
        <p:nvSpPr>
          <p:cNvPr id="6" name="Shape 835" descr="Resultado de imagen para norte exporta">
            <a:extLst>
              <a:ext uri="{FF2B5EF4-FFF2-40B4-BE49-F238E27FC236}">
                <a16:creationId xmlns="" xmlns:a16="http://schemas.microsoft.com/office/drawing/2014/main" id="{F2F4AAA6-0247-4497-9389-ACC72B715514}"/>
              </a:ext>
            </a:extLst>
          </p:cNvPr>
          <p:cNvSpPr/>
          <p:nvPr/>
        </p:nvSpPr>
        <p:spPr>
          <a:xfrm>
            <a:off x="1889721" y="703146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endParaRPr sz="135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Shape 836" descr="Resultado de imagen para norte exporta">
            <a:extLst>
              <a:ext uri="{FF2B5EF4-FFF2-40B4-BE49-F238E27FC236}">
                <a16:creationId xmlns="" xmlns:a16="http://schemas.microsoft.com/office/drawing/2014/main" id="{B141F921-A3EE-44A6-B93D-21FA2777ED08}"/>
              </a:ext>
            </a:extLst>
          </p:cNvPr>
          <p:cNvSpPr/>
          <p:nvPr/>
        </p:nvSpPr>
        <p:spPr>
          <a:xfrm>
            <a:off x="2004021" y="817446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wrap="square" lIns="68575" tIns="34275" rIns="68575" bIns="34275" anchor="t" anchorCtr="0">
            <a:noAutofit/>
          </a:bodyPr>
          <a:lstStyle/>
          <a:p>
            <a:endParaRPr sz="135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8" name="Shape 877">
            <a:extLst>
              <a:ext uri="{FF2B5EF4-FFF2-40B4-BE49-F238E27FC236}">
                <a16:creationId xmlns="" xmlns:a16="http://schemas.microsoft.com/office/drawing/2014/main" id="{E5B09C4D-D28B-4598-9B31-E6FD435A49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198" r="21196"/>
          <a:stretch/>
        </p:blipFill>
        <p:spPr>
          <a:xfrm>
            <a:off x="6167210" y="977977"/>
            <a:ext cx="2348658" cy="259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655A23-6BA4-47C0-9F4A-17D5063E2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15" y="3712191"/>
            <a:ext cx="2022915" cy="275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46AC3065-B1E7-495A-A825-4B6E15E0A2A0}"/>
              </a:ext>
            </a:extLst>
          </p:cNvPr>
          <p:cNvSpPr/>
          <p:nvPr/>
        </p:nvSpPr>
        <p:spPr>
          <a:xfrm>
            <a:off x="1253855" y="987033"/>
            <a:ext cx="148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ED7D31">
                    <a:lumMod val="75000"/>
                  </a:srgbClr>
                </a:solidFill>
                <a:ea typeface="Calibri"/>
                <a:cs typeface="Calibri"/>
                <a:sym typeface="Calibri"/>
              </a:rPr>
              <a:t>Objetivos:</a:t>
            </a:r>
          </a:p>
        </p:txBody>
      </p:sp>
      <p:pic>
        <p:nvPicPr>
          <p:cNvPr id="11" name="Picture 2" descr="Resultado de imagen para objetivo icono">
            <a:extLst>
              <a:ext uri="{FF2B5EF4-FFF2-40B4-BE49-F238E27FC236}">
                <a16:creationId xmlns="" xmlns:a16="http://schemas.microsoft.com/office/drawing/2014/main" id="{B263A6C5-7AA0-43F0-B513-3AC00D76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5" y="840285"/>
            <a:ext cx="632197" cy="58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37CCA726-13D1-4796-AF59-A8F0CE0FFBA9}"/>
              </a:ext>
            </a:extLst>
          </p:cNvPr>
          <p:cNvSpPr/>
          <p:nvPr/>
        </p:nvSpPr>
        <p:spPr>
          <a:xfrm>
            <a:off x="785702" y="1474054"/>
            <a:ext cx="4751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es-ES" sz="16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Posicionamiento de la oferta exportable priorizada utilizando las fortalezas y tecnología de la marca Perú.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9770A34-A724-4B4E-99CE-4376427F291F}"/>
              </a:ext>
            </a:extLst>
          </p:cNvPr>
          <p:cNvSpPr/>
          <p:nvPr/>
        </p:nvSpPr>
        <p:spPr>
          <a:xfrm>
            <a:off x="1160144" y="2405611"/>
            <a:ext cx="2390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5B9BD5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Posicionamiento: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0EB249BB-6CB0-473E-AE8D-79EDC8C941BB}"/>
              </a:ext>
            </a:extLst>
          </p:cNvPr>
          <p:cNvSpPr/>
          <p:nvPr/>
        </p:nvSpPr>
        <p:spPr>
          <a:xfrm>
            <a:off x="1128937" y="2912893"/>
            <a:ext cx="266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400" b="1" dirty="0" err="1">
                <a:solidFill>
                  <a:srgbClr val="70AD47">
                    <a:lumMod val="75000"/>
                  </a:srgbClr>
                </a:solidFill>
                <a:ea typeface="Calibri"/>
                <a:cs typeface="Calibri"/>
                <a:sym typeface="Calibri"/>
              </a:rPr>
              <a:t>Super</a:t>
            </a:r>
            <a:r>
              <a:rPr lang="es-ES" sz="2400" b="1" dirty="0">
                <a:solidFill>
                  <a:srgbClr val="70AD47">
                    <a:lumMod val="75000"/>
                  </a:srgb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ES" sz="2400" b="1" dirty="0" err="1">
                <a:solidFill>
                  <a:srgbClr val="70AD47">
                    <a:lumMod val="75000"/>
                  </a:srgbClr>
                </a:solidFill>
                <a:ea typeface="Calibri"/>
                <a:cs typeface="Calibri"/>
                <a:sym typeface="Calibri"/>
              </a:rPr>
              <a:t>Foods</a:t>
            </a:r>
            <a:r>
              <a:rPr lang="es-ES" sz="2400" b="1" dirty="0">
                <a:solidFill>
                  <a:srgbClr val="70AD47">
                    <a:lumMod val="75000"/>
                  </a:srgbClr>
                </a:solidFill>
                <a:ea typeface="Calibri"/>
                <a:cs typeface="Calibri"/>
                <a:sym typeface="Calibri"/>
              </a:rPr>
              <a:t> Perú</a:t>
            </a:r>
          </a:p>
          <a:p>
            <a:pPr marL="180975" lvl="1" indent="-180975"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400" b="1" dirty="0">
                <a:solidFill>
                  <a:srgbClr val="008080"/>
                </a:solidFill>
                <a:ea typeface="Calibri"/>
                <a:cs typeface="Calibri"/>
                <a:sym typeface="Calibri"/>
              </a:rPr>
              <a:t>Alpaca Perú</a:t>
            </a:r>
          </a:p>
          <a:p>
            <a:pPr marL="180975" lvl="1" indent="-180975">
              <a:buClr>
                <a:srgbClr val="000000"/>
              </a:buClr>
              <a:buSzPts val="2000"/>
              <a:buFont typeface="Arial"/>
              <a:buChar char="•"/>
            </a:pPr>
            <a:r>
              <a:rPr lang="es-ES" sz="2400" b="1" dirty="0">
                <a:solidFill>
                  <a:srgbClr val="E7E6E6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Perú Textiles</a:t>
            </a:r>
            <a:r>
              <a:rPr lang="es-ES" sz="2400" dirty="0">
                <a:solidFill>
                  <a:srgbClr val="E7E6E6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3A61FDB-1597-4942-81B1-A86A36F1BE8A}"/>
              </a:ext>
            </a:extLst>
          </p:cNvPr>
          <p:cNvSpPr/>
          <p:nvPr/>
        </p:nvSpPr>
        <p:spPr>
          <a:xfrm>
            <a:off x="1128937" y="4525189"/>
            <a:ext cx="2120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FFC000">
                    <a:lumMod val="75000"/>
                  </a:srgbClr>
                </a:solidFill>
                <a:ea typeface="Calibri"/>
                <a:cs typeface="Calibri"/>
                <a:sym typeface="Calibri"/>
              </a:rPr>
              <a:t>Nuevas Marcas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0D316CE4-E798-4414-9ABE-E579C36F6C39}"/>
              </a:ext>
            </a:extLst>
          </p:cNvPr>
          <p:cNvSpPr/>
          <p:nvPr/>
        </p:nvSpPr>
        <p:spPr>
          <a:xfrm>
            <a:off x="1073170" y="5018815"/>
            <a:ext cx="1905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Cafés de Perú</a:t>
            </a:r>
          </a:p>
          <a:p>
            <a:pPr marL="285750" lvl="1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Cacao de Perú</a:t>
            </a:r>
          </a:p>
          <a:p>
            <a:pPr marL="285750" lvl="1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Perú Servicios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16D5FA5D-4D39-48DD-95AD-8E3EF37D34ED}"/>
              </a:ext>
            </a:extLst>
          </p:cNvPr>
          <p:cNvSpPr/>
          <p:nvPr/>
        </p:nvSpPr>
        <p:spPr>
          <a:xfrm>
            <a:off x="3799685" y="4525189"/>
            <a:ext cx="216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Relanzamiento: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C5BD98A1-B19E-438C-BBF3-F78534115DFA}"/>
              </a:ext>
            </a:extLst>
          </p:cNvPr>
          <p:cNvSpPr/>
          <p:nvPr/>
        </p:nvSpPr>
        <p:spPr>
          <a:xfrm>
            <a:off x="3812211" y="5037199"/>
            <a:ext cx="155901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285750" lvl="1" indent="-285750"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Pisco es Perú</a:t>
            </a:r>
            <a:endParaRPr lang="es-ES" sz="160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4" descr="Resultado de imagen para introducción icono">
            <a:extLst>
              <a:ext uri="{FF2B5EF4-FFF2-40B4-BE49-F238E27FC236}">
                <a16:creationId xmlns="" xmlns:a16="http://schemas.microsoft.com/office/drawing/2014/main" id="{EFB63355-1AC3-4CBF-9FD0-DB708334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8" y="4466156"/>
            <a:ext cx="579731" cy="5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esultado de imagen para flecha  icono">
            <a:extLst>
              <a:ext uri="{FF2B5EF4-FFF2-40B4-BE49-F238E27FC236}">
                <a16:creationId xmlns="" xmlns:a16="http://schemas.microsoft.com/office/drawing/2014/main" id="{8A197074-4CE3-4B61-9676-D6C20CA1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87" y="4561301"/>
            <a:ext cx="686727" cy="3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D8A42D4-B4DB-4277-8FB4-1A97C9D737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4" t="23442" r="20208" b="15006"/>
          <a:stretch/>
        </p:blipFill>
        <p:spPr>
          <a:xfrm>
            <a:off x="8972369" y="944272"/>
            <a:ext cx="2611168" cy="179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61379924-6D70-4A9F-959A-4A6C54F689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4" b="18073"/>
          <a:stretch/>
        </p:blipFill>
        <p:spPr>
          <a:xfrm>
            <a:off x="8598723" y="4950742"/>
            <a:ext cx="3390757" cy="1203951"/>
          </a:xfrm>
          <a:prstGeom prst="rect">
            <a:avLst/>
          </a:prstGeom>
        </p:spPr>
      </p:pic>
      <p:sp>
        <p:nvSpPr>
          <p:cNvPr id="23" name="Shape 119">
            <a:extLst>
              <a:ext uri="{FF2B5EF4-FFF2-40B4-BE49-F238E27FC236}">
                <a16:creationId xmlns="" xmlns:a16="http://schemas.microsoft.com/office/drawing/2014/main" id="{8B49BFEB-779C-4969-A9E1-2A42E7B0305A}"/>
              </a:ext>
            </a:extLst>
          </p:cNvPr>
          <p:cNvSpPr txBox="1"/>
          <p:nvPr/>
        </p:nvSpPr>
        <p:spPr>
          <a:xfrm>
            <a:off x="1487648" y="105569"/>
            <a:ext cx="9144000" cy="7936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77800" algn="ctr">
              <a:lnSpc>
                <a:spcPct val="70000"/>
              </a:lnSpc>
              <a:buClr>
                <a:srgbClr val="0063AD"/>
              </a:buClr>
              <a:buSzPts val="2800"/>
            </a:pPr>
            <a:r>
              <a:rPr lang="es-ES" sz="3200" b="1" dirty="0">
                <a:solidFill>
                  <a:srgbClr val="C00000"/>
                </a:solidFill>
              </a:rPr>
              <a:t>Impulsando Marcas Sectoriales</a:t>
            </a:r>
          </a:p>
        </p:txBody>
      </p:sp>
      <p:pic>
        <p:nvPicPr>
          <p:cNvPr id="24" name="Picture 2" descr="Resultado de imagen para posicionamiento icono">
            <a:extLst>
              <a:ext uri="{FF2B5EF4-FFF2-40B4-BE49-F238E27FC236}">
                <a16:creationId xmlns="" xmlns:a16="http://schemas.microsoft.com/office/drawing/2014/main" id="{7EA5A892-4936-4283-AA72-02AC89857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9" y="2260441"/>
            <a:ext cx="827869" cy="6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91ED959D-95F5-478F-8A65-0CA5D7E2AB29}"/>
              </a:ext>
            </a:extLst>
          </p:cNvPr>
          <p:cNvSpPr/>
          <p:nvPr/>
        </p:nvSpPr>
        <p:spPr>
          <a:xfrm>
            <a:off x="2226271" y="5551032"/>
            <a:ext cx="1023992" cy="6143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900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8105501-EE0B-4B09-99B0-9D0B3417EA8B}"/>
              </a:ext>
            </a:extLst>
          </p:cNvPr>
          <p:cNvSpPr/>
          <p:nvPr/>
        </p:nvSpPr>
        <p:spPr>
          <a:xfrm>
            <a:off x="3489724" y="5838199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BPMM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7549CFB7-3D15-4962-AAAE-36A8D97F74EB}"/>
              </a:ext>
            </a:extLst>
          </p:cNvPr>
          <p:cNvSpPr/>
          <p:nvPr/>
        </p:nvSpPr>
        <p:spPr>
          <a:xfrm>
            <a:off x="4704351" y="5068437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GESTION INOCUIDAD ALIMENTARIA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85E74DA-43AC-48B1-9384-754213D3D932}"/>
              </a:ext>
            </a:extLst>
          </p:cNvPr>
          <p:cNvSpPr/>
          <p:nvPr/>
        </p:nvSpPr>
        <p:spPr>
          <a:xfrm>
            <a:off x="5920218" y="5829080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CERTIFICACIÓN ORGANICA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74E1F09-B9EA-402A-896C-2012CC2F6078}"/>
              </a:ext>
            </a:extLst>
          </p:cNvPr>
          <p:cNvSpPr/>
          <p:nvPr/>
        </p:nvSpPr>
        <p:spPr>
          <a:xfrm>
            <a:off x="4690712" y="5835244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CERTIFICACIONES GLUTEN FREE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6D77C84D-121C-4C91-A77B-7773FAD71A7C}"/>
              </a:ext>
            </a:extLst>
          </p:cNvPr>
          <p:cNvSpPr/>
          <p:nvPr/>
        </p:nvSpPr>
        <p:spPr>
          <a:xfrm>
            <a:off x="3493482" y="5069441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LOGISTICO</a:t>
            </a:r>
          </a:p>
        </p:txBody>
      </p:sp>
      <p:sp>
        <p:nvSpPr>
          <p:cNvPr id="10" name="Forma libre 40">
            <a:extLst>
              <a:ext uri="{FF2B5EF4-FFF2-40B4-BE49-F238E27FC236}">
                <a16:creationId xmlns="" xmlns:a16="http://schemas.microsoft.com/office/drawing/2014/main" id="{CD5315F3-EECF-4FBB-B285-584C67620CF3}"/>
              </a:ext>
            </a:extLst>
          </p:cNvPr>
          <p:cNvSpPr/>
          <p:nvPr/>
        </p:nvSpPr>
        <p:spPr>
          <a:xfrm>
            <a:off x="6643681" y="1676115"/>
            <a:ext cx="1365924" cy="554871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68313" tIns="56248" rIns="68313" bIns="56248" numCol="1" spcCol="1270" anchor="ctr" anchorCtr="0">
            <a:noAutofit/>
          </a:bodyPr>
          <a:lstStyle/>
          <a:p>
            <a:pPr algn="ctr" defTabSz="844507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Cafés  Especiales</a:t>
            </a:r>
          </a:p>
        </p:txBody>
      </p:sp>
      <p:sp>
        <p:nvSpPr>
          <p:cNvPr id="11" name="Forma libre 41">
            <a:extLst>
              <a:ext uri="{FF2B5EF4-FFF2-40B4-BE49-F238E27FC236}">
                <a16:creationId xmlns="" xmlns:a16="http://schemas.microsoft.com/office/drawing/2014/main" id="{576DE077-4182-4447-89E5-84B9958EE2FD}"/>
              </a:ext>
            </a:extLst>
          </p:cNvPr>
          <p:cNvSpPr/>
          <p:nvPr/>
        </p:nvSpPr>
        <p:spPr>
          <a:xfrm>
            <a:off x="6643681" y="2280604"/>
            <a:ext cx="1365924" cy="561668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68313" tIns="56248" rIns="68313" bIns="56248" numCol="1" spcCol="1270" anchor="ctr" anchorCtr="0">
            <a:noAutofit/>
          </a:bodyPr>
          <a:lstStyle/>
          <a:p>
            <a:pPr algn="ctr" defTabSz="844507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Olivo</a:t>
            </a:r>
          </a:p>
        </p:txBody>
      </p:sp>
      <p:sp>
        <p:nvSpPr>
          <p:cNvPr id="12" name="Forma libre 42">
            <a:extLst>
              <a:ext uri="{FF2B5EF4-FFF2-40B4-BE49-F238E27FC236}">
                <a16:creationId xmlns="" xmlns:a16="http://schemas.microsoft.com/office/drawing/2014/main" id="{31783F12-C0AC-4F6F-952E-02AAB3580F8A}"/>
              </a:ext>
            </a:extLst>
          </p:cNvPr>
          <p:cNvSpPr/>
          <p:nvPr/>
        </p:nvSpPr>
        <p:spPr>
          <a:xfrm>
            <a:off x="6634406" y="2903241"/>
            <a:ext cx="1365924" cy="520433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68313" tIns="56248" rIns="68313" bIns="56248" numCol="1" spcCol="1270" anchor="ctr" anchorCtr="0">
            <a:noAutofit/>
          </a:bodyPr>
          <a:lstStyle/>
          <a:p>
            <a:pPr algn="ctr" defTabSz="844507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Fine </a:t>
            </a:r>
            <a:r>
              <a:rPr lang="es-PE" sz="1400" b="1" dirty="0" err="1">
                <a:solidFill>
                  <a:schemeClr val="bg1"/>
                </a:solidFill>
              </a:rPr>
              <a:t>Food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13" name="Forma libre 43">
            <a:extLst>
              <a:ext uri="{FF2B5EF4-FFF2-40B4-BE49-F238E27FC236}">
                <a16:creationId xmlns="" xmlns:a16="http://schemas.microsoft.com/office/drawing/2014/main" id="{9FF2EAD4-6F02-4DB4-839C-57D0FE8F306D}"/>
              </a:ext>
            </a:extLst>
          </p:cNvPr>
          <p:cNvSpPr/>
          <p:nvPr/>
        </p:nvSpPr>
        <p:spPr>
          <a:xfrm>
            <a:off x="6625543" y="3498224"/>
            <a:ext cx="1365924" cy="522196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68313" tIns="56248" rIns="68313" bIns="56248" numCol="1" spcCol="1270" anchor="ctr" anchorCtr="0">
            <a:noAutofit/>
          </a:bodyPr>
          <a:lstStyle/>
          <a:p>
            <a:pPr algn="ctr" defTabSz="844507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Pisco</a:t>
            </a:r>
          </a:p>
        </p:txBody>
      </p:sp>
      <p:sp>
        <p:nvSpPr>
          <p:cNvPr id="14" name="Forma libre 44">
            <a:extLst>
              <a:ext uri="{FF2B5EF4-FFF2-40B4-BE49-F238E27FC236}">
                <a16:creationId xmlns="" xmlns:a16="http://schemas.microsoft.com/office/drawing/2014/main" id="{4A6C7222-5690-4894-93A0-615FF5EAF05B}"/>
              </a:ext>
            </a:extLst>
          </p:cNvPr>
          <p:cNvSpPr/>
          <p:nvPr/>
        </p:nvSpPr>
        <p:spPr>
          <a:xfrm>
            <a:off x="8249284" y="1959127"/>
            <a:ext cx="1370181" cy="923299"/>
          </a:xfrm>
          <a:custGeom>
            <a:avLst/>
            <a:gdLst>
              <a:gd name="connsiteX0" fmla="*/ 0 w 943934"/>
              <a:gd name="connsiteY0" fmla="*/ 92330 h 923299"/>
              <a:gd name="connsiteX1" fmla="*/ 92330 w 943934"/>
              <a:gd name="connsiteY1" fmla="*/ 0 h 923299"/>
              <a:gd name="connsiteX2" fmla="*/ 851604 w 943934"/>
              <a:gd name="connsiteY2" fmla="*/ 0 h 923299"/>
              <a:gd name="connsiteX3" fmla="*/ 943934 w 943934"/>
              <a:gd name="connsiteY3" fmla="*/ 92330 h 923299"/>
              <a:gd name="connsiteX4" fmla="*/ 943934 w 943934"/>
              <a:gd name="connsiteY4" fmla="*/ 830969 h 923299"/>
              <a:gd name="connsiteX5" fmla="*/ 851604 w 943934"/>
              <a:gd name="connsiteY5" fmla="*/ 923299 h 923299"/>
              <a:gd name="connsiteX6" fmla="*/ 92330 w 943934"/>
              <a:gd name="connsiteY6" fmla="*/ 923299 h 923299"/>
              <a:gd name="connsiteX7" fmla="*/ 0 w 943934"/>
              <a:gd name="connsiteY7" fmla="*/ 830969 h 923299"/>
              <a:gd name="connsiteX8" fmla="*/ 0 w 943934"/>
              <a:gd name="connsiteY8" fmla="*/ 92330 h 92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923299">
                <a:moveTo>
                  <a:pt x="0" y="92330"/>
                </a:moveTo>
                <a:cubicBezTo>
                  <a:pt x="0" y="41338"/>
                  <a:pt x="41338" y="0"/>
                  <a:pt x="92330" y="0"/>
                </a:cubicBezTo>
                <a:lnTo>
                  <a:pt x="851604" y="0"/>
                </a:lnTo>
                <a:cubicBezTo>
                  <a:pt x="902596" y="0"/>
                  <a:pt x="943934" y="41338"/>
                  <a:pt x="943934" y="92330"/>
                </a:cubicBezTo>
                <a:lnTo>
                  <a:pt x="943934" y="830969"/>
                </a:lnTo>
                <a:cubicBezTo>
                  <a:pt x="943934" y="881961"/>
                  <a:pt x="902596" y="923299"/>
                  <a:pt x="851604" y="923299"/>
                </a:cubicBezTo>
                <a:lnTo>
                  <a:pt x="92330" y="923299"/>
                </a:lnTo>
                <a:cubicBezTo>
                  <a:pt x="41338" y="923299"/>
                  <a:pt x="0" y="881961"/>
                  <a:pt x="0" y="830969"/>
                </a:cubicBezTo>
                <a:lnTo>
                  <a:pt x="0" y="9233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54983" tIns="47998" rIns="54983" bIns="47998" numCol="1" spcCol="1270" anchor="ctr" anchorCtr="0">
            <a:noAutofit/>
          </a:bodyPr>
          <a:lstStyle/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Confecciones y accesorios</a:t>
            </a:r>
          </a:p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Alpaca</a:t>
            </a:r>
          </a:p>
        </p:txBody>
      </p:sp>
      <p:sp>
        <p:nvSpPr>
          <p:cNvPr id="15" name="Forma libre 45">
            <a:extLst>
              <a:ext uri="{FF2B5EF4-FFF2-40B4-BE49-F238E27FC236}">
                <a16:creationId xmlns="" xmlns:a16="http://schemas.microsoft.com/office/drawing/2014/main" id="{6A2932A1-F036-4ECB-90B0-CB3F19BCFA30}"/>
              </a:ext>
            </a:extLst>
          </p:cNvPr>
          <p:cNvSpPr/>
          <p:nvPr/>
        </p:nvSpPr>
        <p:spPr>
          <a:xfrm>
            <a:off x="8249284" y="2942295"/>
            <a:ext cx="1370181" cy="923299"/>
          </a:xfrm>
          <a:custGeom>
            <a:avLst/>
            <a:gdLst>
              <a:gd name="connsiteX0" fmla="*/ 0 w 943934"/>
              <a:gd name="connsiteY0" fmla="*/ 92330 h 923299"/>
              <a:gd name="connsiteX1" fmla="*/ 92330 w 943934"/>
              <a:gd name="connsiteY1" fmla="*/ 0 h 923299"/>
              <a:gd name="connsiteX2" fmla="*/ 851604 w 943934"/>
              <a:gd name="connsiteY2" fmla="*/ 0 h 923299"/>
              <a:gd name="connsiteX3" fmla="*/ 943934 w 943934"/>
              <a:gd name="connsiteY3" fmla="*/ 92330 h 923299"/>
              <a:gd name="connsiteX4" fmla="*/ 943934 w 943934"/>
              <a:gd name="connsiteY4" fmla="*/ 830969 h 923299"/>
              <a:gd name="connsiteX5" fmla="*/ 851604 w 943934"/>
              <a:gd name="connsiteY5" fmla="*/ 923299 h 923299"/>
              <a:gd name="connsiteX6" fmla="*/ 92330 w 943934"/>
              <a:gd name="connsiteY6" fmla="*/ 923299 h 923299"/>
              <a:gd name="connsiteX7" fmla="*/ 0 w 943934"/>
              <a:gd name="connsiteY7" fmla="*/ 830969 h 923299"/>
              <a:gd name="connsiteX8" fmla="*/ 0 w 943934"/>
              <a:gd name="connsiteY8" fmla="*/ 92330 h 92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923299">
                <a:moveTo>
                  <a:pt x="0" y="92330"/>
                </a:moveTo>
                <a:cubicBezTo>
                  <a:pt x="0" y="41338"/>
                  <a:pt x="41338" y="0"/>
                  <a:pt x="92330" y="0"/>
                </a:cubicBezTo>
                <a:lnTo>
                  <a:pt x="851604" y="0"/>
                </a:lnTo>
                <a:cubicBezTo>
                  <a:pt x="902596" y="0"/>
                  <a:pt x="943934" y="41338"/>
                  <a:pt x="943934" y="92330"/>
                </a:cubicBezTo>
                <a:lnTo>
                  <a:pt x="943934" y="830969"/>
                </a:lnTo>
                <a:cubicBezTo>
                  <a:pt x="943934" y="881961"/>
                  <a:pt x="902596" y="923299"/>
                  <a:pt x="851604" y="923299"/>
                </a:cubicBezTo>
                <a:lnTo>
                  <a:pt x="92330" y="923299"/>
                </a:lnTo>
                <a:cubicBezTo>
                  <a:pt x="41338" y="923299"/>
                  <a:pt x="0" y="881961"/>
                  <a:pt x="0" y="830969"/>
                </a:cubicBezTo>
                <a:lnTo>
                  <a:pt x="0" y="9233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54983" tIns="47998" rIns="54983" bIns="47998" numCol="1" spcCol="1270" anchor="ctr" anchorCtr="0">
            <a:noAutofit/>
          </a:bodyPr>
          <a:lstStyle/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Confecciones y accesorios</a:t>
            </a:r>
          </a:p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Algodón</a:t>
            </a:r>
          </a:p>
        </p:txBody>
      </p:sp>
      <p:sp>
        <p:nvSpPr>
          <p:cNvPr id="16" name="Forma libre 46">
            <a:extLst>
              <a:ext uri="{FF2B5EF4-FFF2-40B4-BE49-F238E27FC236}">
                <a16:creationId xmlns="" xmlns:a16="http://schemas.microsoft.com/office/drawing/2014/main" id="{F16721EE-F96C-41DA-B213-E33050DD3564}"/>
              </a:ext>
            </a:extLst>
          </p:cNvPr>
          <p:cNvSpPr/>
          <p:nvPr/>
        </p:nvSpPr>
        <p:spPr>
          <a:xfrm>
            <a:off x="8249284" y="3931686"/>
            <a:ext cx="1370181" cy="923299"/>
          </a:xfrm>
          <a:custGeom>
            <a:avLst/>
            <a:gdLst>
              <a:gd name="connsiteX0" fmla="*/ 0 w 943934"/>
              <a:gd name="connsiteY0" fmla="*/ 92330 h 923299"/>
              <a:gd name="connsiteX1" fmla="*/ 92330 w 943934"/>
              <a:gd name="connsiteY1" fmla="*/ 0 h 923299"/>
              <a:gd name="connsiteX2" fmla="*/ 851604 w 943934"/>
              <a:gd name="connsiteY2" fmla="*/ 0 h 923299"/>
              <a:gd name="connsiteX3" fmla="*/ 943934 w 943934"/>
              <a:gd name="connsiteY3" fmla="*/ 92330 h 923299"/>
              <a:gd name="connsiteX4" fmla="*/ 943934 w 943934"/>
              <a:gd name="connsiteY4" fmla="*/ 830969 h 923299"/>
              <a:gd name="connsiteX5" fmla="*/ 851604 w 943934"/>
              <a:gd name="connsiteY5" fmla="*/ 923299 h 923299"/>
              <a:gd name="connsiteX6" fmla="*/ 92330 w 943934"/>
              <a:gd name="connsiteY6" fmla="*/ 923299 h 923299"/>
              <a:gd name="connsiteX7" fmla="*/ 0 w 943934"/>
              <a:gd name="connsiteY7" fmla="*/ 830969 h 923299"/>
              <a:gd name="connsiteX8" fmla="*/ 0 w 943934"/>
              <a:gd name="connsiteY8" fmla="*/ 92330 h 92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923299">
                <a:moveTo>
                  <a:pt x="0" y="92330"/>
                </a:moveTo>
                <a:cubicBezTo>
                  <a:pt x="0" y="41338"/>
                  <a:pt x="41338" y="0"/>
                  <a:pt x="92330" y="0"/>
                </a:cubicBezTo>
                <a:lnTo>
                  <a:pt x="851604" y="0"/>
                </a:lnTo>
                <a:cubicBezTo>
                  <a:pt x="902596" y="0"/>
                  <a:pt x="943934" y="41338"/>
                  <a:pt x="943934" y="92330"/>
                </a:cubicBezTo>
                <a:lnTo>
                  <a:pt x="943934" y="830969"/>
                </a:lnTo>
                <a:cubicBezTo>
                  <a:pt x="943934" y="881961"/>
                  <a:pt x="902596" y="923299"/>
                  <a:pt x="851604" y="923299"/>
                </a:cubicBezTo>
                <a:lnTo>
                  <a:pt x="92330" y="923299"/>
                </a:lnTo>
                <a:cubicBezTo>
                  <a:pt x="41338" y="923299"/>
                  <a:pt x="0" y="881961"/>
                  <a:pt x="0" y="830969"/>
                </a:cubicBezTo>
                <a:lnTo>
                  <a:pt x="0" y="9233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54983" tIns="47998" rIns="54983" bIns="47998" numCol="1" spcCol="1270" anchor="ctr" anchorCtr="0">
            <a:noAutofit/>
          </a:bodyPr>
          <a:lstStyle/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Artículos de Regalos y Decoración</a:t>
            </a:r>
          </a:p>
        </p:txBody>
      </p:sp>
      <p:sp>
        <p:nvSpPr>
          <p:cNvPr id="17" name="Forma libre 47">
            <a:extLst>
              <a:ext uri="{FF2B5EF4-FFF2-40B4-BE49-F238E27FC236}">
                <a16:creationId xmlns="" xmlns:a16="http://schemas.microsoft.com/office/drawing/2014/main" id="{3827205D-4804-40B4-845C-3C87C3E7A2FD}"/>
              </a:ext>
            </a:extLst>
          </p:cNvPr>
          <p:cNvSpPr/>
          <p:nvPr/>
        </p:nvSpPr>
        <p:spPr>
          <a:xfrm>
            <a:off x="9825527" y="1960778"/>
            <a:ext cx="1480838" cy="616927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47993" tIns="41008" rIns="47993" bIns="41008" numCol="1" spcCol="1270" anchor="ctr" anchorCtr="0">
            <a:noAutofit/>
          </a:bodyPr>
          <a:lstStyle/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300" b="1" dirty="0">
                <a:solidFill>
                  <a:schemeClr val="bg1"/>
                </a:solidFill>
              </a:rPr>
              <a:t>Maquinarias y equipos para la industria</a:t>
            </a:r>
          </a:p>
        </p:txBody>
      </p:sp>
      <p:sp>
        <p:nvSpPr>
          <p:cNvPr id="18" name="Forma libre 48">
            <a:extLst>
              <a:ext uri="{FF2B5EF4-FFF2-40B4-BE49-F238E27FC236}">
                <a16:creationId xmlns="" xmlns:a16="http://schemas.microsoft.com/office/drawing/2014/main" id="{BF8E3885-98D2-4B7C-8437-F617CCDA8DA4}"/>
              </a:ext>
            </a:extLst>
          </p:cNvPr>
          <p:cNvSpPr/>
          <p:nvPr/>
        </p:nvSpPr>
        <p:spPr>
          <a:xfrm>
            <a:off x="9825527" y="2656080"/>
            <a:ext cx="1492414" cy="537834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47993" tIns="41008" rIns="47993" bIns="41008" numCol="1" spcCol="1270" anchor="ctr" anchorCtr="0">
            <a:noAutofit/>
          </a:bodyPr>
          <a:lstStyle/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Madera y sus Manufactura</a:t>
            </a:r>
          </a:p>
        </p:txBody>
      </p:sp>
      <p:sp>
        <p:nvSpPr>
          <p:cNvPr id="19" name="Forma libre 49">
            <a:extLst>
              <a:ext uri="{FF2B5EF4-FFF2-40B4-BE49-F238E27FC236}">
                <a16:creationId xmlns="" xmlns:a16="http://schemas.microsoft.com/office/drawing/2014/main" id="{9CC9E151-6D35-4944-889C-EF1B42986D91}"/>
              </a:ext>
            </a:extLst>
          </p:cNvPr>
          <p:cNvSpPr/>
          <p:nvPr/>
        </p:nvSpPr>
        <p:spPr>
          <a:xfrm>
            <a:off x="9825527" y="3270592"/>
            <a:ext cx="1492415" cy="1584392"/>
          </a:xfrm>
          <a:custGeom>
            <a:avLst/>
            <a:gdLst>
              <a:gd name="connsiteX0" fmla="*/ 0 w 943934"/>
              <a:gd name="connsiteY0" fmla="*/ 94393 h 1417019"/>
              <a:gd name="connsiteX1" fmla="*/ 94393 w 943934"/>
              <a:gd name="connsiteY1" fmla="*/ 0 h 1417019"/>
              <a:gd name="connsiteX2" fmla="*/ 849541 w 943934"/>
              <a:gd name="connsiteY2" fmla="*/ 0 h 1417019"/>
              <a:gd name="connsiteX3" fmla="*/ 943934 w 943934"/>
              <a:gd name="connsiteY3" fmla="*/ 94393 h 1417019"/>
              <a:gd name="connsiteX4" fmla="*/ 943934 w 943934"/>
              <a:gd name="connsiteY4" fmla="*/ 1322626 h 1417019"/>
              <a:gd name="connsiteX5" fmla="*/ 849541 w 943934"/>
              <a:gd name="connsiteY5" fmla="*/ 1417019 h 1417019"/>
              <a:gd name="connsiteX6" fmla="*/ 94393 w 943934"/>
              <a:gd name="connsiteY6" fmla="*/ 1417019 h 1417019"/>
              <a:gd name="connsiteX7" fmla="*/ 0 w 943934"/>
              <a:gd name="connsiteY7" fmla="*/ 1322626 h 1417019"/>
              <a:gd name="connsiteX8" fmla="*/ 0 w 943934"/>
              <a:gd name="connsiteY8" fmla="*/ 94393 h 141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1417019">
                <a:moveTo>
                  <a:pt x="0" y="94393"/>
                </a:moveTo>
                <a:cubicBezTo>
                  <a:pt x="0" y="42261"/>
                  <a:pt x="42261" y="0"/>
                  <a:pt x="94393" y="0"/>
                </a:cubicBezTo>
                <a:lnTo>
                  <a:pt x="849541" y="0"/>
                </a:lnTo>
                <a:cubicBezTo>
                  <a:pt x="901673" y="0"/>
                  <a:pt x="943934" y="42261"/>
                  <a:pt x="943934" y="94393"/>
                </a:cubicBezTo>
                <a:lnTo>
                  <a:pt x="943934" y="1322626"/>
                </a:lnTo>
                <a:cubicBezTo>
                  <a:pt x="943934" y="1374758"/>
                  <a:pt x="901673" y="1417019"/>
                  <a:pt x="849541" y="1417019"/>
                </a:cubicBezTo>
                <a:lnTo>
                  <a:pt x="94393" y="1417019"/>
                </a:lnTo>
                <a:cubicBezTo>
                  <a:pt x="42261" y="1417019"/>
                  <a:pt x="0" y="1374758"/>
                  <a:pt x="0" y="1322626"/>
                </a:cubicBezTo>
                <a:lnTo>
                  <a:pt x="0" y="9439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55587" tIns="48602" rIns="55587" bIns="48602" numCol="1" spcCol="1270" anchor="ctr" anchorCtr="0">
            <a:noAutofit/>
          </a:bodyPr>
          <a:lstStyle/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Servicios</a:t>
            </a:r>
          </a:p>
        </p:txBody>
      </p:sp>
      <p:sp>
        <p:nvSpPr>
          <p:cNvPr id="20" name="Forma libre 50">
            <a:extLst>
              <a:ext uri="{FF2B5EF4-FFF2-40B4-BE49-F238E27FC236}">
                <a16:creationId xmlns="" xmlns:a16="http://schemas.microsoft.com/office/drawing/2014/main" id="{5BB36573-4FA2-4C07-88B2-D1B140EA3D24}"/>
              </a:ext>
            </a:extLst>
          </p:cNvPr>
          <p:cNvSpPr/>
          <p:nvPr/>
        </p:nvSpPr>
        <p:spPr>
          <a:xfrm>
            <a:off x="6643681" y="1128527"/>
            <a:ext cx="1365924" cy="506468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68313" tIns="56248" rIns="68313" bIns="56248" numCol="1" spcCol="1270" anchor="ctr" anchorCtr="0">
            <a:noAutofit/>
          </a:bodyPr>
          <a:lstStyle/>
          <a:p>
            <a:pPr algn="ctr" defTabSz="844507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Chocolate (Cacao)</a:t>
            </a:r>
          </a:p>
        </p:txBody>
      </p:sp>
      <p:sp>
        <p:nvSpPr>
          <p:cNvPr id="21" name="Forma libre 51">
            <a:extLst>
              <a:ext uri="{FF2B5EF4-FFF2-40B4-BE49-F238E27FC236}">
                <a16:creationId xmlns="" xmlns:a16="http://schemas.microsoft.com/office/drawing/2014/main" id="{7E1B9D39-C69F-4481-B871-CD1D6ADE1BA7}"/>
              </a:ext>
            </a:extLst>
          </p:cNvPr>
          <p:cNvSpPr/>
          <p:nvPr/>
        </p:nvSpPr>
        <p:spPr>
          <a:xfrm>
            <a:off x="6625543" y="4092406"/>
            <a:ext cx="1365924" cy="748369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68313" tIns="56248" rIns="68313" bIns="56248" numCol="1" spcCol="1270" anchor="ctr" anchorCtr="0">
            <a:noAutofit/>
          </a:bodyPr>
          <a:lstStyle/>
          <a:p>
            <a:pPr algn="ctr" defTabSz="844507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 err="1">
                <a:solidFill>
                  <a:schemeClr val="bg1"/>
                </a:solidFill>
              </a:rPr>
              <a:t>Super</a:t>
            </a:r>
            <a:r>
              <a:rPr lang="es-PE" sz="1400" b="1" dirty="0">
                <a:solidFill>
                  <a:schemeClr val="bg1"/>
                </a:solidFill>
              </a:rPr>
              <a:t> </a:t>
            </a:r>
            <a:r>
              <a:rPr lang="es-PE" sz="1400" b="1" dirty="0" err="1">
                <a:solidFill>
                  <a:schemeClr val="bg1"/>
                </a:solidFill>
              </a:rPr>
              <a:t>Food</a:t>
            </a:r>
            <a:endParaRPr lang="es-PE" sz="1400" b="1" dirty="0">
              <a:solidFill>
                <a:schemeClr val="bg1"/>
              </a:solidFill>
            </a:endParaRPr>
          </a:p>
        </p:txBody>
      </p:sp>
      <p:sp>
        <p:nvSpPr>
          <p:cNvPr id="22" name="Forma libre 52">
            <a:extLst>
              <a:ext uri="{FF2B5EF4-FFF2-40B4-BE49-F238E27FC236}">
                <a16:creationId xmlns="" xmlns:a16="http://schemas.microsoft.com/office/drawing/2014/main" id="{AC3ECD13-EF30-4CAC-B9D8-143DDB8F8EE2}"/>
              </a:ext>
            </a:extLst>
          </p:cNvPr>
          <p:cNvSpPr/>
          <p:nvPr/>
        </p:nvSpPr>
        <p:spPr>
          <a:xfrm>
            <a:off x="8249284" y="1128527"/>
            <a:ext cx="1370181" cy="770730"/>
          </a:xfrm>
          <a:custGeom>
            <a:avLst/>
            <a:gdLst>
              <a:gd name="connsiteX0" fmla="*/ 0 w 943934"/>
              <a:gd name="connsiteY0" fmla="*/ 92330 h 923299"/>
              <a:gd name="connsiteX1" fmla="*/ 92330 w 943934"/>
              <a:gd name="connsiteY1" fmla="*/ 0 h 923299"/>
              <a:gd name="connsiteX2" fmla="*/ 851604 w 943934"/>
              <a:gd name="connsiteY2" fmla="*/ 0 h 923299"/>
              <a:gd name="connsiteX3" fmla="*/ 943934 w 943934"/>
              <a:gd name="connsiteY3" fmla="*/ 92330 h 923299"/>
              <a:gd name="connsiteX4" fmla="*/ 943934 w 943934"/>
              <a:gd name="connsiteY4" fmla="*/ 830969 h 923299"/>
              <a:gd name="connsiteX5" fmla="*/ 851604 w 943934"/>
              <a:gd name="connsiteY5" fmla="*/ 923299 h 923299"/>
              <a:gd name="connsiteX6" fmla="*/ 92330 w 943934"/>
              <a:gd name="connsiteY6" fmla="*/ 923299 h 923299"/>
              <a:gd name="connsiteX7" fmla="*/ 0 w 943934"/>
              <a:gd name="connsiteY7" fmla="*/ 830969 h 923299"/>
              <a:gd name="connsiteX8" fmla="*/ 0 w 943934"/>
              <a:gd name="connsiteY8" fmla="*/ 92330 h 92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923299">
                <a:moveTo>
                  <a:pt x="0" y="92330"/>
                </a:moveTo>
                <a:cubicBezTo>
                  <a:pt x="0" y="41338"/>
                  <a:pt x="41338" y="0"/>
                  <a:pt x="92330" y="0"/>
                </a:cubicBezTo>
                <a:lnTo>
                  <a:pt x="851604" y="0"/>
                </a:lnTo>
                <a:cubicBezTo>
                  <a:pt x="902596" y="0"/>
                  <a:pt x="943934" y="41338"/>
                  <a:pt x="943934" y="92330"/>
                </a:cubicBezTo>
                <a:lnTo>
                  <a:pt x="943934" y="830969"/>
                </a:lnTo>
                <a:cubicBezTo>
                  <a:pt x="943934" y="881961"/>
                  <a:pt x="902596" y="923299"/>
                  <a:pt x="851604" y="923299"/>
                </a:cubicBezTo>
                <a:lnTo>
                  <a:pt x="92330" y="923299"/>
                </a:lnTo>
                <a:cubicBezTo>
                  <a:pt x="41338" y="923299"/>
                  <a:pt x="0" y="881961"/>
                  <a:pt x="0" y="830969"/>
                </a:cubicBezTo>
                <a:lnTo>
                  <a:pt x="0" y="9233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54983" tIns="47998" rIns="54983" bIns="47998" numCol="1" spcCol="1270" anchor="ctr" anchorCtr="0">
            <a:noAutofit/>
          </a:bodyPr>
          <a:lstStyle/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Trucha, Paiche, langostinos</a:t>
            </a:r>
          </a:p>
        </p:txBody>
      </p:sp>
      <p:sp>
        <p:nvSpPr>
          <p:cNvPr id="23" name="Forma libre 53">
            <a:extLst>
              <a:ext uri="{FF2B5EF4-FFF2-40B4-BE49-F238E27FC236}">
                <a16:creationId xmlns="" xmlns:a16="http://schemas.microsoft.com/office/drawing/2014/main" id="{B1DCEDC1-650A-4877-BC50-92E046C41C01}"/>
              </a:ext>
            </a:extLst>
          </p:cNvPr>
          <p:cNvSpPr/>
          <p:nvPr/>
        </p:nvSpPr>
        <p:spPr>
          <a:xfrm>
            <a:off x="9825527" y="1127431"/>
            <a:ext cx="1481855" cy="754970"/>
          </a:xfrm>
          <a:custGeom>
            <a:avLst/>
            <a:gdLst>
              <a:gd name="connsiteX0" fmla="*/ 0 w 943934"/>
              <a:gd name="connsiteY0" fmla="*/ 68464 h 684644"/>
              <a:gd name="connsiteX1" fmla="*/ 68464 w 943934"/>
              <a:gd name="connsiteY1" fmla="*/ 0 h 684644"/>
              <a:gd name="connsiteX2" fmla="*/ 875470 w 943934"/>
              <a:gd name="connsiteY2" fmla="*/ 0 h 684644"/>
              <a:gd name="connsiteX3" fmla="*/ 943934 w 943934"/>
              <a:gd name="connsiteY3" fmla="*/ 68464 h 684644"/>
              <a:gd name="connsiteX4" fmla="*/ 943934 w 943934"/>
              <a:gd name="connsiteY4" fmla="*/ 616180 h 684644"/>
              <a:gd name="connsiteX5" fmla="*/ 875470 w 943934"/>
              <a:gd name="connsiteY5" fmla="*/ 684644 h 684644"/>
              <a:gd name="connsiteX6" fmla="*/ 68464 w 943934"/>
              <a:gd name="connsiteY6" fmla="*/ 684644 h 684644"/>
              <a:gd name="connsiteX7" fmla="*/ 0 w 943934"/>
              <a:gd name="connsiteY7" fmla="*/ 616180 h 684644"/>
              <a:gd name="connsiteX8" fmla="*/ 0 w 943934"/>
              <a:gd name="connsiteY8" fmla="*/ 68464 h 68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3934" h="684644">
                <a:moveTo>
                  <a:pt x="0" y="68464"/>
                </a:moveTo>
                <a:cubicBezTo>
                  <a:pt x="0" y="30652"/>
                  <a:pt x="30652" y="0"/>
                  <a:pt x="68464" y="0"/>
                </a:cubicBezTo>
                <a:lnTo>
                  <a:pt x="875470" y="0"/>
                </a:lnTo>
                <a:cubicBezTo>
                  <a:pt x="913282" y="0"/>
                  <a:pt x="943934" y="30652"/>
                  <a:pt x="943934" y="68464"/>
                </a:cubicBezTo>
                <a:lnTo>
                  <a:pt x="943934" y="616180"/>
                </a:lnTo>
                <a:cubicBezTo>
                  <a:pt x="943934" y="653992"/>
                  <a:pt x="913282" y="684644"/>
                  <a:pt x="875470" y="684644"/>
                </a:cubicBezTo>
                <a:lnTo>
                  <a:pt x="68464" y="684644"/>
                </a:lnTo>
                <a:cubicBezTo>
                  <a:pt x="30652" y="684644"/>
                  <a:pt x="0" y="653992"/>
                  <a:pt x="0" y="616180"/>
                </a:cubicBezTo>
                <a:lnTo>
                  <a:pt x="0" y="68464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47993" tIns="41008" rIns="47993" bIns="41008" numCol="1" spcCol="1270" anchor="ctr" anchorCtr="0">
            <a:noAutofit/>
          </a:bodyPr>
          <a:lstStyle/>
          <a:p>
            <a:pPr algn="ctr" defTabSz="488925">
              <a:lnSpc>
                <a:spcPct val="90000"/>
              </a:lnSpc>
              <a:spcAft>
                <a:spcPct val="35000"/>
              </a:spcAft>
            </a:pPr>
            <a:r>
              <a:rPr lang="es-PE" sz="1400" b="1" dirty="0">
                <a:solidFill>
                  <a:schemeClr val="bg1"/>
                </a:solidFill>
              </a:rPr>
              <a:t>Mercados: Alemania, Canadá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07E02F0F-714C-4483-BEB8-0907E8A950FC}"/>
              </a:ext>
            </a:extLst>
          </p:cNvPr>
          <p:cNvSpPr/>
          <p:nvPr/>
        </p:nvSpPr>
        <p:spPr>
          <a:xfrm>
            <a:off x="8360031" y="5064588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CONSORCIOS DE EXPORTACION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25346115-EE70-4521-951D-1BE5CC9BF158}"/>
              </a:ext>
            </a:extLst>
          </p:cNvPr>
          <p:cNvSpPr/>
          <p:nvPr/>
        </p:nvSpPr>
        <p:spPr>
          <a:xfrm>
            <a:off x="7136085" y="5057609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TALLERES DE COSTOS DE EXPORTACION Y LOGISTICA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3EF9B8F9-BED3-487F-B68B-BE154D3BF08C}"/>
              </a:ext>
            </a:extLst>
          </p:cNvPr>
          <p:cNvSpPr/>
          <p:nvPr/>
        </p:nvSpPr>
        <p:spPr>
          <a:xfrm>
            <a:off x="7136085" y="5829080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TALLERES DE NEGOCICION INTERNACIONAL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3049A80C-06A1-417A-ABCB-DA3EC1996A8E}"/>
              </a:ext>
            </a:extLst>
          </p:cNvPr>
          <p:cNvSpPr/>
          <p:nvPr/>
        </p:nvSpPr>
        <p:spPr>
          <a:xfrm>
            <a:off x="8360031" y="5815345"/>
            <a:ext cx="1200988" cy="76265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E-COMMERCE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736CECBD-57F7-4AC7-B597-A828F67F276B}"/>
              </a:ext>
            </a:extLst>
          </p:cNvPr>
          <p:cNvSpPr/>
          <p:nvPr/>
        </p:nvSpPr>
        <p:spPr>
          <a:xfrm>
            <a:off x="5920218" y="5057609"/>
            <a:ext cx="1200988" cy="7489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TRAZABILIDAD  ECOEFICIENCIA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BD8BDC66-AA76-4045-A7D8-FED2D054C0B6}"/>
              </a:ext>
            </a:extLst>
          </p:cNvPr>
          <p:cNvSpPr/>
          <p:nvPr/>
        </p:nvSpPr>
        <p:spPr>
          <a:xfrm>
            <a:off x="2198825" y="5080162"/>
            <a:ext cx="1247502" cy="7263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DE COMPETITIVIDAD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3B185F03-82A5-41F7-BC9D-6C1A3F81077D}"/>
              </a:ext>
            </a:extLst>
          </p:cNvPr>
          <p:cNvSpPr/>
          <p:nvPr/>
        </p:nvSpPr>
        <p:spPr>
          <a:xfrm>
            <a:off x="1214891" y="1008300"/>
            <a:ext cx="148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Objetivos:</a:t>
            </a:r>
          </a:p>
        </p:txBody>
      </p:sp>
      <p:pic>
        <p:nvPicPr>
          <p:cNvPr id="31" name="Picture 2" descr="Resultado de imagen para objetivo icono">
            <a:extLst>
              <a:ext uri="{FF2B5EF4-FFF2-40B4-BE49-F238E27FC236}">
                <a16:creationId xmlns="" xmlns:a16="http://schemas.microsoft.com/office/drawing/2014/main" id="{55D95F59-E03B-4492-AEF1-FA79D551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9" y="1032573"/>
            <a:ext cx="437392" cy="43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390CC0F1-7FEE-4035-8D05-83BCBDBE9B44}"/>
              </a:ext>
            </a:extLst>
          </p:cNvPr>
          <p:cNvSpPr/>
          <p:nvPr/>
        </p:nvSpPr>
        <p:spPr>
          <a:xfrm>
            <a:off x="777499" y="1616662"/>
            <a:ext cx="2339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dk1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Incentivar el emprendimiento exportador en bienes y servicios con valor agregado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D4F6382B-90E7-4A2A-AC3E-914BDA412F6B}"/>
              </a:ext>
            </a:extLst>
          </p:cNvPr>
          <p:cNvSpPr/>
          <p:nvPr/>
        </p:nvSpPr>
        <p:spPr>
          <a:xfrm>
            <a:off x="3130049" y="1607172"/>
            <a:ext cx="2929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/>
            <a:r>
              <a:rPr lang="es-ES" sz="1400" dirty="0">
                <a:solidFill>
                  <a:schemeClr val="dk1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 1. Rutas Exportadoras Especializadas.</a:t>
            </a:r>
          </a:p>
          <a:p>
            <a:pPr marL="263525" indent="-263525"/>
            <a:r>
              <a:rPr lang="es-ES" sz="1400" dirty="0">
                <a:solidFill>
                  <a:schemeClr val="dk1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 2. E Learning - Aula Virtual.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37CBA0A6-F250-457C-93FD-3A551181B25B}"/>
              </a:ext>
            </a:extLst>
          </p:cNvPr>
          <p:cNvSpPr/>
          <p:nvPr/>
        </p:nvSpPr>
        <p:spPr>
          <a:xfrm>
            <a:off x="3676741" y="1008299"/>
            <a:ext cx="2043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Componentes:</a:t>
            </a:r>
          </a:p>
        </p:txBody>
      </p:sp>
      <p:pic>
        <p:nvPicPr>
          <p:cNvPr id="35" name="Picture 2" descr="Resultado de imagen para componentes icono">
            <a:extLst>
              <a:ext uri="{FF2B5EF4-FFF2-40B4-BE49-F238E27FC236}">
                <a16:creationId xmlns="" xmlns:a16="http://schemas.microsoft.com/office/drawing/2014/main" id="{27F39CC4-5037-4E58-BB19-6C271CDFD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79" y="852184"/>
            <a:ext cx="698704" cy="6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46A57DE4-51B1-44CE-AC8A-4D7E4F9C14B2}"/>
              </a:ext>
            </a:extLst>
          </p:cNvPr>
          <p:cNvSpPr/>
          <p:nvPr/>
        </p:nvSpPr>
        <p:spPr>
          <a:xfrm>
            <a:off x="1438519" y="2717741"/>
            <a:ext cx="3008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 indent="-263525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a typeface="Source Sans Pro"/>
                <a:cs typeface="Arial" panose="020B0604020202020204" pitchFamily="34" charset="0"/>
                <a:sym typeface="Source Sans Pro"/>
              </a:rPr>
              <a:t>Cobertura:  </a:t>
            </a:r>
            <a:r>
              <a:rPr lang="es-ES" dirty="0">
                <a:solidFill>
                  <a:schemeClr val="dk1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Nivel nacional</a:t>
            </a:r>
          </a:p>
        </p:txBody>
      </p:sp>
      <p:pic>
        <p:nvPicPr>
          <p:cNvPr id="37" name="Picture 6" descr="Resultado de imagen para metas icono">
            <a:extLst>
              <a:ext uri="{FF2B5EF4-FFF2-40B4-BE49-F238E27FC236}">
                <a16:creationId xmlns="" xmlns:a16="http://schemas.microsoft.com/office/drawing/2014/main" id="{666895FA-2E58-4CEE-A6F9-534CA5DD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407" y="3177791"/>
            <a:ext cx="482118" cy="56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972444B6-05E4-4A61-840A-7F85C3DCD556}"/>
              </a:ext>
            </a:extLst>
          </p:cNvPr>
          <p:cNvSpPr/>
          <p:nvPr/>
        </p:nvSpPr>
        <p:spPr>
          <a:xfrm>
            <a:off x="1367304" y="3323564"/>
            <a:ext cx="1072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Metas: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="" xmlns:a16="http://schemas.microsoft.com/office/drawing/2014/main" id="{01C3318E-FB86-4AF2-AC08-130387860154}"/>
              </a:ext>
            </a:extLst>
          </p:cNvPr>
          <p:cNvSpPr/>
          <p:nvPr/>
        </p:nvSpPr>
        <p:spPr>
          <a:xfrm>
            <a:off x="1367304" y="3799053"/>
            <a:ext cx="3214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904</a:t>
            </a:r>
            <a:r>
              <a:rPr lang="es-ES" sz="1400" dirty="0">
                <a:solidFill>
                  <a:schemeClr val="dk1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 empresas exportadoras beneficiadas.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E40CA4BC-A168-44DC-8C31-E009E710DC5C}"/>
              </a:ext>
            </a:extLst>
          </p:cNvPr>
          <p:cNvSpPr/>
          <p:nvPr/>
        </p:nvSpPr>
        <p:spPr>
          <a:xfrm>
            <a:off x="989054" y="3799053"/>
            <a:ext cx="228644" cy="2406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ipse 40">
            <a:extLst>
              <a:ext uri="{FF2B5EF4-FFF2-40B4-BE49-F238E27FC236}">
                <a16:creationId xmlns="" xmlns:a16="http://schemas.microsoft.com/office/drawing/2014/main" id="{034D8E87-4C03-41FE-A79E-1487499AD20D}"/>
              </a:ext>
            </a:extLst>
          </p:cNvPr>
          <p:cNvSpPr/>
          <p:nvPr/>
        </p:nvSpPr>
        <p:spPr>
          <a:xfrm>
            <a:off x="996144" y="4219064"/>
            <a:ext cx="228644" cy="2406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ipse 41">
            <a:extLst>
              <a:ext uri="{FF2B5EF4-FFF2-40B4-BE49-F238E27FC236}">
                <a16:creationId xmlns="" xmlns:a16="http://schemas.microsoft.com/office/drawing/2014/main" id="{7E534590-B6A7-4B47-810D-1EC65BAB09EE}"/>
              </a:ext>
            </a:extLst>
          </p:cNvPr>
          <p:cNvSpPr/>
          <p:nvPr/>
        </p:nvSpPr>
        <p:spPr>
          <a:xfrm>
            <a:off x="996144" y="4660767"/>
            <a:ext cx="228644" cy="24063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ángulo 42">
            <a:extLst>
              <a:ext uri="{FF2B5EF4-FFF2-40B4-BE49-F238E27FC236}">
                <a16:creationId xmlns="" xmlns:a16="http://schemas.microsoft.com/office/drawing/2014/main" id="{27E9C01B-950F-44CE-AB89-632835CBF6C1}"/>
              </a:ext>
            </a:extLst>
          </p:cNvPr>
          <p:cNvSpPr/>
          <p:nvPr/>
        </p:nvSpPr>
        <p:spPr>
          <a:xfrm>
            <a:off x="1385469" y="4201451"/>
            <a:ext cx="2759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US$ 4 200 </a:t>
            </a:r>
            <a:r>
              <a:rPr lang="es-ES" sz="1400" dirty="0">
                <a:solidFill>
                  <a:schemeClr val="dk1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millones de exportación.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18F9FD87-8352-4B36-BC90-93C868CE3613}"/>
              </a:ext>
            </a:extLst>
          </p:cNvPr>
          <p:cNvSpPr/>
          <p:nvPr/>
        </p:nvSpPr>
        <p:spPr>
          <a:xfrm>
            <a:off x="1385469" y="4629527"/>
            <a:ext cx="3092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10 </a:t>
            </a:r>
            <a:r>
              <a:rPr lang="es-ES" sz="1400" dirty="0">
                <a:solidFill>
                  <a:schemeClr val="dk1"/>
                </a:solidFill>
                <a:ea typeface="Source Sans Pro"/>
                <a:cs typeface="Arial" panose="020B0604020202020204" pitchFamily="34" charset="0"/>
                <a:sym typeface="Source Sans Pro"/>
              </a:rPr>
              <a:t>consorcios de exportación formados.</a:t>
            </a:r>
            <a:endParaRPr lang="en-US" sz="1400" dirty="0"/>
          </a:p>
        </p:txBody>
      </p:sp>
      <p:pic>
        <p:nvPicPr>
          <p:cNvPr id="45" name="Picture 4" descr="Resultado de imagen para cobertura icono">
            <a:extLst>
              <a:ext uri="{FF2B5EF4-FFF2-40B4-BE49-F238E27FC236}">
                <a16:creationId xmlns="" xmlns:a16="http://schemas.microsoft.com/office/drawing/2014/main" id="{AE77AA0B-2F4A-445C-ABFF-B81FAF95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53" y="2754750"/>
            <a:ext cx="456556" cy="4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Shape 119">
            <a:extLst>
              <a:ext uri="{FF2B5EF4-FFF2-40B4-BE49-F238E27FC236}">
                <a16:creationId xmlns="" xmlns:a16="http://schemas.microsoft.com/office/drawing/2014/main" id="{E8A057BB-F30B-4529-8916-B88F881C8B70}"/>
              </a:ext>
            </a:extLst>
          </p:cNvPr>
          <p:cNvSpPr txBox="1"/>
          <p:nvPr/>
        </p:nvSpPr>
        <p:spPr>
          <a:xfrm>
            <a:off x="0" y="124252"/>
            <a:ext cx="12191999" cy="71758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r>
              <a:rPr lang="es-PE" sz="2800" b="1" dirty="0">
                <a:solidFill>
                  <a:srgbClr val="C00000"/>
                </a:solidFill>
                <a:cs typeface="Arial" panose="020B0604020202020204" pitchFamily="34" charset="0"/>
              </a:rPr>
              <a:t>Y apoyando directamente a la pequeña empresa exportadora: </a:t>
            </a:r>
          </a:p>
          <a:p>
            <a:pPr algn="ctr"/>
            <a:r>
              <a:rPr lang="es-PE" sz="2800" b="1" dirty="0">
                <a:solidFill>
                  <a:srgbClr val="C00000"/>
                </a:solidFill>
                <a:cs typeface="Arial" panose="020B0604020202020204" pitchFamily="34" charset="0"/>
              </a:rPr>
              <a:t>Ruta Exportadora 2.0</a:t>
            </a:r>
            <a:endParaRPr lang="es-E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85406" y="635921"/>
            <a:ext cx="5911596" cy="268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600" b="1" dirty="0">
                <a:solidFill>
                  <a:srgbClr val="70AD47">
                    <a:lumMod val="50000"/>
                  </a:srgbClr>
                </a:solidFill>
                <a:latin typeface="Albertus Extra Bold" panose="020E0802040304020204" pitchFamily="34" charset="0"/>
              </a:rPr>
              <a:t>13</a:t>
            </a:r>
            <a:r>
              <a:rPr lang="es-PE" sz="3600" b="1" dirty="0">
                <a:solidFill>
                  <a:prstClr val="black"/>
                </a:solidFill>
                <a:latin typeface="Albertus Extra Bold" panose="020E0802040304020204" pitchFamily="34" charset="0"/>
              </a:rPr>
              <a:t> </a:t>
            </a:r>
            <a:r>
              <a:rPr lang="es-PE" b="1" dirty="0">
                <a:solidFill>
                  <a:prstClr val="black"/>
                </a:solidFill>
                <a:latin typeface="Albertus Extra Bold" panose="020E0802040304020204" pitchFamily="34" charset="0"/>
              </a:rPr>
              <a:t>medidas para facilitar el comercio</a:t>
            </a:r>
            <a:r>
              <a:rPr lang="es-PE" sz="3600" b="1" dirty="0">
                <a:solidFill>
                  <a:prstClr val="black"/>
                </a:solidFill>
                <a:latin typeface="Albertus Extra Bold" panose="020E0802040304020204" pitchFamily="34" charset="0"/>
              </a:rPr>
              <a:t> </a:t>
            </a:r>
            <a:r>
              <a:rPr lang="es-PE" sz="2800" b="1" dirty="0">
                <a:solidFill>
                  <a:prstClr val="black"/>
                </a:solidFill>
                <a:latin typeface="Albertus Extra Bold" panose="020E0802040304020204" pitchFamily="34" charset="0"/>
              </a:rPr>
              <a:t> </a:t>
            </a:r>
          </a:p>
          <a:p>
            <a:pPr marL="809625" lvl="2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s-PE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Primer paquete para la mejora de aspectos logísticos, aduaneros y coordinación institucional, entre ellas la reciente instalación de la </a:t>
            </a:r>
            <a:r>
              <a:rPr lang="es-PE" sz="1400" b="1" dirty="0">
                <a:solidFill>
                  <a:prstClr val="black"/>
                </a:solidFill>
              </a:rPr>
              <a:t>Comisión Multisectorial para la Facilitación del Comercio Exterior</a:t>
            </a:r>
          </a:p>
          <a:p>
            <a:pPr marL="809625" lvl="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400" dirty="0">
                <a:solidFill>
                  <a:prstClr val="black"/>
                </a:solidFill>
                <a:latin typeface="Arial Narrow" panose="020B0606020202030204" pitchFamily="34" charset="0"/>
              </a:rPr>
              <a:t>Se ha solicitado respetuosamente al</a:t>
            </a:r>
            <a:r>
              <a:rPr lang="es-PE" sz="1400" dirty="0">
                <a:solidFill>
                  <a:prstClr val="black"/>
                </a:solidFill>
              </a:rPr>
              <a:t> </a:t>
            </a:r>
            <a:r>
              <a:rPr lang="es-PE" sz="1400" b="1" dirty="0">
                <a:solidFill>
                  <a:prstClr val="black"/>
                </a:solidFill>
              </a:rPr>
              <a:t>Congreso de la República</a:t>
            </a:r>
            <a:r>
              <a:rPr lang="es-PE" sz="1400" dirty="0">
                <a:solidFill>
                  <a:prstClr val="black"/>
                </a:solidFill>
              </a:rPr>
              <a:t>, </a:t>
            </a:r>
            <a:r>
              <a:rPr lang="es-PE" sz="1400" dirty="0">
                <a:solidFill>
                  <a:prstClr val="black"/>
                </a:solidFill>
                <a:latin typeface="Arial Narrow" panose="020B0606020202030204" pitchFamily="34" charset="0"/>
              </a:rPr>
              <a:t>delegación de facultades para un segundo paquete a fin de mejorar y desarrollar, entre otros, los siguiente temas:</a:t>
            </a:r>
          </a:p>
          <a:p>
            <a:pPr marL="1076325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sz="1200" b="1" dirty="0">
                <a:solidFill>
                  <a:schemeClr val="tx1"/>
                </a:solidFill>
              </a:rPr>
              <a:t>Fortalecimiento del transporte multimodal</a:t>
            </a:r>
          </a:p>
          <a:p>
            <a:pPr marL="1076325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PE" sz="1200" b="1" dirty="0">
                <a:solidFill>
                  <a:schemeClr val="tx1"/>
                </a:solidFill>
              </a:rPr>
              <a:t>Mejora de regulación del Cabotaje </a:t>
            </a:r>
          </a:p>
          <a:p>
            <a:pPr marL="1076325" lvl="2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PE" sz="1200" b="1" dirty="0">
                <a:solidFill>
                  <a:schemeClr val="tx1"/>
                </a:solidFill>
              </a:rPr>
              <a:t>Régimen de trabajador portuario </a:t>
            </a:r>
          </a:p>
          <a:p>
            <a:pPr marL="1076325" lvl="2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PE" sz="1200" b="1" dirty="0">
                <a:solidFill>
                  <a:schemeClr val="tx1"/>
                </a:solidFill>
              </a:rPr>
              <a:t>Incorporación de nuevos agentes como operadores de comercio exterior</a:t>
            </a:r>
          </a:p>
          <a:p>
            <a:pPr marL="1076325" lvl="2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PE" sz="1200" b="1" dirty="0">
                <a:solidFill>
                  <a:schemeClr val="tx1"/>
                </a:solidFill>
              </a:rPr>
              <a:t>Disminución del plazo para la emisión de las resoluciones anticipadas</a:t>
            </a:r>
          </a:p>
          <a:p>
            <a:pPr marL="1076325" lvl="2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PE" sz="1200" b="1" dirty="0">
                <a:solidFill>
                  <a:schemeClr val="tx1"/>
                </a:solidFill>
              </a:rPr>
              <a:t>Facilidades para el embarque directo de mercancías</a:t>
            </a:r>
          </a:p>
          <a:p>
            <a:pPr marL="1076325" lvl="2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-PE" sz="1200" b="1" dirty="0">
                <a:solidFill>
                  <a:schemeClr val="tx1"/>
                </a:solidFill>
              </a:rPr>
              <a:t>Inspecciones simultáneas con SUCAMEC y SANIPES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95275" y="4008511"/>
            <a:ext cx="11609388" cy="2775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18438" name="CuadroTexto 13"/>
          <p:cNvSpPr txBox="1">
            <a:spLocks noChangeArrowheads="1"/>
          </p:cNvSpPr>
          <p:nvPr/>
        </p:nvSpPr>
        <p:spPr bwMode="auto">
          <a:xfrm>
            <a:off x="6897452" y="4950300"/>
            <a:ext cx="487877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Nueva plataforma VUCE </a:t>
            </a:r>
          </a:p>
          <a:p>
            <a:pPr marL="28575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Reingeniería de procesos, diseño y construcción de sistemas y equipamiento de entidades</a:t>
            </a:r>
          </a:p>
          <a:p>
            <a:pPr marL="28575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Aplicación de criterios de gestión de riesgo</a:t>
            </a:r>
          </a:p>
          <a:p>
            <a:pPr marL="28575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Port </a:t>
            </a:r>
            <a:r>
              <a:rPr lang="es-PE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Community</a:t>
            </a:r>
            <a:r>
              <a:rPr lang="es-PE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PE" sz="1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System</a:t>
            </a:r>
            <a:endParaRPr lang="es-PE" sz="1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575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14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E-PYMEX y VUCE B2B</a:t>
            </a:r>
          </a:p>
          <a:p>
            <a:pPr marL="28575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Portales de información</a:t>
            </a:r>
          </a:p>
        </p:txBody>
      </p:sp>
      <p:sp>
        <p:nvSpPr>
          <p:cNvPr id="16" name="CuadroTexto 15"/>
          <p:cNvSpPr txBox="1"/>
          <p:nvPr/>
        </p:nvSpPr>
        <p:spPr bwMode="auto">
          <a:xfrm>
            <a:off x="546879" y="4733509"/>
            <a:ext cx="6114942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Resultados al 2017: </a:t>
            </a:r>
            <a:r>
              <a:rPr lang="es-PE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3 </a:t>
            </a:r>
            <a:r>
              <a:rPr lang="es-PE" sz="1400" b="1" dirty="0">
                <a:solidFill>
                  <a:prstClr val="black"/>
                </a:solidFill>
              </a:rPr>
              <a:t>Componentes:</a:t>
            </a:r>
          </a:p>
          <a:p>
            <a:pPr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1300" b="1" dirty="0">
                <a:solidFill>
                  <a:prstClr val="black"/>
                </a:solidFill>
              </a:rPr>
              <a:t>Mercancías restringidas: </a:t>
            </a:r>
            <a:r>
              <a:rPr lang="es-PE" sz="1300" b="1" dirty="0">
                <a:solidFill>
                  <a:srgbClr val="339933"/>
                </a:solidFill>
              </a:rPr>
              <a:t>autorizaciones de ingreso  y salida de mercancía</a:t>
            </a:r>
          </a:p>
          <a:p>
            <a:pPr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1300" b="1" dirty="0">
                <a:solidFill>
                  <a:prstClr val="black"/>
                </a:solidFill>
              </a:rPr>
              <a:t>Origen:  </a:t>
            </a:r>
            <a:r>
              <a:rPr lang="es-PE" sz="1300" b="1" dirty="0">
                <a:solidFill>
                  <a:srgbClr val="339933"/>
                </a:solidFill>
              </a:rPr>
              <a:t>obtención del Certificado de origen para nuestras exportaciones</a:t>
            </a:r>
          </a:p>
          <a:p>
            <a:pPr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PE" sz="1300" b="1" dirty="0">
                <a:solidFill>
                  <a:prstClr val="black"/>
                </a:solidFill>
              </a:rPr>
              <a:t>Portuario:  </a:t>
            </a:r>
            <a:r>
              <a:rPr lang="es-PE" sz="1300" b="1" dirty="0">
                <a:solidFill>
                  <a:srgbClr val="339933"/>
                </a:solidFill>
              </a:rPr>
              <a:t>Tramites  para arribo y zarpe  de naves en nuestros puertos.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prstClr val="black"/>
                </a:solidFill>
              </a:rPr>
              <a:t>19 </a:t>
            </a:r>
            <a:r>
              <a:rPr lang="es-PE" sz="1400" b="1" dirty="0">
                <a:solidFill>
                  <a:srgbClr val="339933"/>
                </a:solidFill>
              </a:rPr>
              <a:t>entidades de control y </a:t>
            </a:r>
            <a:r>
              <a:rPr lang="es-PE" sz="1200" b="1" dirty="0">
                <a:solidFill>
                  <a:prstClr val="black"/>
                </a:solidFill>
              </a:rPr>
              <a:t>22 </a:t>
            </a:r>
            <a:r>
              <a:rPr lang="es-PE" sz="1400" b="1" dirty="0">
                <a:solidFill>
                  <a:srgbClr val="339933"/>
                </a:solidFill>
              </a:rPr>
              <a:t>entidades certificadoras de origen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prstClr val="black"/>
                </a:solidFill>
              </a:rPr>
              <a:t>270 </a:t>
            </a:r>
            <a:r>
              <a:rPr lang="es-PE" sz="1400" b="1" dirty="0">
                <a:solidFill>
                  <a:srgbClr val="339933"/>
                </a:solidFill>
              </a:rPr>
              <a:t>procedimientos administrativos incorporados en la VUCE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400" b="1" dirty="0">
                <a:solidFill>
                  <a:srgbClr val="339933"/>
                </a:solidFill>
              </a:rPr>
              <a:t>Atención</a:t>
            </a:r>
            <a:r>
              <a:rPr lang="es-PE" sz="1200" b="1" dirty="0">
                <a:solidFill>
                  <a:prstClr val="black"/>
                </a:solidFill>
              </a:rPr>
              <a:t> 24*7*365 </a:t>
            </a:r>
            <a:r>
              <a:rPr lang="es-PE" sz="1400" b="1" dirty="0">
                <a:solidFill>
                  <a:srgbClr val="339933"/>
                </a:solidFill>
              </a:rPr>
              <a:t>/ Pagos electrónicos / Notificaciones Electrónicas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prstClr val="black"/>
                </a:solidFill>
              </a:rPr>
              <a:t>54,000 </a:t>
            </a:r>
            <a:r>
              <a:rPr lang="es-PE" sz="1400" b="1" dirty="0">
                <a:solidFill>
                  <a:srgbClr val="339933"/>
                </a:solidFill>
              </a:rPr>
              <a:t>usuarios han realizado trámites la VUCE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400" b="1" dirty="0">
                <a:solidFill>
                  <a:srgbClr val="339933"/>
                </a:solidFill>
              </a:rPr>
              <a:t>Interoperabilidad con SUNAT y con los países de Alianza del Pacífico</a:t>
            </a:r>
          </a:p>
        </p:txBody>
      </p:sp>
      <p:sp>
        <p:nvSpPr>
          <p:cNvPr id="18449" name="CuadroTexto 37"/>
          <p:cNvSpPr txBox="1">
            <a:spLocks noChangeArrowheads="1"/>
          </p:cNvSpPr>
          <p:nvPr/>
        </p:nvSpPr>
        <p:spPr bwMode="auto">
          <a:xfrm>
            <a:off x="7210501" y="4152071"/>
            <a:ext cx="31325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400" b="1" dirty="0">
                <a:solidFill>
                  <a:srgbClr val="F06010"/>
                </a:solidFill>
                <a:latin typeface="Albertus Extra Bold" panose="020E0802040304020204" pitchFamily="34" charset="0"/>
              </a:rPr>
              <a:t>Proyecto VUCE 2.0</a:t>
            </a:r>
            <a:endParaRPr lang="x-none" altLang="es-PE" sz="2400" b="1" dirty="0">
              <a:solidFill>
                <a:srgbClr val="F06010"/>
              </a:solidFill>
              <a:latin typeface="Albertus Extra Bold" panose="020E0802040304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x-none" altLang="es-PE" sz="1600" b="1" dirty="0">
                <a:solidFill>
                  <a:srgbClr val="F06010"/>
                </a:solidFill>
                <a:latin typeface="Albertus Extra Bold" panose="020E0802040304020204" pitchFamily="34" charset="0"/>
              </a:rPr>
              <a:t>(US$ 6</a:t>
            </a:r>
            <a:r>
              <a:rPr lang="es-PE" altLang="es-PE" sz="1600" b="1" dirty="0">
                <a:solidFill>
                  <a:srgbClr val="F06010"/>
                </a:solidFill>
                <a:latin typeface="Albertus Extra Bold" panose="020E0802040304020204" pitchFamily="34" charset="0"/>
              </a:rPr>
              <a:t>1.9</a:t>
            </a:r>
            <a:r>
              <a:rPr lang="x-none" altLang="es-PE" sz="1600" b="1" dirty="0">
                <a:solidFill>
                  <a:srgbClr val="F06010"/>
                </a:solidFill>
                <a:latin typeface="Albertus Extra Bold" panose="020E0802040304020204" pitchFamily="34" charset="0"/>
              </a:rPr>
              <a:t> millones)</a:t>
            </a:r>
            <a:endParaRPr lang="es-PE" altLang="es-PE" sz="2000" b="1" dirty="0">
              <a:solidFill>
                <a:srgbClr val="000000"/>
              </a:solidFill>
            </a:endParaRPr>
          </a:p>
        </p:txBody>
      </p:sp>
      <p:sp>
        <p:nvSpPr>
          <p:cNvPr id="18452" name="CuadroTexto 40"/>
          <p:cNvSpPr txBox="1">
            <a:spLocks noChangeArrowheads="1"/>
          </p:cNvSpPr>
          <p:nvPr/>
        </p:nvSpPr>
        <p:spPr bwMode="auto">
          <a:xfrm>
            <a:off x="7418386" y="482120"/>
            <a:ext cx="4552816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8" indent="0">
              <a:buFont typeface="Arial" panose="020B0604020202020204" pitchFamily="34" charset="0"/>
              <a:buNone/>
            </a:pPr>
            <a:r>
              <a:rPr lang="es-PE" b="1" dirty="0">
                <a:solidFill>
                  <a:prstClr val="black"/>
                </a:solidFill>
                <a:latin typeface="Albertus Extra Bold" panose="020E0802040304020204" pitchFamily="34" charset="0"/>
              </a:rPr>
              <a:t>Acceso al financiamiento de comercio exterior</a:t>
            </a:r>
          </a:p>
        </p:txBody>
      </p:sp>
      <p:sp>
        <p:nvSpPr>
          <p:cNvPr id="18453" name="CuadroTexto 41"/>
          <p:cNvSpPr txBox="1">
            <a:spLocks noChangeArrowheads="1"/>
          </p:cNvSpPr>
          <p:nvPr/>
        </p:nvSpPr>
        <p:spPr bwMode="auto">
          <a:xfrm>
            <a:off x="7759182" y="1041077"/>
            <a:ext cx="4296975" cy="25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PE" sz="1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</a:rPr>
              <a:t>Programa de Apoyo a la Internacionalización (PAI)</a:t>
            </a:r>
            <a:endParaRPr lang="en-GB" altLang="es-PE" sz="1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>
              <a:spcBef>
                <a:spcPts val="0"/>
              </a:spcBef>
              <a:buNone/>
            </a:pPr>
            <a:r>
              <a:rPr lang="es-PE" sz="1200" dirty="0">
                <a:solidFill>
                  <a:srgbClr val="000000"/>
                </a:solidFill>
                <a:latin typeface="+mn-lt"/>
              </a:rPr>
              <a:t>Primer fondo de comercio exterior de S/ 25 millones.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s-PE" sz="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1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</a:rPr>
              <a:t>Ampliación del Seguro de Crédito a la Exportación para las PYME (SEPYMEX)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1200" dirty="0">
                <a:solidFill>
                  <a:srgbClr val="000000"/>
                </a:solidFill>
                <a:latin typeface="+mn-lt"/>
              </a:rPr>
              <a:t>Cobertura de las operaciones post-embarque a partir de octubre 2017. Incremento de la cobertura de 50% a 75% para nuevos beneficiarios.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s-PE" sz="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16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Tahoma" panose="020B0604030504040204" pitchFamily="34" charset="0"/>
              </a:rPr>
              <a:t>Microfinanzas</a:t>
            </a:r>
            <a:endParaRPr lang="es-PE" sz="1600" b="1" dirty="0">
              <a:solidFill>
                <a:srgbClr val="70AD47">
                  <a:lumMod val="75000"/>
                </a:srgbClr>
              </a:solidFill>
              <a:latin typeface="Calibri" panose="020F0502020204030204"/>
              <a:ea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s-PE" sz="1200" dirty="0">
                <a:solidFill>
                  <a:srgbClr val="000000"/>
                </a:solidFill>
                <a:latin typeface="+mn-lt"/>
              </a:rPr>
              <a:t>Estudio para el diseño de producto financiero que podrían ofrecer las cajas para el financiamiento de comercio exterior.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4" name="Conector recto 43"/>
          <p:cNvCxnSpPr/>
          <p:nvPr/>
        </p:nvCxnSpPr>
        <p:spPr>
          <a:xfrm>
            <a:off x="6653211" y="1216847"/>
            <a:ext cx="0" cy="199707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5 Título"/>
          <p:cNvSpPr txBox="1">
            <a:spLocks/>
          </p:cNvSpPr>
          <p:nvPr/>
        </p:nvSpPr>
        <p:spPr>
          <a:xfrm>
            <a:off x="205982" y="254903"/>
            <a:ext cx="6832980" cy="4318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3200" b="1" dirty="0">
                <a:solidFill>
                  <a:srgbClr val="C00000"/>
                </a:solidFill>
              </a:rPr>
              <a:t>Facilitando el Comercio Exterior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5" y="1607011"/>
            <a:ext cx="1183167" cy="11831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6" y="4020474"/>
            <a:ext cx="1131094" cy="67698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452" y="2916790"/>
            <a:ext cx="696912" cy="69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/>
          <a:srcRect t="21443" b="23634"/>
          <a:stretch/>
        </p:blipFill>
        <p:spPr>
          <a:xfrm>
            <a:off x="6661820" y="1248480"/>
            <a:ext cx="1168177" cy="449733"/>
          </a:xfrm>
          <a:prstGeom prst="rect">
            <a:avLst/>
          </a:prstGeom>
        </p:spPr>
      </p:pic>
      <p:pic>
        <p:nvPicPr>
          <p:cNvPr id="37" name="Picture 2" descr="Resultado de imagen para sepymex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5"/>
          <a:stretch/>
        </p:blipFill>
        <p:spPr bwMode="auto">
          <a:xfrm>
            <a:off x="6949661" y="2010945"/>
            <a:ext cx="521680" cy="66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2620975" y="4127949"/>
            <a:ext cx="3747496" cy="462037"/>
          </a:xfrm>
          <a:prstGeom prst="roundRect">
            <a:avLst/>
          </a:prstGeom>
          <a:solidFill>
            <a:srgbClr val="F4803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PE" sz="1600" b="1" dirty="0">
                <a:solidFill>
                  <a:prstClr val="white"/>
                </a:solidFill>
              </a:rPr>
              <a:t>S/. 455 millones de ahorros  acumulados</a:t>
            </a:r>
          </a:p>
        </p:txBody>
      </p:sp>
    </p:spTree>
    <p:extLst>
      <p:ext uri="{BB962C8B-B14F-4D97-AF65-F5344CB8AC3E}">
        <p14:creationId xmlns:p14="http://schemas.microsoft.com/office/powerpoint/2010/main" val="30129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3875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714625"/>
            <a:ext cx="12192000" cy="14239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PE" sz="5400" b="1" dirty="0">
                <a:solidFill>
                  <a:prstClr val="black"/>
                </a:solidFill>
                <a:cs typeface="Arial" panose="020B0604020202020204" pitchFamily="34" charset="0"/>
              </a:rPr>
              <a:t>Política Comercial del Perú</a:t>
            </a: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7104063" y="5441990"/>
            <a:ext cx="48672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200" dirty="0">
                <a:solidFill>
                  <a:prstClr val="white"/>
                </a:solidFill>
                <a:cs typeface="Arial" panose="020B0604020202020204" pitchFamily="34" charset="0"/>
              </a:rPr>
              <a:t>Roger Valencia Espinoza</a:t>
            </a:r>
          </a:p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200" dirty="0">
                <a:solidFill>
                  <a:prstClr val="white"/>
                </a:solidFill>
                <a:cs typeface="Arial" panose="020B0604020202020204" pitchFamily="34" charset="0"/>
              </a:rPr>
              <a:t>Ministro de Comercio Exterior y Turismo</a:t>
            </a:r>
          </a:p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200" dirty="0">
                <a:solidFill>
                  <a:prstClr val="white"/>
                </a:solidFill>
                <a:cs typeface="Arial" panose="020B0604020202020204" pitchFamily="34" charset="0"/>
              </a:rPr>
              <a:t>19 de junio de 2018</a:t>
            </a:r>
          </a:p>
        </p:txBody>
      </p:sp>
      <p:pic>
        <p:nvPicPr>
          <p:cNvPr id="6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"/>
          <a:stretch/>
        </p:blipFill>
        <p:spPr bwMode="auto">
          <a:xfrm>
            <a:off x="9251951" y="325438"/>
            <a:ext cx="25971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7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 Gráfico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901236"/>
              </p:ext>
            </p:extLst>
          </p:nvPr>
        </p:nvGraphicFramePr>
        <p:xfrm>
          <a:off x="992600" y="838200"/>
          <a:ext cx="10133776" cy="50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6233"/>
            <a:ext cx="12192000" cy="5772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3200" b="1" spc="-60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Importancia del comercio mundial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01997" y="6458664"/>
            <a:ext cx="1391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000">
                <a:solidFill>
                  <a:prstClr val="white"/>
                </a:solidFill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Fuente: Banco Mundial</a:t>
            </a:r>
          </a:p>
        </p:txBody>
      </p: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632028" y="1444623"/>
            <a:ext cx="11003989" cy="4838700"/>
            <a:chOff x="56" y="1006"/>
            <a:chExt cx="5634" cy="3048"/>
          </a:xfrm>
          <a:noFill/>
        </p:grpSpPr>
        <p:sp>
          <p:nvSpPr>
            <p:cNvPr id="18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/>
              <a:ahLst/>
              <a:cxnLst>
                <a:cxn ang="0">
                  <a:pos x="2146" y="1956"/>
                </a:cxn>
                <a:cxn ang="0">
                  <a:pos x="2100" y="1866"/>
                </a:cxn>
                <a:cxn ang="0">
                  <a:pos x="2180" y="1810"/>
                </a:cxn>
                <a:cxn ang="0">
                  <a:pos x="2152" y="1724"/>
                </a:cxn>
                <a:cxn ang="0">
                  <a:pos x="2920" y="422"/>
                </a:cxn>
                <a:cxn ang="0">
                  <a:pos x="2474" y="286"/>
                </a:cxn>
                <a:cxn ang="0">
                  <a:pos x="2216" y="240"/>
                </a:cxn>
                <a:cxn ang="0">
                  <a:pos x="2010" y="144"/>
                </a:cxn>
                <a:cxn ang="0">
                  <a:pos x="1482" y="300"/>
                </a:cxn>
                <a:cxn ang="0">
                  <a:pos x="1316" y="436"/>
                </a:cxn>
                <a:cxn ang="0">
                  <a:pos x="972" y="526"/>
                </a:cxn>
                <a:cxn ang="0">
                  <a:pos x="842" y="632"/>
                </a:cxn>
                <a:cxn ang="0">
                  <a:pos x="778" y="422"/>
                </a:cxn>
                <a:cxn ang="0">
                  <a:pos x="502" y="484"/>
                </a:cxn>
                <a:cxn ang="0">
                  <a:pos x="442" y="796"/>
                </a:cxn>
                <a:cxn ang="0">
                  <a:pos x="536" y="746"/>
                </a:cxn>
                <a:cxn ang="0">
                  <a:pos x="704" y="766"/>
                </a:cxn>
                <a:cxn ang="0">
                  <a:pos x="516" y="938"/>
                </a:cxn>
                <a:cxn ang="0">
                  <a:pos x="404" y="942"/>
                </a:cxn>
                <a:cxn ang="0">
                  <a:pos x="226" y="1106"/>
                </a:cxn>
                <a:cxn ang="0">
                  <a:pos x="164" y="1322"/>
                </a:cxn>
                <a:cxn ang="0">
                  <a:pos x="508" y="1316"/>
                </a:cxn>
                <a:cxn ang="0">
                  <a:pos x="570" y="1260"/>
                </a:cxn>
                <a:cxn ang="0">
                  <a:pos x="748" y="1330"/>
                </a:cxn>
                <a:cxn ang="0">
                  <a:pos x="534" y="1434"/>
                </a:cxn>
                <a:cxn ang="0">
                  <a:pos x="190" y="1354"/>
                </a:cxn>
                <a:cxn ang="0">
                  <a:pos x="32" y="1772"/>
                </a:cxn>
                <a:cxn ang="0">
                  <a:pos x="392" y="1878"/>
                </a:cxn>
                <a:cxn ang="0">
                  <a:pos x="484" y="2302"/>
                </a:cxn>
                <a:cxn ang="0">
                  <a:pos x="838" y="2228"/>
                </a:cxn>
                <a:cxn ang="0">
                  <a:pos x="1054" y="1770"/>
                </a:cxn>
                <a:cxn ang="0">
                  <a:pos x="898" y="1636"/>
                </a:cxn>
                <a:cxn ang="0">
                  <a:pos x="1058" y="1534"/>
                </a:cxn>
                <a:cxn ang="0">
                  <a:pos x="1386" y="1598"/>
                </a:cxn>
                <a:cxn ang="0">
                  <a:pos x="1728" y="1676"/>
                </a:cxn>
                <a:cxn ang="0">
                  <a:pos x="1848" y="1742"/>
                </a:cxn>
                <a:cxn ang="0">
                  <a:pos x="2076" y="1570"/>
                </a:cxn>
                <a:cxn ang="0">
                  <a:pos x="2158" y="1260"/>
                </a:cxn>
                <a:cxn ang="0">
                  <a:pos x="2314" y="1218"/>
                </a:cxn>
                <a:cxn ang="0">
                  <a:pos x="2576" y="796"/>
                </a:cxn>
                <a:cxn ang="0">
                  <a:pos x="2702" y="854"/>
                </a:cxn>
                <a:cxn ang="0">
                  <a:pos x="2908" y="786"/>
                </a:cxn>
                <a:cxn ang="0">
                  <a:pos x="864" y="1244"/>
                </a:cxn>
                <a:cxn ang="0">
                  <a:pos x="870" y="1166"/>
                </a:cxn>
                <a:cxn ang="0">
                  <a:pos x="980" y="1256"/>
                </a:cxn>
                <a:cxn ang="0">
                  <a:pos x="1140" y="262"/>
                </a:cxn>
                <a:cxn ang="0">
                  <a:pos x="1082" y="252"/>
                </a:cxn>
                <a:cxn ang="0">
                  <a:pos x="120" y="984"/>
                </a:cxn>
                <a:cxn ang="0">
                  <a:pos x="1814" y="1942"/>
                </a:cxn>
                <a:cxn ang="0">
                  <a:pos x="1030" y="2140"/>
                </a:cxn>
                <a:cxn ang="0">
                  <a:pos x="208" y="1038"/>
                </a:cxn>
                <a:cxn ang="0">
                  <a:pos x="206" y="840"/>
                </a:cxn>
                <a:cxn ang="0">
                  <a:pos x="2980" y="2638"/>
                </a:cxn>
                <a:cxn ang="0">
                  <a:pos x="2880" y="2756"/>
                </a:cxn>
                <a:cxn ang="0">
                  <a:pos x="2308" y="1394"/>
                </a:cxn>
                <a:cxn ang="0">
                  <a:pos x="2434" y="2068"/>
                </a:cxn>
                <a:cxn ang="0">
                  <a:pos x="2320" y="1948"/>
                </a:cxn>
                <a:cxn ang="0">
                  <a:pos x="2384" y="2138"/>
                </a:cxn>
                <a:cxn ang="0">
                  <a:pos x="2054" y="2448"/>
                </a:cxn>
                <a:cxn ang="0">
                  <a:pos x="2544" y="2592"/>
                </a:cxn>
                <a:cxn ang="0">
                  <a:pos x="2476" y="954"/>
                </a:cxn>
                <a:cxn ang="0">
                  <a:pos x="2488" y="1226"/>
                </a:cxn>
                <a:cxn ang="0">
                  <a:pos x="2408" y="1360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6" y="1970"/>
                  </a:lnTo>
                  <a:lnTo>
                    <a:pt x="2112" y="1982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20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6" y="1452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14" y="924"/>
                  </a:lnTo>
                  <a:lnTo>
                    <a:pt x="420" y="930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8" y="1244"/>
                  </a:lnTo>
                  <a:lnTo>
                    <a:pt x="938" y="1244"/>
                  </a:lnTo>
                  <a:lnTo>
                    <a:pt x="934" y="1238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6" y="1236"/>
                  </a:lnTo>
                  <a:lnTo>
                    <a:pt x="938" y="1244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0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68" y="1376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PE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/>
              <a:ahLst/>
              <a:cxnLst>
                <a:cxn ang="0">
                  <a:pos x="1757" y="431"/>
                </a:cxn>
                <a:cxn ang="0">
                  <a:pos x="1780" y="502"/>
                </a:cxn>
                <a:cxn ang="0">
                  <a:pos x="1792" y="608"/>
                </a:cxn>
                <a:cxn ang="0">
                  <a:pos x="1954" y="711"/>
                </a:cxn>
                <a:cxn ang="0">
                  <a:pos x="2035" y="540"/>
                </a:cxn>
                <a:cxn ang="0">
                  <a:pos x="2203" y="366"/>
                </a:cxn>
                <a:cxn ang="0">
                  <a:pos x="2188" y="325"/>
                </a:cxn>
                <a:cxn ang="0">
                  <a:pos x="2153" y="272"/>
                </a:cxn>
                <a:cxn ang="0">
                  <a:pos x="2085" y="202"/>
                </a:cxn>
                <a:cxn ang="0">
                  <a:pos x="2002" y="129"/>
                </a:cxn>
                <a:cxn ang="0">
                  <a:pos x="1934" y="108"/>
                </a:cxn>
                <a:cxn ang="0">
                  <a:pos x="1737" y="207"/>
                </a:cxn>
                <a:cxn ang="0">
                  <a:pos x="1288" y="159"/>
                </a:cxn>
                <a:cxn ang="0">
                  <a:pos x="1303" y="194"/>
                </a:cxn>
                <a:cxn ang="0">
                  <a:pos x="1356" y="207"/>
                </a:cxn>
                <a:cxn ang="0">
                  <a:pos x="1364" y="156"/>
                </a:cxn>
                <a:cxn ang="0">
                  <a:pos x="1374" y="66"/>
                </a:cxn>
                <a:cxn ang="0">
                  <a:pos x="1361" y="3"/>
                </a:cxn>
                <a:cxn ang="0">
                  <a:pos x="1319" y="13"/>
                </a:cxn>
                <a:cxn ang="0">
                  <a:pos x="1266" y="58"/>
                </a:cxn>
                <a:cxn ang="0">
                  <a:pos x="1248" y="81"/>
                </a:cxn>
                <a:cxn ang="0">
                  <a:pos x="1253" y="144"/>
                </a:cxn>
                <a:cxn ang="0">
                  <a:pos x="1268" y="227"/>
                </a:cxn>
                <a:cxn ang="0">
                  <a:pos x="1379" y="252"/>
                </a:cxn>
                <a:cxn ang="0">
                  <a:pos x="1271" y="217"/>
                </a:cxn>
                <a:cxn ang="0">
                  <a:pos x="1172" y="1629"/>
                </a:cxn>
                <a:cxn ang="0">
                  <a:pos x="1677" y="1170"/>
                </a:cxn>
                <a:cxn ang="0">
                  <a:pos x="1500" y="703"/>
                </a:cxn>
                <a:cxn ang="0">
                  <a:pos x="1437" y="376"/>
                </a:cxn>
                <a:cxn ang="0">
                  <a:pos x="1520" y="509"/>
                </a:cxn>
                <a:cxn ang="0">
                  <a:pos x="1606" y="540"/>
                </a:cxn>
                <a:cxn ang="0">
                  <a:pos x="1674" y="527"/>
                </a:cxn>
                <a:cxn ang="0">
                  <a:pos x="1694" y="502"/>
                </a:cxn>
                <a:cxn ang="0">
                  <a:pos x="1659" y="446"/>
                </a:cxn>
                <a:cxn ang="0">
                  <a:pos x="1634" y="388"/>
                </a:cxn>
                <a:cxn ang="0">
                  <a:pos x="1553" y="345"/>
                </a:cxn>
                <a:cxn ang="0">
                  <a:pos x="1442" y="300"/>
                </a:cxn>
                <a:cxn ang="0">
                  <a:pos x="1341" y="330"/>
                </a:cxn>
                <a:cxn ang="0">
                  <a:pos x="1319" y="386"/>
                </a:cxn>
                <a:cxn ang="0">
                  <a:pos x="1182" y="424"/>
                </a:cxn>
                <a:cxn ang="0">
                  <a:pos x="1172" y="308"/>
                </a:cxn>
                <a:cxn ang="0">
                  <a:pos x="1112" y="315"/>
                </a:cxn>
                <a:cxn ang="0">
                  <a:pos x="1024" y="333"/>
                </a:cxn>
                <a:cxn ang="0">
                  <a:pos x="1034" y="383"/>
                </a:cxn>
                <a:cxn ang="0">
                  <a:pos x="1129" y="429"/>
                </a:cxn>
                <a:cxn ang="0">
                  <a:pos x="451" y="378"/>
                </a:cxn>
                <a:cxn ang="0">
                  <a:pos x="156" y="840"/>
                </a:cxn>
                <a:cxn ang="0">
                  <a:pos x="837" y="1417"/>
                </a:cxn>
                <a:cxn ang="0">
                  <a:pos x="1256" y="1755"/>
                </a:cxn>
                <a:cxn ang="0">
                  <a:pos x="1629" y="1679"/>
                </a:cxn>
                <a:cxn ang="0">
                  <a:pos x="1553" y="1654"/>
                </a:cxn>
                <a:cxn ang="0">
                  <a:pos x="1414" y="1851"/>
                </a:cxn>
                <a:cxn ang="0">
                  <a:pos x="1891" y="1893"/>
                </a:cxn>
                <a:cxn ang="0">
                  <a:pos x="1591" y="1795"/>
                </a:cxn>
                <a:cxn ang="0">
                  <a:pos x="1435" y="2057"/>
                </a:cxn>
                <a:cxn ang="0">
                  <a:pos x="1629" y="2524"/>
                </a:cxn>
                <a:cxn ang="0">
                  <a:pos x="1740" y="2741"/>
                </a:cxn>
                <a:cxn ang="0">
                  <a:pos x="2110" y="2342"/>
                </a:cxn>
                <a:cxn ang="0">
                  <a:pos x="1472" y="562"/>
                </a:cxn>
                <a:cxn ang="0">
                  <a:pos x="1394" y="577"/>
                </a:cxn>
                <a:cxn ang="0">
                  <a:pos x="978" y="338"/>
                </a:cxn>
                <a:cxn ang="0">
                  <a:pos x="1039" y="250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7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41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19" y="1830"/>
                  </a:lnTo>
                  <a:lnTo>
                    <a:pt x="1404" y="181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83" y="1722"/>
                  </a:lnTo>
                  <a:lnTo>
                    <a:pt x="1268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45" y="1871"/>
                  </a:lnTo>
                  <a:lnTo>
                    <a:pt x="1452" y="186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591" y="1795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3" y="255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11" y="2110"/>
                  </a:lnTo>
                  <a:lnTo>
                    <a:pt x="2201" y="2073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17"/>
                </a:cxn>
                <a:cxn ang="0">
                  <a:pos x="12" y="14"/>
                </a:cxn>
                <a:cxn ang="0">
                  <a:pos x="13" y="8"/>
                </a:cxn>
                <a:cxn ang="0">
                  <a:pos x="27" y="9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33" y="11"/>
                </a:cxn>
                <a:cxn ang="0">
                  <a:pos x="36" y="18"/>
                </a:cxn>
                <a:cxn ang="0">
                  <a:pos x="27" y="21"/>
                </a:cxn>
                <a:cxn ang="0">
                  <a:pos x="15" y="28"/>
                </a:cxn>
                <a:cxn ang="0">
                  <a:pos x="13" y="28"/>
                </a:cxn>
                <a:cxn ang="0">
                  <a:pos x="8" y="26"/>
                </a:cxn>
                <a:cxn ang="0">
                  <a:pos x="2" y="23"/>
                </a:cxn>
                <a:cxn ang="0">
                  <a:pos x="0" y="15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558EA34C-BEFF-4CB9-BCC6-14C94DD370C3}"/>
              </a:ext>
            </a:extLst>
          </p:cNvPr>
          <p:cNvGrpSpPr/>
          <p:nvPr/>
        </p:nvGrpSpPr>
        <p:grpSpPr>
          <a:xfrm>
            <a:off x="10475013" y="1439519"/>
            <a:ext cx="651363" cy="636668"/>
            <a:chOff x="10127919" y="1491129"/>
            <a:chExt cx="660259" cy="603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Elipse 11">
              <a:extLst>
                <a:ext uri="{FF2B5EF4-FFF2-40B4-BE49-F238E27FC236}">
                  <a16:creationId xmlns="" xmlns:a16="http://schemas.microsoft.com/office/drawing/2014/main" id="{8080F71F-A0BB-4FEF-B17F-C6BA893F8D13}"/>
                </a:ext>
              </a:extLst>
            </p:cNvPr>
            <p:cNvSpPr/>
            <p:nvPr/>
          </p:nvSpPr>
          <p:spPr>
            <a:xfrm>
              <a:off x="10127919" y="1491129"/>
              <a:ext cx="627321" cy="6034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dirty="0">
                <a:solidFill>
                  <a:prstClr val="white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8A105BDD-187E-4CDE-AA3B-322C85CCA0F8}"/>
                </a:ext>
              </a:extLst>
            </p:cNvPr>
            <p:cNvSpPr txBox="1"/>
            <p:nvPr/>
          </p:nvSpPr>
          <p:spPr>
            <a:xfrm>
              <a:off x="10142899" y="1567733"/>
              <a:ext cx="645279" cy="466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b="1" dirty="0">
                  <a:solidFill>
                    <a:prstClr val="white"/>
                  </a:solidFill>
                  <a:latin typeface="Candara" panose="020E0502030303020204" pitchFamily="34" charset="0"/>
                </a:rPr>
                <a:t>42.3% </a:t>
              </a:r>
              <a:r>
                <a:rPr lang="es-PE" sz="1200" b="1" dirty="0">
                  <a:solidFill>
                    <a:prstClr val="white"/>
                  </a:solidFill>
                  <a:latin typeface="Candara" panose="020E0502030303020204" pitchFamily="34" charset="0"/>
                </a:rPr>
                <a:t>del PBI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="" xmlns:a16="http://schemas.microsoft.com/office/drawing/2014/main" id="{558EA34C-BEFF-4CB9-BCC6-14C94DD370C3}"/>
              </a:ext>
            </a:extLst>
          </p:cNvPr>
          <p:cNvGrpSpPr/>
          <p:nvPr/>
        </p:nvGrpSpPr>
        <p:grpSpPr>
          <a:xfrm>
            <a:off x="1678947" y="3990063"/>
            <a:ext cx="651363" cy="636668"/>
            <a:chOff x="10127919" y="1491129"/>
            <a:chExt cx="660259" cy="603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Elipse 21">
              <a:extLst>
                <a:ext uri="{FF2B5EF4-FFF2-40B4-BE49-F238E27FC236}">
                  <a16:creationId xmlns="" xmlns:a16="http://schemas.microsoft.com/office/drawing/2014/main" id="{8080F71F-A0BB-4FEF-B17F-C6BA893F8D13}"/>
                </a:ext>
              </a:extLst>
            </p:cNvPr>
            <p:cNvSpPr/>
            <p:nvPr/>
          </p:nvSpPr>
          <p:spPr>
            <a:xfrm>
              <a:off x="10127919" y="1491129"/>
              <a:ext cx="627321" cy="6034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dirty="0">
                <a:solidFill>
                  <a:prstClr val="white"/>
                </a:solidFill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="" xmlns:a16="http://schemas.microsoft.com/office/drawing/2014/main" id="{8A105BDD-187E-4CDE-AA3B-322C85CCA0F8}"/>
                </a:ext>
              </a:extLst>
            </p:cNvPr>
            <p:cNvSpPr txBox="1"/>
            <p:nvPr/>
          </p:nvSpPr>
          <p:spPr>
            <a:xfrm>
              <a:off x="10142899" y="1567733"/>
              <a:ext cx="645279" cy="466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400" b="1" dirty="0">
                  <a:solidFill>
                    <a:prstClr val="white"/>
                  </a:solidFill>
                  <a:latin typeface="Candara" panose="020E0502030303020204" pitchFamily="34" charset="0"/>
                </a:rPr>
                <a:t>30.4 % </a:t>
              </a:r>
              <a:r>
                <a:rPr lang="es-PE" sz="1200" b="1" dirty="0">
                  <a:solidFill>
                    <a:prstClr val="white"/>
                  </a:solidFill>
                  <a:latin typeface="Candara" panose="020E0502030303020204" pitchFamily="34" charset="0"/>
                </a:rPr>
                <a:t>del PBI</a:t>
              </a:r>
            </a:p>
          </p:txBody>
        </p:sp>
      </p:grp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801025795"/>
              </p:ext>
            </p:extLst>
          </p:nvPr>
        </p:nvGraphicFramePr>
        <p:xfrm>
          <a:off x="2601517" y="5989290"/>
          <a:ext cx="6930097" cy="59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131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5D56C70E-9323-4DA0-8BE6-B5B69FF1FDC6}"/>
              </a:ext>
            </a:extLst>
          </p:cNvPr>
          <p:cNvSpPr/>
          <p:nvPr/>
        </p:nvSpPr>
        <p:spPr>
          <a:xfrm>
            <a:off x="-2689" y="-1280"/>
            <a:ext cx="12194689" cy="6851906"/>
          </a:xfrm>
          <a:prstGeom prst="rect">
            <a:avLst/>
          </a:prstGeom>
          <a:gradFill flip="none" rotWithShape="1">
            <a:gsLst>
              <a:gs pos="0">
                <a:srgbClr val="A20000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prstClr val="white"/>
              </a:solidFill>
            </a:endParaRPr>
          </a:p>
        </p:txBody>
      </p:sp>
      <p:grpSp>
        <p:nvGrpSpPr>
          <p:cNvPr id="240" name="Grupo 239">
            <a:extLst>
              <a:ext uri="{FF2B5EF4-FFF2-40B4-BE49-F238E27FC236}">
                <a16:creationId xmlns="" xmlns:a16="http://schemas.microsoft.com/office/drawing/2014/main" id="{7DDC9831-B49B-4568-9838-79498E2F006D}"/>
              </a:ext>
            </a:extLst>
          </p:cNvPr>
          <p:cNvGrpSpPr/>
          <p:nvPr/>
        </p:nvGrpSpPr>
        <p:grpSpPr>
          <a:xfrm>
            <a:off x="433260" y="1354913"/>
            <a:ext cx="10744199" cy="5437570"/>
            <a:chOff x="562946" y="716094"/>
            <a:chExt cx="11068795" cy="6047170"/>
          </a:xfrm>
        </p:grpSpPr>
        <p:sp>
          <p:nvSpPr>
            <p:cNvPr id="241" name="Russia">
              <a:extLst>
                <a:ext uri="{FF2B5EF4-FFF2-40B4-BE49-F238E27FC236}">
                  <a16:creationId xmlns="" xmlns:a16="http://schemas.microsoft.com/office/drawing/2014/main" id="{1FACC8F1-A362-46F1-8979-C4D01B6F5AB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97612" y="716094"/>
              <a:ext cx="5234129" cy="2401169"/>
            </a:xfrm>
            <a:custGeom>
              <a:avLst/>
              <a:gdLst/>
              <a:ahLst/>
              <a:cxnLst>
                <a:cxn ang="0">
                  <a:pos x="1356" y="83"/>
                </a:cxn>
                <a:cxn ang="0">
                  <a:pos x="1488" y="62"/>
                </a:cxn>
                <a:cxn ang="0">
                  <a:pos x="1592" y="104"/>
                </a:cxn>
                <a:cxn ang="0">
                  <a:pos x="1606" y="178"/>
                </a:cxn>
                <a:cxn ang="0">
                  <a:pos x="1743" y="178"/>
                </a:cxn>
                <a:cxn ang="0">
                  <a:pos x="1913" y="187"/>
                </a:cxn>
                <a:cxn ang="0">
                  <a:pos x="2112" y="317"/>
                </a:cxn>
                <a:cxn ang="0">
                  <a:pos x="2329" y="279"/>
                </a:cxn>
                <a:cxn ang="0">
                  <a:pos x="2520" y="428"/>
                </a:cxn>
                <a:cxn ang="0">
                  <a:pos x="2802" y="404"/>
                </a:cxn>
                <a:cxn ang="0">
                  <a:pos x="2854" y="714"/>
                </a:cxn>
                <a:cxn ang="0">
                  <a:pos x="2551" y="882"/>
                </a:cxn>
                <a:cxn ang="0">
                  <a:pos x="2513" y="1064"/>
                </a:cxn>
                <a:cxn ang="0">
                  <a:pos x="2468" y="898"/>
                </a:cxn>
                <a:cxn ang="0">
                  <a:pos x="2464" y="763"/>
                </a:cxn>
                <a:cxn ang="0">
                  <a:pos x="2261" y="867"/>
                </a:cxn>
                <a:cxn ang="0">
                  <a:pos x="2128" y="1033"/>
                </a:cxn>
                <a:cxn ang="0">
                  <a:pos x="1984" y="1338"/>
                </a:cxn>
                <a:cxn ang="0">
                  <a:pos x="1949" y="1168"/>
                </a:cxn>
                <a:cxn ang="0">
                  <a:pos x="1746" y="1160"/>
                </a:cxn>
                <a:cxn ang="0">
                  <a:pos x="1403" y="1144"/>
                </a:cxn>
                <a:cxn ang="0">
                  <a:pos x="1162" y="1142"/>
                </a:cxn>
                <a:cxn ang="0">
                  <a:pos x="964" y="1026"/>
                </a:cxn>
                <a:cxn ang="0">
                  <a:pos x="744" y="1082"/>
                </a:cxn>
                <a:cxn ang="0">
                  <a:pos x="633" y="1123"/>
                </a:cxn>
                <a:cxn ang="0">
                  <a:pos x="522" y="1156"/>
                </a:cxn>
                <a:cxn ang="0">
                  <a:pos x="496" y="1293"/>
                </a:cxn>
                <a:cxn ang="0">
                  <a:pos x="470" y="1352"/>
                </a:cxn>
                <a:cxn ang="0">
                  <a:pos x="328" y="1248"/>
                </a:cxn>
                <a:cxn ang="0">
                  <a:pos x="295" y="1144"/>
                </a:cxn>
                <a:cxn ang="0">
                  <a:pos x="224" y="1038"/>
                </a:cxn>
                <a:cxn ang="0">
                  <a:pos x="156" y="934"/>
                </a:cxn>
                <a:cxn ang="0">
                  <a:pos x="198" y="667"/>
                </a:cxn>
                <a:cxn ang="0">
                  <a:pos x="161" y="430"/>
                </a:cxn>
                <a:cxn ang="0">
                  <a:pos x="378" y="499"/>
                </a:cxn>
                <a:cxn ang="0">
                  <a:pos x="222" y="544"/>
                </a:cxn>
                <a:cxn ang="0">
                  <a:pos x="319" y="655"/>
                </a:cxn>
                <a:cxn ang="0">
                  <a:pos x="454" y="548"/>
                </a:cxn>
                <a:cxn ang="0">
                  <a:pos x="513" y="541"/>
                </a:cxn>
                <a:cxn ang="0">
                  <a:pos x="647" y="463"/>
                </a:cxn>
                <a:cxn ang="0">
                  <a:pos x="865" y="485"/>
                </a:cxn>
                <a:cxn ang="0">
                  <a:pos x="891" y="218"/>
                </a:cxn>
                <a:cxn ang="0">
                  <a:pos x="940" y="525"/>
                </a:cxn>
                <a:cxn ang="0">
                  <a:pos x="1013" y="456"/>
                </a:cxn>
                <a:cxn ang="0">
                  <a:pos x="985" y="263"/>
                </a:cxn>
                <a:cxn ang="0">
                  <a:pos x="1106" y="289"/>
                </a:cxn>
                <a:cxn ang="0">
                  <a:pos x="1127" y="277"/>
                </a:cxn>
                <a:cxn ang="0">
                  <a:pos x="2190" y="1215"/>
                </a:cxn>
                <a:cxn ang="0">
                  <a:pos x="2183" y="1056"/>
                </a:cxn>
                <a:cxn ang="0">
                  <a:pos x="2206" y="116"/>
                </a:cxn>
                <a:cxn ang="0">
                  <a:pos x="2291" y="152"/>
                </a:cxn>
                <a:cxn ang="0">
                  <a:pos x="2180" y="196"/>
                </a:cxn>
                <a:cxn ang="0">
                  <a:pos x="2917" y="324"/>
                </a:cxn>
                <a:cxn ang="0">
                  <a:pos x="522" y="445"/>
                </a:cxn>
                <a:cxn ang="0">
                  <a:pos x="865" y="71"/>
                </a:cxn>
                <a:cxn ang="0">
                  <a:pos x="676" y="170"/>
                </a:cxn>
                <a:cxn ang="0">
                  <a:pos x="931" y="104"/>
                </a:cxn>
                <a:cxn ang="0">
                  <a:pos x="628" y="274"/>
                </a:cxn>
                <a:cxn ang="0">
                  <a:pos x="687" y="239"/>
                </a:cxn>
                <a:cxn ang="0">
                  <a:pos x="895" y="211"/>
                </a:cxn>
                <a:cxn ang="0">
                  <a:pos x="0" y="1014"/>
                </a:cxn>
              </a:cxnLst>
              <a:rect l="0" t="0" r="r" b="b"/>
              <a:pathLst>
                <a:path w="3031" h="1383">
                  <a:moveTo>
                    <a:pt x="1186" y="156"/>
                  </a:moveTo>
                  <a:lnTo>
                    <a:pt x="1181" y="149"/>
                  </a:lnTo>
                  <a:lnTo>
                    <a:pt x="1181" y="142"/>
                  </a:lnTo>
                  <a:lnTo>
                    <a:pt x="1186" y="140"/>
                  </a:lnTo>
                  <a:lnTo>
                    <a:pt x="1193" y="142"/>
                  </a:lnTo>
                  <a:lnTo>
                    <a:pt x="1207" y="128"/>
                  </a:lnTo>
                  <a:lnTo>
                    <a:pt x="1233" y="114"/>
                  </a:lnTo>
                  <a:lnTo>
                    <a:pt x="1261" y="104"/>
                  </a:lnTo>
                  <a:lnTo>
                    <a:pt x="1266" y="100"/>
                  </a:lnTo>
                  <a:lnTo>
                    <a:pt x="1294" y="92"/>
                  </a:lnTo>
                  <a:lnTo>
                    <a:pt x="1285" y="88"/>
                  </a:lnTo>
                  <a:lnTo>
                    <a:pt x="1283" y="83"/>
                  </a:lnTo>
                  <a:lnTo>
                    <a:pt x="1297" y="76"/>
                  </a:lnTo>
                  <a:lnTo>
                    <a:pt x="1316" y="74"/>
                  </a:lnTo>
                  <a:lnTo>
                    <a:pt x="1337" y="76"/>
                  </a:lnTo>
                  <a:lnTo>
                    <a:pt x="1332" y="85"/>
                  </a:lnTo>
                  <a:lnTo>
                    <a:pt x="1342" y="85"/>
                  </a:lnTo>
                  <a:lnTo>
                    <a:pt x="1356" y="83"/>
                  </a:lnTo>
                  <a:lnTo>
                    <a:pt x="1372" y="69"/>
                  </a:lnTo>
                  <a:lnTo>
                    <a:pt x="1370" y="57"/>
                  </a:lnTo>
                  <a:lnTo>
                    <a:pt x="1413" y="57"/>
                  </a:lnTo>
                  <a:lnTo>
                    <a:pt x="1406" y="50"/>
                  </a:lnTo>
                  <a:lnTo>
                    <a:pt x="1420" y="19"/>
                  </a:lnTo>
                  <a:lnTo>
                    <a:pt x="1439" y="10"/>
                  </a:lnTo>
                  <a:lnTo>
                    <a:pt x="1443" y="10"/>
                  </a:lnTo>
                  <a:lnTo>
                    <a:pt x="1453" y="3"/>
                  </a:lnTo>
                  <a:lnTo>
                    <a:pt x="1465" y="0"/>
                  </a:lnTo>
                  <a:lnTo>
                    <a:pt x="1472" y="7"/>
                  </a:lnTo>
                  <a:lnTo>
                    <a:pt x="1476" y="7"/>
                  </a:lnTo>
                  <a:lnTo>
                    <a:pt x="1486" y="17"/>
                  </a:lnTo>
                  <a:lnTo>
                    <a:pt x="1469" y="29"/>
                  </a:lnTo>
                  <a:lnTo>
                    <a:pt x="1493" y="36"/>
                  </a:lnTo>
                  <a:lnTo>
                    <a:pt x="1495" y="33"/>
                  </a:lnTo>
                  <a:lnTo>
                    <a:pt x="1500" y="38"/>
                  </a:lnTo>
                  <a:lnTo>
                    <a:pt x="1491" y="48"/>
                  </a:lnTo>
                  <a:lnTo>
                    <a:pt x="1488" y="62"/>
                  </a:lnTo>
                  <a:lnTo>
                    <a:pt x="1502" y="59"/>
                  </a:lnTo>
                  <a:lnTo>
                    <a:pt x="1514" y="48"/>
                  </a:lnTo>
                  <a:lnTo>
                    <a:pt x="1526" y="48"/>
                  </a:lnTo>
                  <a:lnTo>
                    <a:pt x="1535" y="43"/>
                  </a:lnTo>
                  <a:lnTo>
                    <a:pt x="1568" y="41"/>
                  </a:lnTo>
                  <a:lnTo>
                    <a:pt x="1566" y="45"/>
                  </a:lnTo>
                  <a:lnTo>
                    <a:pt x="1587" y="66"/>
                  </a:lnTo>
                  <a:lnTo>
                    <a:pt x="1592" y="66"/>
                  </a:lnTo>
                  <a:lnTo>
                    <a:pt x="1599" y="74"/>
                  </a:lnTo>
                  <a:lnTo>
                    <a:pt x="1594" y="76"/>
                  </a:lnTo>
                  <a:lnTo>
                    <a:pt x="1599" y="81"/>
                  </a:lnTo>
                  <a:lnTo>
                    <a:pt x="1594" y="97"/>
                  </a:lnTo>
                  <a:lnTo>
                    <a:pt x="1587" y="95"/>
                  </a:lnTo>
                  <a:lnTo>
                    <a:pt x="1585" y="95"/>
                  </a:lnTo>
                  <a:lnTo>
                    <a:pt x="1585" y="92"/>
                  </a:lnTo>
                  <a:lnTo>
                    <a:pt x="1583" y="92"/>
                  </a:lnTo>
                  <a:lnTo>
                    <a:pt x="1585" y="104"/>
                  </a:lnTo>
                  <a:lnTo>
                    <a:pt x="1592" y="104"/>
                  </a:lnTo>
                  <a:lnTo>
                    <a:pt x="1592" y="111"/>
                  </a:lnTo>
                  <a:lnTo>
                    <a:pt x="1580" y="133"/>
                  </a:lnTo>
                  <a:lnTo>
                    <a:pt x="1568" y="135"/>
                  </a:lnTo>
                  <a:lnTo>
                    <a:pt x="1557" y="159"/>
                  </a:lnTo>
                  <a:lnTo>
                    <a:pt x="1554" y="163"/>
                  </a:lnTo>
                  <a:lnTo>
                    <a:pt x="1547" y="166"/>
                  </a:lnTo>
                  <a:lnTo>
                    <a:pt x="1540" y="182"/>
                  </a:lnTo>
                  <a:lnTo>
                    <a:pt x="1531" y="189"/>
                  </a:lnTo>
                  <a:lnTo>
                    <a:pt x="1526" y="189"/>
                  </a:lnTo>
                  <a:lnTo>
                    <a:pt x="1524" y="194"/>
                  </a:lnTo>
                  <a:lnTo>
                    <a:pt x="1526" y="213"/>
                  </a:lnTo>
                  <a:lnTo>
                    <a:pt x="1540" y="218"/>
                  </a:lnTo>
                  <a:lnTo>
                    <a:pt x="1547" y="206"/>
                  </a:lnTo>
                  <a:lnTo>
                    <a:pt x="1583" y="201"/>
                  </a:lnTo>
                  <a:lnTo>
                    <a:pt x="1599" y="182"/>
                  </a:lnTo>
                  <a:lnTo>
                    <a:pt x="1609" y="187"/>
                  </a:lnTo>
                  <a:lnTo>
                    <a:pt x="1628" y="173"/>
                  </a:lnTo>
                  <a:lnTo>
                    <a:pt x="1606" y="178"/>
                  </a:lnTo>
                  <a:lnTo>
                    <a:pt x="1616" y="156"/>
                  </a:lnTo>
                  <a:lnTo>
                    <a:pt x="1625" y="159"/>
                  </a:lnTo>
                  <a:lnTo>
                    <a:pt x="1635" y="152"/>
                  </a:lnTo>
                  <a:lnTo>
                    <a:pt x="1632" y="163"/>
                  </a:lnTo>
                  <a:lnTo>
                    <a:pt x="1658" y="173"/>
                  </a:lnTo>
                  <a:lnTo>
                    <a:pt x="1663" y="156"/>
                  </a:lnTo>
                  <a:lnTo>
                    <a:pt x="1670" y="178"/>
                  </a:lnTo>
                  <a:lnTo>
                    <a:pt x="1668" y="194"/>
                  </a:lnTo>
                  <a:lnTo>
                    <a:pt x="1663" y="206"/>
                  </a:lnTo>
                  <a:lnTo>
                    <a:pt x="1670" y="222"/>
                  </a:lnTo>
                  <a:lnTo>
                    <a:pt x="1684" y="206"/>
                  </a:lnTo>
                  <a:lnTo>
                    <a:pt x="1672" y="194"/>
                  </a:lnTo>
                  <a:lnTo>
                    <a:pt x="1684" y="182"/>
                  </a:lnTo>
                  <a:lnTo>
                    <a:pt x="1701" y="175"/>
                  </a:lnTo>
                  <a:lnTo>
                    <a:pt x="1710" y="168"/>
                  </a:lnTo>
                  <a:lnTo>
                    <a:pt x="1720" y="173"/>
                  </a:lnTo>
                  <a:lnTo>
                    <a:pt x="1736" y="173"/>
                  </a:lnTo>
                  <a:lnTo>
                    <a:pt x="1743" y="178"/>
                  </a:lnTo>
                  <a:lnTo>
                    <a:pt x="1762" y="175"/>
                  </a:lnTo>
                  <a:lnTo>
                    <a:pt x="1769" y="182"/>
                  </a:lnTo>
                  <a:lnTo>
                    <a:pt x="1762" y="185"/>
                  </a:lnTo>
                  <a:lnTo>
                    <a:pt x="1762" y="201"/>
                  </a:lnTo>
                  <a:lnTo>
                    <a:pt x="1788" y="213"/>
                  </a:lnTo>
                  <a:lnTo>
                    <a:pt x="1802" y="215"/>
                  </a:lnTo>
                  <a:lnTo>
                    <a:pt x="1821" y="211"/>
                  </a:lnTo>
                  <a:lnTo>
                    <a:pt x="1838" y="220"/>
                  </a:lnTo>
                  <a:lnTo>
                    <a:pt x="1857" y="201"/>
                  </a:lnTo>
                  <a:lnTo>
                    <a:pt x="1840" y="189"/>
                  </a:lnTo>
                  <a:lnTo>
                    <a:pt x="1843" y="168"/>
                  </a:lnTo>
                  <a:lnTo>
                    <a:pt x="1850" y="168"/>
                  </a:lnTo>
                  <a:lnTo>
                    <a:pt x="1857" y="159"/>
                  </a:lnTo>
                  <a:lnTo>
                    <a:pt x="1880" y="166"/>
                  </a:lnTo>
                  <a:lnTo>
                    <a:pt x="1887" y="175"/>
                  </a:lnTo>
                  <a:lnTo>
                    <a:pt x="1904" y="182"/>
                  </a:lnTo>
                  <a:lnTo>
                    <a:pt x="1902" y="189"/>
                  </a:lnTo>
                  <a:lnTo>
                    <a:pt x="1913" y="187"/>
                  </a:lnTo>
                  <a:lnTo>
                    <a:pt x="1958" y="211"/>
                  </a:lnTo>
                  <a:lnTo>
                    <a:pt x="1954" y="237"/>
                  </a:lnTo>
                  <a:lnTo>
                    <a:pt x="1944" y="239"/>
                  </a:lnTo>
                  <a:lnTo>
                    <a:pt x="1951" y="246"/>
                  </a:lnTo>
                  <a:lnTo>
                    <a:pt x="1946" y="265"/>
                  </a:lnTo>
                  <a:lnTo>
                    <a:pt x="1935" y="260"/>
                  </a:lnTo>
                  <a:lnTo>
                    <a:pt x="1944" y="284"/>
                  </a:lnTo>
                  <a:lnTo>
                    <a:pt x="1954" y="284"/>
                  </a:lnTo>
                  <a:lnTo>
                    <a:pt x="1951" y="296"/>
                  </a:lnTo>
                  <a:lnTo>
                    <a:pt x="1998" y="357"/>
                  </a:lnTo>
                  <a:lnTo>
                    <a:pt x="2010" y="322"/>
                  </a:lnTo>
                  <a:lnTo>
                    <a:pt x="2017" y="274"/>
                  </a:lnTo>
                  <a:lnTo>
                    <a:pt x="2036" y="305"/>
                  </a:lnTo>
                  <a:lnTo>
                    <a:pt x="2062" y="303"/>
                  </a:lnTo>
                  <a:lnTo>
                    <a:pt x="2069" y="293"/>
                  </a:lnTo>
                  <a:lnTo>
                    <a:pt x="2079" y="300"/>
                  </a:lnTo>
                  <a:lnTo>
                    <a:pt x="2095" y="298"/>
                  </a:lnTo>
                  <a:lnTo>
                    <a:pt x="2112" y="317"/>
                  </a:lnTo>
                  <a:lnTo>
                    <a:pt x="2121" y="317"/>
                  </a:lnTo>
                  <a:lnTo>
                    <a:pt x="2121" y="298"/>
                  </a:lnTo>
                  <a:lnTo>
                    <a:pt x="2128" y="293"/>
                  </a:lnTo>
                  <a:lnTo>
                    <a:pt x="2138" y="303"/>
                  </a:lnTo>
                  <a:lnTo>
                    <a:pt x="2154" y="300"/>
                  </a:lnTo>
                  <a:lnTo>
                    <a:pt x="2140" y="272"/>
                  </a:lnTo>
                  <a:lnTo>
                    <a:pt x="2147" y="263"/>
                  </a:lnTo>
                  <a:lnTo>
                    <a:pt x="2138" y="258"/>
                  </a:lnTo>
                  <a:lnTo>
                    <a:pt x="2147" y="244"/>
                  </a:lnTo>
                  <a:lnTo>
                    <a:pt x="2157" y="244"/>
                  </a:lnTo>
                  <a:lnTo>
                    <a:pt x="2168" y="234"/>
                  </a:lnTo>
                  <a:lnTo>
                    <a:pt x="2161" y="225"/>
                  </a:lnTo>
                  <a:lnTo>
                    <a:pt x="2249" y="241"/>
                  </a:lnTo>
                  <a:lnTo>
                    <a:pt x="2275" y="248"/>
                  </a:lnTo>
                  <a:lnTo>
                    <a:pt x="2298" y="251"/>
                  </a:lnTo>
                  <a:lnTo>
                    <a:pt x="2317" y="256"/>
                  </a:lnTo>
                  <a:lnTo>
                    <a:pt x="2329" y="265"/>
                  </a:lnTo>
                  <a:lnTo>
                    <a:pt x="2329" y="279"/>
                  </a:lnTo>
                  <a:lnTo>
                    <a:pt x="2322" y="281"/>
                  </a:lnTo>
                  <a:lnTo>
                    <a:pt x="2317" y="277"/>
                  </a:lnTo>
                  <a:lnTo>
                    <a:pt x="2310" y="289"/>
                  </a:lnTo>
                  <a:lnTo>
                    <a:pt x="2324" y="293"/>
                  </a:lnTo>
                  <a:lnTo>
                    <a:pt x="2331" y="298"/>
                  </a:lnTo>
                  <a:lnTo>
                    <a:pt x="2339" y="310"/>
                  </a:lnTo>
                  <a:lnTo>
                    <a:pt x="2350" y="307"/>
                  </a:lnTo>
                  <a:lnTo>
                    <a:pt x="2362" y="324"/>
                  </a:lnTo>
                  <a:lnTo>
                    <a:pt x="2360" y="333"/>
                  </a:lnTo>
                  <a:lnTo>
                    <a:pt x="2381" y="345"/>
                  </a:lnTo>
                  <a:lnTo>
                    <a:pt x="2440" y="336"/>
                  </a:lnTo>
                  <a:lnTo>
                    <a:pt x="2468" y="329"/>
                  </a:lnTo>
                  <a:lnTo>
                    <a:pt x="2492" y="341"/>
                  </a:lnTo>
                  <a:lnTo>
                    <a:pt x="2506" y="352"/>
                  </a:lnTo>
                  <a:lnTo>
                    <a:pt x="2509" y="374"/>
                  </a:lnTo>
                  <a:lnTo>
                    <a:pt x="2502" y="383"/>
                  </a:lnTo>
                  <a:lnTo>
                    <a:pt x="2506" y="404"/>
                  </a:lnTo>
                  <a:lnTo>
                    <a:pt x="2520" y="428"/>
                  </a:lnTo>
                  <a:lnTo>
                    <a:pt x="2542" y="414"/>
                  </a:lnTo>
                  <a:lnTo>
                    <a:pt x="2579" y="414"/>
                  </a:lnTo>
                  <a:lnTo>
                    <a:pt x="2587" y="404"/>
                  </a:lnTo>
                  <a:lnTo>
                    <a:pt x="2594" y="414"/>
                  </a:lnTo>
                  <a:lnTo>
                    <a:pt x="2634" y="416"/>
                  </a:lnTo>
                  <a:lnTo>
                    <a:pt x="2650" y="404"/>
                  </a:lnTo>
                  <a:lnTo>
                    <a:pt x="2657" y="419"/>
                  </a:lnTo>
                  <a:lnTo>
                    <a:pt x="2657" y="430"/>
                  </a:lnTo>
                  <a:lnTo>
                    <a:pt x="2669" y="445"/>
                  </a:lnTo>
                  <a:lnTo>
                    <a:pt x="2669" y="456"/>
                  </a:lnTo>
                  <a:lnTo>
                    <a:pt x="2691" y="459"/>
                  </a:lnTo>
                  <a:lnTo>
                    <a:pt x="2709" y="445"/>
                  </a:lnTo>
                  <a:lnTo>
                    <a:pt x="2698" y="409"/>
                  </a:lnTo>
                  <a:lnTo>
                    <a:pt x="2691" y="407"/>
                  </a:lnTo>
                  <a:lnTo>
                    <a:pt x="2698" y="397"/>
                  </a:lnTo>
                  <a:lnTo>
                    <a:pt x="2695" y="385"/>
                  </a:lnTo>
                  <a:lnTo>
                    <a:pt x="2740" y="400"/>
                  </a:lnTo>
                  <a:lnTo>
                    <a:pt x="2802" y="404"/>
                  </a:lnTo>
                  <a:lnTo>
                    <a:pt x="2809" y="414"/>
                  </a:lnTo>
                  <a:lnTo>
                    <a:pt x="2828" y="423"/>
                  </a:lnTo>
                  <a:lnTo>
                    <a:pt x="2846" y="423"/>
                  </a:lnTo>
                  <a:lnTo>
                    <a:pt x="2910" y="482"/>
                  </a:lnTo>
                  <a:lnTo>
                    <a:pt x="2991" y="501"/>
                  </a:lnTo>
                  <a:lnTo>
                    <a:pt x="3031" y="553"/>
                  </a:lnTo>
                  <a:lnTo>
                    <a:pt x="2979" y="634"/>
                  </a:lnTo>
                  <a:lnTo>
                    <a:pt x="2920" y="612"/>
                  </a:lnTo>
                  <a:lnTo>
                    <a:pt x="2887" y="605"/>
                  </a:lnTo>
                  <a:lnTo>
                    <a:pt x="2851" y="652"/>
                  </a:lnTo>
                  <a:lnTo>
                    <a:pt x="2816" y="645"/>
                  </a:lnTo>
                  <a:lnTo>
                    <a:pt x="2823" y="664"/>
                  </a:lnTo>
                  <a:lnTo>
                    <a:pt x="2839" y="664"/>
                  </a:lnTo>
                  <a:lnTo>
                    <a:pt x="2839" y="693"/>
                  </a:lnTo>
                  <a:lnTo>
                    <a:pt x="2846" y="704"/>
                  </a:lnTo>
                  <a:lnTo>
                    <a:pt x="2849" y="704"/>
                  </a:lnTo>
                  <a:lnTo>
                    <a:pt x="2854" y="712"/>
                  </a:lnTo>
                  <a:lnTo>
                    <a:pt x="2854" y="714"/>
                  </a:lnTo>
                  <a:lnTo>
                    <a:pt x="2861" y="723"/>
                  </a:lnTo>
                  <a:lnTo>
                    <a:pt x="2854" y="730"/>
                  </a:lnTo>
                  <a:lnTo>
                    <a:pt x="2851" y="737"/>
                  </a:lnTo>
                  <a:lnTo>
                    <a:pt x="2832" y="730"/>
                  </a:lnTo>
                  <a:lnTo>
                    <a:pt x="2813" y="730"/>
                  </a:lnTo>
                  <a:lnTo>
                    <a:pt x="2724" y="789"/>
                  </a:lnTo>
                  <a:lnTo>
                    <a:pt x="2717" y="811"/>
                  </a:lnTo>
                  <a:lnTo>
                    <a:pt x="2709" y="815"/>
                  </a:lnTo>
                  <a:lnTo>
                    <a:pt x="2698" y="837"/>
                  </a:lnTo>
                  <a:lnTo>
                    <a:pt x="2691" y="834"/>
                  </a:lnTo>
                  <a:lnTo>
                    <a:pt x="2691" y="827"/>
                  </a:lnTo>
                  <a:lnTo>
                    <a:pt x="2683" y="811"/>
                  </a:lnTo>
                  <a:lnTo>
                    <a:pt x="2657" y="808"/>
                  </a:lnTo>
                  <a:lnTo>
                    <a:pt x="2620" y="841"/>
                  </a:lnTo>
                  <a:lnTo>
                    <a:pt x="2617" y="823"/>
                  </a:lnTo>
                  <a:lnTo>
                    <a:pt x="2598" y="841"/>
                  </a:lnTo>
                  <a:lnTo>
                    <a:pt x="2579" y="834"/>
                  </a:lnTo>
                  <a:lnTo>
                    <a:pt x="2551" y="882"/>
                  </a:lnTo>
                  <a:lnTo>
                    <a:pt x="2542" y="908"/>
                  </a:lnTo>
                  <a:lnTo>
                    <a:pt x="2558" y="908"/>
                  </a:lnTo>
                  <a:lnTo>
                    <a:pt x="2565" y="915"/>
                  </a:lnTo>
                  <a:lnTo>
                    <a:pt x="2558" y="922"/>
                  </a:lnTo>
                  <a:lnTo>
                    <a:pt x="2558" y="945"/>
                  </a:lnTo>
                  <a:lnTo>
                    <a:pt x="2565" y="945"/>
                  </a:lnTo>
                  <a:lnTo>
                    <a:pt x="2565" y="964"/>
                  </a:lnTo>
                  <a:lnTo>
                    <a:pt x="2558" y="974"/>
                  </a:lnTo>
                  <a:lnTo>
                    <a:pt x="2546" y="960"/>
                  </a:lnTo>
                  <a:lnTo>
                    <a:pt x="2539" y="978"/>
                  </a:lnTo>
                  <a:lnTo>
                    <a:pt x="2539" y="997"/>
                  </a:lnTo>
                  <a:lnTo>
                    <a:pt x="2546" y="1012"/>
                  </a:lnTo>
                  <a:lnTo>
                    <a:pt x="2532" y="1023"/>
                  </a:lnTo>
                  <a:lnTo>
                    <a:pt x="2532" y="1016"/>
                  </a:lnTo>
                  <a:lnTo>
                    <a:pt x="2516" y="1023"/>
                  </a:lnTo>
                  <a:lnTo>
                    <a:pt x="2506" y="1042"/>
                  </a:lnTo>
                  <a:lnTo>
                    <a:pt x="2513" y="1052"/>
                  </a:lnTo>
                  <a:lnTo>
                    <a:pt x="2513" y="1064"/>
                  </a:lnTo>
                  <a:lnTo>
                    <a:pt x="2499" y="1056"/>
                  </a:lnTo>
                  <a:lnTo>
                    <a:pt x="2480" y="1075"/>
                  </a:lnTo>
                  <a:lnTo>
                    <a:pt x="2483" y="1085"/>
                  </a:lnTo>
                  <a:lnTo>
                    <a:pt x="2454" y="1130"/>
                  </a:lnTo>
                  <a:lnTo>
                    <a:pt x="2447" y="1111"/>
                  </a:lnTo>
                  <a:lnTo>
                    <a:pt x="2447" y="1097"/>
                  </a:lnTo>
                  <a:lnTo>
                    <a:pt x="2440" y="1075"/>
                  </a:lnTo>
                  <a:lnTo>
                    <a:pt x="2438" y="1052"/>
                  </a:lnTo>
                  <a:lnTo>
                    <a:pt x="2428" y="997"/>
                  </a:lnTo>
                  <a:lnTo>
                    <a:pt x="2428" y="967"/>
                  </a:lnTo>
                  <a:lnTo>
                    <a:pt x="2435" y="948"/>
                  </a:lnTo>
                  <a:lnTo>
                    <a:pt x="2435" y="938"/>
                  </a:lnTo>
                  <a:lnTo>
                    <a:pt x="2442" y="938"/>
                  </a:lnTo>
                  <a:lnTo>
                    <a:pt x="2454" y="915"/>
                  </a:lnTo>
                  <a:lnTo>
                    <a:pt x="2450" y="908"/>
                  </a:lnTo>
                  <a:lnTo>
                    <a:pt x="2454" y="903"/>
                  </a:lnTo>
                  <a:lnTo>
                    <a:pt x="2468" y="908"/>
                  </a:lnTo>
                  <a:lnTo>
                    <a:pt x="2468" y="898"/>
                  </a:lnTo>
                  <a:lnTo>
                    <a:pt x="2476" y="898"/>
                  </a:lnTo>
                  <a:lnTo>
                    <a:pt x="2506" y="870"/>
                  </a:lnTo>
                  <a:lnTo>
                    <a:pt x="2509" y="860"/>
                  </a:lnTo>
                  <a:lnTo>
                    <a:pt x="2572" y="797"/>
                  </a:lnTo>
                  <a:lnTo>
                    <a:pt x="2579" y="745"/>
                  </a:lnTo>
                  <a:lnTo>
                    <a:pt x="2594" y="737"/>
                  </a:lnTo>
                  <a:lnTo>
                    <a:pt x="2587" y="723"/>
                  </a:lnTo>
                  <a:lnTo>
                    <a:pt x="2565" y="730"/>
                  </a:lnTo>
                  <a:lnTo>
                    <a:pt x="2565" y="766"/>
                  </a:lnTo>
                  <a:lnTo>
                    <a:pt x="2549" y="768"/>
                  </a:lnTo>
                  <a:lnTo>
                    <a:pt x="2523" y="808"/>
                  </a:lnTo>
                  <a:lnTo>
                    <a:pt x="2513" y="815"/>
                  </a:lnTo>
                  <a:lnTo>
                    <a:pt x="2516" y="797"/>
                  </a:lnTo>
                  <a:lnTo>
                    <a:pt x="2506" y="792"/>
                  </a:lnTo>
                  <a:lnTo>
                    <a:pt x="2520" y="759"/>
                  </a:lnTo>
                  <a:lnTo>
                    <a:pt x="2506" y="768"/>
                  </a:lnTo>
                  <a:lnTo>
                    <a:pt x="2499" y="759"/>
                  </a:lnTo>
                  <a:lnTo>
                    <a:pt x="2464" y="763"/>
                  </a:lnTo>
                  <a:lnTo>
                    <a:pt x="2447" y="778"/>
                  </a:lnTo>
                  <a:lnTo>
                    <a:pt x="2447" y="789"/>
                  </a:lnTo>
                  <a:lnTo>
                    <a:pt x="2409" y="830"/>
                  </a:lnTo>
                  <a:lnTo>
                    <a:pt x="2402" y="849"/>
                  </a:lnTo>
                  <a:lnTo>
                    <a:pt x="2424" y="856"/>
                  </a:lnTo>
                  <a:lnTo>
                    <a:pt x="2424" y="867"/>
                  </a:lnTo>
                  <a:lnTo>
                    <a:pt x="2350" y="879"/>
                  </a:lnTo>
                  <a:lnTo>
                    <a:pt x="2350" y="870"/>
                  </a:lnTo>
                  <a:lnTo>
                    <a:pt x="2365" y="863"/>
                  </a:lnTo>
                  <a:lnTo>
                    <a:pt x="2357" y="853"/>
                  </a:lnTo>
                  <a:lnTo>
                    <a:pt x="2343" y="856"/>
                  </a:lnTo>
                  <a:lnTo>
                    <a:pt x="2313" y="846"/>
                  </a:lnTo>
                  <a:lnTo>
                    <a:pt x="2310" y="863"/>
                  </a:lnTo>
                  <a:lnTo>
                    <a:pt x="2301" y="863"/>
                  </a:lnTo>
                  <a:lnTo>
                    <a:pt x="2298" y="856"/>
                  </a:lnTo>
                  <a:lnTo>
                    <a:pt x="2280" y="863"/>
                  </a:lnTo>
                  <a:lnTo>
                    <a:pt x="2265" y="856"/>
                  </a:lnTo>
                  <a:lnTo>
                    <a:pt x="2261" y="867"/>
                  </a:lnTo>
                  <a:lnTo>
                    <a:pt x="2239" y="860"/>
                  </a:lnTo>
                  <a:lnTo>
                    <a:pt x="2199" y="860"/>
                  </a:lnTo>
                  <a:lnTo>
                    <a:pt x="2173" y="886"/>
                  </a:lnTo>
                  <a:lnTo>
                    <a:pt x="2098" y="978"/>
                  </a:lnTo>
                  <a:lnTo>
                    <a:pt x="2098" y="986"/>
                  </a:lnTo>
                  <a:lnTo>
                    <a:pt x="2091" y="986"/>
                  </a:lnTo>
                  <a:lnTo>
                    <a:pt x="2086" y="997"/>
                  </a:lnTo>
                  <a:lnTo>
                    <a:pt x="2069" y="1004"/>
                  </a:lnTo>
                  <a:lnTo>
                    <a:pt x="2069" y="1012"/>
                  </a:lnTo>
                  <a:lnTo>
                    <a:pt x="2083" y="1016"/>
                  </a:lnTo>
                  <a:lnTo>
                    <a:pt x="2095" y="1016"/>
                  </a:lnTo>
                  <a:lnTo>
                    <a:pt x="2095" y="1030"/>
                  </a:lnTo>
                  <a:lnTo>
                    <a:pt x="2102" y="1030"/>
                  </a:lnTo>
                  <a:lnTo>
                    <a:pt x="2109" y="1033"/>
                  </a:lnTo>
                  <a:lnTo>
                    <a:pt x="2098" y="1045"/>
                  </a:lnTo>
                  <a:lnTo>
                    <a:pt x="2109" y="1045"/>
                  </a:lnTo>
                  <a:lnTo>
                    <a:pt x="2121" y="1045"/>
                  </a:lnTo>
                  <a:lnTo>
                    <a:pt x="2128" y="1033"/>
                  </a:lnTo>
                  <a:lnTo>
                    <a:pt x="2133" y="1023"/>
                  </a:lnTo>
                  <a:lnTo>
                    <a:pt x="2147" y="1030"/>
                  </a:lnTo>
                  <a:lnTo>
                    <a:pt x="2173" y="1052"/>
                  </a:lnTo>
                  <a:lnTo>
                    <a:pt x="2168" y="1071"/>
                  </a:lnTo>
                  <a:lnTo>
                    <a:pt x="2173" y="1097"/>
                  </a:lnTo>
                  <a:lnTo>
                    <a:pt x="2168" y="1120"/>
                  </a:lnTo>
                  <a:lnTo>
                    <a:pt x="2168" y="1156"/>
                  </a:lnTo>
                  <a:lnTo>
                    <a:pt x="2161" y="1168"/>
                  </a:lnTo>
                  <a:lnTo>
                    <a:pt x="2161" y="1196"/>
                  </a:lnTo>
                  <a:lnTo>
                    <a:pt x="2140" y="1234"/>
                  </a:lnTo>
                  <a:lnTo>
                    <a:pt x="2069" y="1326"/>
                  </a:lnTo>
                  <a:lnTo>
                    <a:pt x="2046" y="1338"/>
                  </a:lnTo>
                  <a:lnTo>
                    <a:pt x="2036" y="1342"/>
                  </a:lnTo>
                  <a:lnTo>
                    <a:pt x="2031" y="1345"/>
                  </a:lnTo>
                  <a:lnTo>
                    <a:pt x="2010" y="1335"/>
                  </a:lnTo>
                  <a:lnTo>
                    <a:pt x="1994" y="1349"/>
                  </a:lnTo>
                  <a:lnTo>
                    <a:pt x="1984" y="1345"/>
                  </a:lnTo>
                  <a:lnTo>
                    <a:pt x="1984" y="1338"/>
                  </a:lnTo>
                  <a:lnTo>
                    <a:pt x="1991" y="1335"/>
                  </a:lnTo>
                  <a:lnTo>
                    <a:pt x="1998" y="1323"/>
                  </a:lnTo>
                  <a:lnTo>
                    <a:pt x="1994" y="1293"/>
                  </a:lnTo>
                  <a:lnTo>
                    <a:pt x="2010" y="1286"/>
                  </a:lnTo>
                  <a:lnTo>
                    <a:pt x="2022" y="1286"/>
                  </a:lnTo>
                  <a:lnTo>
                    <a:pt x="2046" y="1257"/>
                  </a:lnTo>
                  <a:lnTo>
                    <a:pt x="2062" y="1222"/>
                  </a:lnTo>
                  <a:lnTo>
                    <a:pt x="2057" y="1201"/>
                  </a:lnTo>
                  <a:lnTo>
                    <a:pt x="2050" y="1201"/>
                  </a:lnTo>
                  <a:lnTo>
                    <a:pt x="2036" y="1208"/>
                  </a:lnTo>
                  <a:lnTo>
                    <a:pt x="2024" y="1219"/>
                  </a:lnTo>
                  <a:lnTo>
                    <a:pt x="2001" y="1219"/>
                  </a:lnTo>
                  <a:lnTo>
                    <a:pt x="1991" y="1212"/>
                  </a:lnTo>
                  <a:lnTo>
                    <a:pt x="1984" y="1186"/>
                  </a:lnTo>
                  <a:lnTo>
                    <a:pt x="1972" y="1182"/>
                  </a:lnTo>
                  <a:lnTo>
                    <a:pt x="1965" y="1170"/>
                  </a:lnTo>
                  <a:lnTo>
                    <a:pt x="1958" y="1175"/>
                  </a:lnTo>
                  <a:lnTo>
                    <a:pt x="1949" y="1168"/>
                  </a:lnTo>
                  <a:lnTo>
                    <a:pt x="1932" y="1168"/>
                  </a:lnTo>
                  <a:lnTo>
                    <a:pt x="1909" y="1097"/>
                  </a:lnTo>
                  <a:lnTo>
                    <a:pt x="1904" y="1082"/>
                  </a:lnTo>
                  <a:lnTo>
                    <a:pt x="1894" y="1064"/>
                  </a:lnTo>
                  <a:lnTo>
                    <a:pt x="1880" y="1059"/>
                  </a:lnTo>
                  <a:lnTo>
                    <a:pt x="1868" y="1052"/>
                  </a:lnTo>
                  <a:lnTo>
                    <a:pt x="1845" y="1045"/>
                  </a:lnTo>
                  <a:lnTo>
                    <a:pt x="1821" y="1052"/>
                  </a:lnTo>
                  <a:lnTo>
                    <a:pt x="1809" y="1052"/>
                  </a:lnTo>
                  <a:lnTo>
                    <a:pt x="1795" y="1068"/>
                  </a:lnTo>
                  <a:lnTo>
                    <a:pt x="1805" y="1075"/>
                  </a:lnTo>
                  <a:lnTo>
                    <a:pt x="1802" y="1097"/>
                  </a:lnTo>
                  <a:lnTo>
                    <a:pt x="1776" y="1137"/>
                  </a:lnTo>
                  <a:lnTo>
                    <a:pt x="1783" y="1149"/>
                  </a:lnTo>
                  <a:lnTo>
                    <a:pt x="1779" y="1156"/>
                  </a:lnTo>
                  <a:lnTo>
                    <a:pt x="1769" y="1156"/>
                  </a:lnTo>
                  <a:lnTo>
                    <a:pt x="1755" y="1168"/>
                  </a:lnTo>
                  <a:lnTo>
                    <a:pt x="1746" y="1160"/>
                  </a:lnTo>
                  <a:lnTo>
                    <a:pt x="1736" y="1160"/>
                  </a:lnTo>
                  <a:lnTo>
                    <a:pt x="1731" y="1156"/>
                  </a:lnTo>
                  <a:lnTo>
                    <a:pt x="1715" y="1156"/>
                  </a:lnTo>
                  <a:lnTo>
                    <a:pt x="1701" y="1144"/>
                  </a:lnTo>
                  <a:lnTo>
                    <a:pt x="1672" y="1163"/>
                  </a:lnTo>
                  <a:lnTo>
                    <a:pt x="1651" y="1170"/>
                  </a:lnTo>
                  <a:lnTo>
                    <a:pt x="1611" y="1175"/>
                  </a:lnTo>
                  <a:lnTo>
                    <a:pt x="1590" y="1168"/>
                  </a:lnTo>
                  <a:lnTo>
                    <a:pt x="1573" y="1160"/>
                  </a:lnTo>
                  <a:lnTo>
                    <a:pt x="1564" y="1144"/>
                  </a:lnTo>
                  <a:lnTo>
                    <a:pt x="1550" y="1142"/>
                  </a:lnTo>
                  <a:lnTo>
                    <a:pt x="1491" y="1149"/>
                  </a:lnTo>
                  <a:lnTo>
                    <a:pt x="1476" y="1130"/>
                  </a:lnTo>
                  <a:lnTo>
                    <a:pt x="1472" y="1108"/>
                  </a:lnTo>
                  <a:lnTo>
                    <a:pt x="1434" y="1097"/>
                  </a:lnTo>
                  <a:lnTo>
                    <a:pt x="1410" y="1116"/>
                  </a:lnTo>
                  <a:lnTo>
                    <a:pt x="1410" y="1134"/>
                  </a:lnTo>
                  <a:lnTo>
                    <a:pt x="1403" y="1144"/>
                  </a:lnTo>
                  <a:lnTo>
                    <a:pt x="1403" y="1156"/>
                  </a:lnTo>
                  <a:lnTo>
                    <a:pt x="1387" y="1163"/>
                  </a:lnTo>
                  <a:lnTo>
                    <a:pt x="1370" y="1156"/>
                  </a:lnTo>
                  <a:lnTo>
                    <a:pt x="1354" y="1160"/>
                  </a:lnTo>
                  <a:lnTo>
                    <a:pt x="1335" y="1149"/>
                  </a:lnTo>
                  <a:lnTo>
                    <a:pt x="1320" y="1149"/>
                  </a:lnTo>
                  <a:lnTo>
                    <a:pt x="1304" y="1134"/>
                  </a:lnTo>
                  <a:lnTo>
                    <a:pt x="1292" y="1134"/>
                  </a:lnTo>
                  <a:lnTo>
                    <a:pt x="1254" y="1153"/>
                  </a:lnTo>
                  <a:lnTo>
                    <a:pt x="1254" y="1163"/>
                  </a:lnTo>
                  <a:lnTo>
                    <a:pt x="1228" y="1170"/>
                  </a:lnTo>
                  <a:lnTo>
                    <a:pt x="1224" y="1182"/>
                  </a:lnTo>
                  <a:lnTo>
                    <a:pt x="1217" y="1182"/>
                  </a:lnTo>
                  <a:lnTo>
                    <a:pt x="1214" y="1168"/>
                  </a:lnTo>
                  <a:lnTo>
                    <a:pt x="1198" y="1156"/>
                  </a:lnTo>
                  <a:lnTo>
                    <a:pt x="1179" y="1156"/>
                  </a:lnTo>
                  <a:lnTo>
                    <a:pt x="1169" y="1142"/>
                  </a:lnTo>
                  <a:lnTo>
                    <a:pt x="1162" y="1142"/>
                  </a:lnTo>
                  <a:lnTo>
                    <a:pt x="1157" y="1134"/>
                  </a:lnTo>
                  <a:lnTo>
                    <a:pt x="1141" y="1116"/>
                  </a:lnTo>
                  <a:lnTo>
                    <a:pt x="1132" y="1116"/>
                  </a:lnTo>
                  <a:lnTo>
                    <a:pt x="1122" y="1127"/>
                  </a:lnTo>
                  <a:lnTo>
                    <a:pt x="1106" y="1127"/>
                  </a:lnTo>
                  <a:lnTo>
                    <a:pt x="1094" y="1116"/>
                  </a:lnTo>
                  <a:lnTo>
                    <a:pt x="1077" y="1127"/>
                  </a:lnTo>
                  <a:lnTo>
                    <a:pt x="1068" y="1111"/>
                  </a:lnTo>
                  <a:lnTo>
                    <a:pt x="1061" y="1094"/>
                  </a:lnTo>
                  <a:lnTo>
                    <a:pt x="1046" y="1075"/>
                  </a:lnTo>
                  <a:lnTo>
                    <a:pt x="1032" y="1049"/>
                  </a:lnTo>
                  <a:lnTo>
                    <a:pt x="1011" y="1033"/>
                  </a:lnTo>
                  <a:lnTo>
                    <a:pt x="1002" y="1023"/>
                  </a:lnTo>
                  <a:lnTo>
                    <a:pt x="1006" y="1012"/>
                  </a:lnTo>
                  <a:lnTo>
                    <a:pt x="997" y="1012"/>
                  </a:lnTo>
                  <a:lnTo>
                    <a:pt x="973" y="1038"/>
                  </a:lnTo>
                  <a:lnTo>
                    <a:pt x="961" y="1038"/>
                  </a:lnTo>
                  <a:lnTo>
                    <a:pt x="964" y="1026"/>
                  </a:lnTo>
                  <a:lnTo>
                    <a:pt x="943" y="1023"/>
                  </a:lnTo>
                  <a:lnTo>
                    <a:pt x="940" y="1012"/>
                  </a:lnTo>
                  <a:lnTo>
                    <a:pt x="924" y="1023"/>
                  </a:lnTo>
                  <a:lnTo>
                    <a:pt x="914" y="1016"/>
                  </a:lnTo>
                  <a:lnTo>
                    <a:pt x="924" y="1012"/>
                  </a:lnTo>
                  <a:lnTo>
                    <a:pt x="914" y="1004"/>
                  </a:lnTo>
                  <a:lnTo>
                    <a:pt x="917" y="986"/>
                  </a:lnTo>
                  <a:lnTo>
                    <a:pt x="898" y="997"/>
                  </a:lnTo>
                  <a:lnTo>
                    <a:pt x="881" y="993"/>
                  </a:lnTo>
                  <a:lnTo>
                    <a:pt x="869" y="997"/>
                  </a:lnTo>
                  <a:lnTo>
                    <a:pt x="841" y="1004"/>
                  </a:lnTo>
                  <a:lnTo>
                    <a:pt x="813" y="1023"/>
                  </a:lnTo>
                  <a:lnTo>
                    <a:pt x="780" y="1023"/>
                  </a:lnTo>
                  <a:lnTo>
                    <a:pt x="754" y="1023"/>
                  </a:lnTo>
                  <a:lnTo>
                    <a:pt x="746" y="1049"/>
                  </a:lnTo>
                  <a:lnTo>
                    <a:pt x="749" y="1056"/>
                  </a:lnTo>
                  <a:lnTo>
                    <a:pt x="739" y="1068"/>
                  </a:lnTo>
                  <a:lnTo>
                    <a:pt x="744" y="1082"/>
                  </a:lnTo>
                  <a:lnTo>
                    <a:pt x="735" y="1082"/>
                  </a:lnTo>
                  <a:lnTo>
                    <a:pt x="718" y="1097"/>
                  </a:lnTo>
                  <a:lnTo>
                    <a:pt x="718" y="1104"/>
                  </a:lnTo>
                  <a:lnTo>
                    <a:pt x="739" y="1108"/>
                  </a:lnTo>
                  <a:lnTo>
                    <a:pt x="756" y="1108"/>
                  </a:lnTo>
                  <a:lnTo>
                    <a:pt x="756" y="1123"/>
                  </a:lnTo>
                  <a:lnTo>
                    <a:pt x="749" y="1127"/>
                  </a:lnTo>
                  <a:lnTo>
                    <a:pt x="730" y="1123"/>
                  </a:lnTo>
                  <a:lnTo>
                    <a:pt x="706" y="1130"/>
                  </a:lnTo>
                  <a:lnTo>
                    <a:pt x="704" y="1123"/>
                  </a:lnTo>
                  <a:lnTo>
                    <a:pt x="692" y="1116"/>
                  </a:lnTo>
                  <a:lnTo>
                    <a:pt x="683" y="1127"/>
                  </a:lnTo>
                  <a:lnTo>
                    <a:pt x="673" y="1123"/>
                  </a:lnTo>
                  <a:lnTo>
                    <a:pt x="664" y="1123"/>
                  </a:lnTo>
                  <a:lnTo>
                    <a:pt x="657" y="1134"/>
                  </a:lnTo>
                  <a:lnTo>
                    <a:pt x="643" y="1134"/>
                  </a:lnTo>
                  <a:lnTo>
                    <a:pt x="635" y="1120"/>
                  </a:lnTo>
                  <a:lnTo>
                    <a:pt x="633" y="1123"/>
                  </a:lnTo>
                  <a:lnTo>
                    <a:pt x="633" y="1134"/>
                  </a:lnTo>
                  <a:lnTo>
                    <a:pt x="628" y="1142"/>
                  </a:lnTo>
                  <a:lnTo>
                    <a:pt x="624" y="1134"/>
                  </a:lnTo>
                  <a:lnTo>
                    <a:pt x="624" y="1123"/>
                  </a:lnTo>
                  <a:lnTo>
                    <a:pt x="612" y="1108"/>
                  </a:lnTo>
                  <a:lnTo>
                    <a:pt x="598" y="1116"/>
                  </a:lnTo>
                  <a:lnTo>
                    <a:pt x="595" y="1097"/>
                  </a:lnTo>
                  <a:lnTo>
                    <a:pt x="583" y="1097"/>
                  </a:lnTo>
                  <a:lnTo>
                    <a:pt x="576" y="1111"/>
                  </a:lnTo>
                  <a:lnTo>
                    <a:pt x="572" y="1104"/>
                  </a:lnTo>
                  <a:lnTo>
                    <a:pt x="562" y="1097"/>
                  </a:lnTo>
                  <a:lnTo>
                    <a:pt x="550" y="1123"/>
                  </a:lnTo>
                  <a:lnTo>
                    <a:pt x="539" y="1123"/>
                  </a:lnTo>
                  <a:lnTo>
                    <a:pt x="541" y="1130"/>
                  </a:lnTo>
                  <a:lnTo>
                    <a:pt x="524" y="1137"/>
                  </a:lnTo>
                  <a:lnTo>
                    <a:pt x="532" y="1153"/>
                  </a:lnTo>
                  <a:lnTo>
                    <a:pt x="527" y="1160"/>
                  </a:lnTo>
                  <a:lnTo>
                    <a:pt x="522" y="1156"/>
                  </a:lnTo>
                  <a:lnTo>
                    <a:pt x="517" y="1149"/>
                  </a:lnTo>
                  <a:lnTo>
                    <a:pt x="508" y="1142"/>
                  </a:lnTo>
                  <a:lnTo>
                    <a:pt x="503" y="1149"/>
                  </a:lnTo>
                  <a:lnTo>
                    <a:pt x="496" y="1156"/>
                  </a:lnTo>
                  <a:lnTo>
                    <a:pt x="491" y="1168"/>
                  </a:lnTo>
                  <a:lnTo>
                    <a:pt x="491" y="1175"/>
                  </a:lnTo>
                  <a:lnTo>
                    <a:pt x="496" y="1182"/>
                  </a:lnTo>
                  <a:lnTo>
                    <a:pt x="489" y="1201"/>
                  </a:lnTo>
                  <a:lnTo>
                    <a:pt x="498" y="1201"/>
                  </a:lnTo>
                  <a:lnTo>
                    <a:pt x="503" y="1212"/>
                  </a:lnTo>
                  <a:lnTo>
                    <a:pt x="517" y="1215"/>
                  </a:lnTo>
                  <a:lnTo>
                    <a:pt x="532" y="1238"/>
                  </a:lnTo>
                  <a:lnTo>
                    <a:pt x="529" y="1245"/>
                  </a:lnTo>
                  <a:lnTo>
                    <a:pt x="524" y="1264"/>
                  </a:lnTo>
                  <a:lnTo>
                    <a:pt x="522" y="1271"/>
                  </a:lnTo>
                  <a:lnTo>
                    <a:pt x="513" y="1274"/>
                  </a:lnTo>
                  <a:lnTo>
                    <a:pt x="506" y="1271"/>
                  </a:lnTo>
                  <a:lnTo>
                    <a:pt x="496" y="1293"/>
                  </a:lnTo>
                  <a:lnTo>
                    <a:pt x="496" y="1305"/>
                  </a:lnTo>
                  <a:lnTo>
                    <a:pt x="496" y="1312"/>
                  </a:lnTo>
                  <a:lnTo>
                    <a:pt x="503" y="1312"/>
                  </a:lnTo>
                  <a:lnTo>
                    <a:pt x="506" y="1326"/>
                  </a:lnTo>
                  <a:lnTo>
                    <a:pt x="503" y="1342"/>
                  </a:lnTo>
                  <a:lnTo>
                    <a:pt x="510" y="1352"/>
                  </a:lnTo>
                  <a:lnTo>
                    <a:pt x="527" y="1371"/>
                  </a:lnTo>
                  <a:lnTo>
                    <a:pt x="522" y="1378"/>
                  </a:lnTo>
                  <a:lnTo>
                    <a:pt x="517" y="1383"/>
                  </a:lnTo>
                  <a:lnTo>
                    <a:pt x="513" y="1383"/>
                  </a:lnTo>
                  <a:lnTo>
                    <a:pt x="503" y="1378"/>
                  </a:lnTo>
                  <a:lnTo>
                    <a:pt x="503" y="1371"/>
                  </a:lnTo>
                  <a:lnTo>
                    <a:pt x="496" y="1371"/>
                  </a:lnTo>
                  <a:lnTo>
                    <a:pt x="489" y="1364"/>
                  </a:lnTo>
                  <a:lnTo>
                    <a:pt x="482" y="1368"/>
                  </a:lnTo>
                  <a:lnTo>
                    <a:pt x="465" y="1364"/>
                  </a:lnTo>
                  <a:lnTo>
                    <a:pt x="470" y="1357"/>
                  </a:lnTo>
                  <a:lnTo>
                    <a:pt x="470" y="1352"/>
                  </a:lnTo>
                  <a:lnTo>
                    <a:pt x="463" y="1345"/>
                  </a:lnTo>
                  <a:lnTo>
                    <a:pt x="458" y="1345"/>
                  </a:lnTo>
                  <a:lnTo>
                    <a:pt x="451" y="1342"/>
                  </a:lnTo>
                  <a:lnTo>
                    <a:pt x="446" y="1345"/>
                  </a:lnTo>
                  <a:lnTo>
                    <a:pt x="444" y="1338"/>
                  </a:lnTo>
                  <a:lnTo>
                    <a:pt x="430" y="1335"/>
                  </a:lnTo>
                  <a:lnTo>
                    <a:pt x="425" y="1326"/>
                  </a:lnTo>
                  <a:lnTo>
                    <a:pt x="418" y="1331"/>
                  </a:lnTo>
                  <a:lnTo>
                    <a:pt x="390" y="1326"/>
                  </a:lnTo>
                  <a:lnTo>
                    <a:pt x="376" y="1326"/>
                  </a:lnTo>
                  <a:lnTo>
                    <a:pt x="373" y="1333"/>
                  </a:lnTo>
                  <a:lnTo>
                    <a:pt x="366" y="1331"/>
                  </a:lnTo>
                  <a:lnTo>
                    <a:pt x="359" y="1316"/>
                  </a:lnTo>
                  <a:lnTo>
                    <a:pt x="314" y="1286"/>
                  </a:lnTo>
                  <a:lnTo>
                    <a:pt x="314" y="1279"/>
                  </a:lnTo>
                  <a:lnTo>
                    <a:pt x="333" y="1279"/>
                  </a:lnTo>
                  <a:lnTo>
                    <a:pt x="335" y="1260"/>
                  </a:lnTo>
                  <a:lnTo>
                    <a:pt x="328" y="1248"/>
                  </a:lnTo>
                  <a:lnTo>
                    <a:pt x="343" y="1245"/>
                  </a:lnTo>
                  <a:lnTo>
                    <a:pt x="354" y="1234"/>
                  </a:lnTo>
                  <a:lnTo>
                    <a:pt x="343" y="1227"/>
                  </a:lnTo>
                  <a:lnTo>
                    <a:pt x="343" y="1219"/>
                  </a:lnTo>
                  <a:lnTo>
                    <a:pt x="357" y="1212"/>
                  </a:lnTo>
                  <a:lnTo>
                    <a:pt x="369" y="1208"/>
                  </a:lnTo>
                  <a:lnTo>
                    <a:pt x="373" y="1196"/>
                  </a:lnTo>
                  <a:lnTo>
                    <a:pt x="364" y="1186"/>
                  </a:lnTo>
                  <a:lnTo>
                    <a:pt x="364" y="1182"/>
                  </a:lnTo>
                  <a:lnTo>
                    <a:pt x="378" y="1175"/>
                  </a:lnTo>
                  <a:lnTo>
                    <a:pt x="378" y="1163"/>
                  </a:lnTo>
                  <a:lnTo>
                    <a:pt x="369" y="1163"/>
                  </a:lnTo>
                  <a:lnTo>
                    <a:pt x="345" y="1149"/>
                  </a:lnTo>
                  <a:lnTo>
                    <a:pt x="333" y="1149"/>
                  </a:lnTo>
                  <a:lnTo>
                    <a:pt x="333" y="1137"/>
                  </a:lnTo>
                  <a:lnTo>
                    <a:pt x="314" y="1149"/>
                  </a:lnTo>
                  <a:lnTo>
                    <a:pt x="302" y="1142"/>
                  </a:lnTo>
                  <a:lnTo>
                    <a:pt x="295" y="1144"/>
                  </a:lnTo>
                  <a:lnTo>
                    <a:pt x="291" y="1134"/>
                  </a:lnTo>
                  <a:lnTo>
                    <a:pt x="293" y="1134"/>
                  </a:lnTo>
                  <a:lnTo>
                    <a:pt x="295" y="1123"/>
                  </a:lnTo>
                  <a:lnTo>
                    <a:pt x="288" y="1116"/>
                  </a:lnTo>
                  <a:lnTo>
                    <a:pt x="274" y="1116"/>
                  </a:lnTo>
                  <a:lnTo>
                    <a:pt x="269" y="1104"/>
                  </a:lnTo>
                  <a:lnTo>
                    <a:pt x="274" y="1101"/>
                  </a:lnTo>
                  <a:lnTo>
                    <a:pt x="267" y="1078"/>
                  </a:lnTo>
                  <a:lnTo>
                    <a:pt x="258" y="1075"/>
                  </a:lnTo>
                  <a:lnTo>
                    <a:pt x="246" y="1082"/>
                  </a:lnTo>
                  <a:lnTo>
                    <a:pt x="224" y="1082"/>
                  </a:lnTo>
                  <a:lnTo>
                    <a:pt x="227" y="1068"/>
                  </a:lnTo>
                  <a:lnTo>
                    <a:pt x="220" y="1056"/>
                  </a:lnTo>
                  <a:lnTo>
                    <a:pt x="222" y="1052"/>
                  </a:lnTo>
                  <a:lnTo>
                    <a:pt x="234" y="1052"/>
                  </a:lnTo>
                  <a:lnTo>
                    <a:pt x="239" y="1045"/>
                  </a:lnTo>
                  <a:lnTo>
                    <a:pt x="234" y="1038"/>
                  </a:lnTo>
                  <a:lnTo>
                    <a:pt x="224" y="1038"/>
                  </a:lnTo>
                  <a:lnTo>
                    <a:pt x="227" y="1030"/>
                  </a:lnTo>
                  <a:lnTo>
                    <a:pt x="217" y="1019"/>
                  </a:lnTo>
                  <a:lnTo>
                    <a:pt x="213" y="1016"/>
                  </a:lnTo>
                  <a:lnTo>
                    <a:pt x="215" y="1012"/>
                  </a:lnTo>
                  <a:lnTo>
                    <a:pt x="210" y="1000"/>
                  </a:lnTo>
                  <a:lnTo>
                    <a:pt x="213" y="997"/>
                  </a:lnTo>
                  <a:lnTo>
                    <a:pt x="208" y="986"/>
                  </a:lnTo>
                  <a:lnTo>
                    <a:pt x="210" y="978"/>
                  </a:lnTo>
                  <a:lnTo>
                    <a:pt x="196" y="964"/>
                  </a:lnTo>
                  <a:lnTo>
                    <a:pt x="182" y="971"/>
                  </a:lnTo>
                  <a:lnTo>
                    <a:pt x="184" y="960"/>
                  </a:lnTo>
                  <a:lnTo>
                    <a:pt x="175" y="957"/>
                  </a:lnTo>
                  <a:lnTo>
                    <a:pt x="170" y="964"/>
                  </a:lnTo>
                  <a:lnTo>
                    <a:pt x="165" y="957"/>
                  </a:lnTo>
                  <a:lnTo>
                    <a:pt x="158" y="957"/>
                  </a:lnTo>
                  <a:lnTo>
                    <a:pt x="161" y="945"/>
                  </a:lnTo>
                  <a:lnTo>
                    <a:pt x="154" y="945"/>
                  </a:lnTo>
                  <a:lnTo>
                    <a:pt x="156" y="934"/>
                  </a:lnTo>
                  <a:lnTo>
                    <a:pt x="151" y="922"/>
                  </a:lnTo>
                  <a:lnTo>
                    <a:pt x="146" y="875"/>
                  </a:lnTo>
                  <a:lnTo>
                    <a:pt x="158" y="849"/>
                  </a:lnTo>
                  <a:lnTo>
                    <a:pt x="175" y="834"/>
                  </a:lnTo>
                  <a:lnTo>
                    <a:pt x="187" y="841"/>
                  </a:lnTo>
                  <a:lnTo>
                    <a:pt x="194" y="834"/>
                  </a:lnTo>
                  <a:lnTo>
                    <a:pt x="187" y="827"/>
                  </a:lnTo>
                  <a:lnTo>
                    <a:pt x="172" y="827"/>
                  </a:lnTo>
                  <a:lnTo>
                    <a:pt x="168" y="811"/>
                  </a:lnTo>
                  <a:lnTo>
                    <a:pt x="156" y="815"/>
                  </a:lnTo>
                  <a:lnTo>
                    <a:pt x="156" y="804"/>
                  </a:lnTo>
                  <a:lnTo>
                    <a:pt x="168" y="804"/>
                  </a:lnTo>
                  <a:lnTo>
                    <a:pt x="220" y="730"/>
                  </a:lnTo>
                  <a:lnTo>
                    <a:pt x="217" y="719"/>
                  </a:lnTo>
                  <a:lnTo>
                    <a:pt x="210" y="712"/>
                  </a:lnTo>
                  <a:lnTo>
                    <a:pt x="210" y="704"/>
                  </a:lnTo>
                  <a:lnTo>
                    <a:pt x="189" y="688"/>
                  </a:lnTo>
                  <a:lnTo>
                    <a:pt x="198" y="667"/>
                  </a:lnTo>
                  <a:lnTo>
                    <a:pt x="194" y="652"/>
                  </a:lnTo>
                  <a:lnTo>
                    <a:pt x="198" y="652"/>
                  </a:lnTo>
                  <a:lnTo>
                    <a:pt x="194" y="645"/>
                  </a:lnTo>
                  <a:lnTo>
                    <a:pt x="189" y="645"/>
                  </a:lnTo>
                  <a:lnTo>
                    <a:pt x="184" y="626"/>
                  </a:lnTo>
                  <a:lnTo>
                    <a:pt x="189" y="619"/>
                  </a:lnTo>
                  <a:lnTo>
                    <a:pt x="187" y="612"/>
                  </a:lnTo>
                  <a:lnTo>
                    <a:pt x="189" y="600"/>
                  </a:lnTo>
                  <a:lnTo>
                    <a:pt x="189" y="586"/>
                  </a:lnTo>
                  <a:lnTo>
                    <a:pt x="198" y="582"/>
                  </a:lnTo>
                  <a:lnTo>
                    <a:pt x="187" y="567"/>
                  </a:lnTo>
                  <a:lnTo>
                    <a:pt x="180" y="541"/>
                  </a:lnTo>
                  <a:lnTo>
                    <a:pt x="170" y="530"/>
                  </a:lnTo>
                  <a:lnTo>
                    <a:pt x="189" y="482"/>
                  </a:lnTo>
                  <a:lnTo>
                    <a:pt x="172" y="468"/>
                  </a:lnTo>
                  <a:lnTo>
                    <a:pt x="165" y="445"/>
                  </a:lnTo>
                  <a:lnTo>
                    <a:pt x="170" y="433"/>
                  </a:lnTo>
                  <a:lnTo>
                    <a:pt x="161" y="430"/>
                  </a:lnTo>
                  <a:lnTo>
                    <a:pt x="168" y="423"/>
                  </a:lnTo>
                  <a:lnTo>
                    <a:pt x="175" y="423"/>
                  </a:lnTo>
                  <a:lnTo>
                    <a:pt x="194" y="397"/>
                  </a:lnTo>
                  <a:lnTo>
                    <a:pt x="213" y="404"/>
                  </a:lnTo>
                  <a:lnTo>
                    <a:pt x="222" y="390"/>
                  </a:lnTo>
                  <a:lnTo>
                    <a:pt x="243" y="400"/>
                  </a:lnTo>
                  <a:lnTo>
                    <a:pt x="239" y="407"/>
                  </a:lnTo>
                  <a:lnTo>
                    <a:pt x="224" y="409"/>
                  </a:lnTo>
                  <a:lnTo>
                    <a:pt x="241" y="423"/>
                  </a:lnTo>
                  <a:lnTo>
                    <a:pt x="253" y="419"/>
                  </a:lnTo>
                  <a:lnTo>
                    <a:pt x="250" y="430"/>
                  </a:lnTo>
                  <a:lnTo>
                    <a:pt x="283" y="428"/>
                  </a:lnTo>
                  <a:lnTo>
                    <a:pt x="312" y="442"/>
                  </a:lnTo>
                  <a:lnTo>
                    <a:pt x="340" y="468"/>
                  </a:lnTo>
                  <a:lnTo>
                    <a:pt x="347" y="468"/>
                  </a:lnTo>
                  <a:lnTo>
                    <a:pt x="366" y="485"/>
                  </a:lnTo>
                  <a:lnTo>
                    <a:pt x="378" y="489"/>
                  </a:lnTo>
                  <a:lnTo>
                    <a:pt x="378" y="499"/>
                  </a:lnTo>
                  <a:lnTo>
                    <a:pt x="385" y="501"/>
                  </a:lnTo>
                  <a:lnTo>
                    <a:pt x="390" y="508"/>
                  </a:lnTo>
                  <a:lnTo>
                    <a:pt x="390" y="530"/>
                  </a:lnTo>
                  <a:lnTo>
                    <a:pt x="390" y="539"/>
                  </a:lnTo>
                  <a:lnTo>
                    <a:pt x="378" y="567"/>
                  </a:lnTo>
                  <a:lnTo>
                    <a:pt x="373" y="574"/>
                  </a:lnTo>
                  <a:lnTo>
                    <a:pt x="347" y="586"/>
                  </a:lnTo>
                  <a:lnTo>
                    <a:pt x="309" y="574"/>
                  </a:lnTo>
                  <a:lnTo>
                    <a:pt x="279" y="560"/>
                  </a:lnTo>
                  <a:lnTo>
                    <a:pt x="274" y="567"/>
                  </a:lnTo>
                  <a:lnTo>
                    <a:pt x="269" y="556"/>
                  </a:lnTo>
                  <a:lnTo>
                    <a:pt x="253" y="553"/>
                  </a:lnTo>
                  <a:lnTo>
                    <a:pt x="241" y="537"/>
                  </a:lnTo>
                  <a:lnTo>
                    <a:pt x="232" y="534"/>
                  </a:lnTo>
                  <a:lnTo>
                    <a:pt x="229" y="539"/>
                  </a:lnTo>
                  <a:lnTo>
                    <a:pt x="239" y="546"/>
                  </a:lnTo>
                  <a:lnTo>
                    <a:pt x="229" y="548"/>
                  </a:lnTo>
                  <a:lnTo>
                    <a:pt x="222" y="544"/>
                  </a:lnTo>
                  <a:lnTo>
                    <a:pt x="215" y="548"/>
                  </a:lnTo>
                  <a:lnTo>
                    <a:pt x="229" y="560"/>
                  </a:lnTo>
                  <a:lnTo>
                    <a:pt x="241" y="560"/>
                  </a:lnTo>
                  <a:lnTo>
                    <a:pt x="248" y="567"/>
                  </a:lnTo>
                  <a:lnTo>
                    <a:pt x="258" y="574"/>
                  </a:lnTo>
                  <a:lnTo>
                    <a:pt x="276" y="582"/>
                  </a:lnTo>
                  <a:lnTo>
                    <a:pt x="281" y="598"/>
                  </a:lnTo>
                  <a:lnTo>
                    <a:pt x="274" y="619"/>
                  </a:lnTo>
                  <a:lnTo>
                    <a:pt x="281" y="638"/>
                  </a:lnTo>
                  <a:lnTo>
                    <a:pt x="276" y="652"/>
                  </a:lnTo>
                  <a:lnTo>
                    <a:pt x="281" y="657"/>
                  </a:lnTo>
                  <a:lnTo>
                    <a:pt x="291" y="657"/>
                  </a:lnTo>
                  <a:lnTo>
                    <a:pt x="307" y="671"/>
                  </a:lnTo>
                  <a:lnTo>
                    <a:pt x="324" y="678"/>
                  </a:lnTo>
                  <a:lnTo>
                    <a:pt x="333" y="674"/>
                  </a:lnTo>
                  <a:lnTo>
                    <a:pt x="335" y="664"/>
                  </a:lnTo>
                  <a:lnTo>
                    <a:pt x="333" y="655"/>
                  </a:lnTo>
                  <a:lnTo>
                    <a:pt x="319" y="655"/>
                  </a:lnTo>
                  <a:lnTo>
                    <a:pt x="309" y="638"/>
                  </a:lnTo>
                  <a:lnTo>
                    <a:pt x="317" y="634"/>
                  </a:lnTo>
                  <a:lnTo>
                    <a:pt x="317" y="626"/>
                  </a:lnTo>
                  <a:lnTo>
                    <a:pt x="338" y="638"/>
                  </a:lnTo>
                  <a:lnTo>
                    <a:pt x="338" y="652"/>
                  </a:lnTo>
                  <a:lnTo>
                    <a:pt x="345" y="645"/>
                  </a:lnTo>
                  <a:lnTo>
                    <a:pt x="364" y="648"/>
                  </a:lnTo>
                  <a:lnTo>
                    <a:pt x="378" y="645"/>
                  </a:lnTo>
                  <a:lnTo>
                    <a:pt x="376" y="634"/>
                  </a:lnTo>
                  <a:lnTo>
                    <a:pt x="366" y="626"/>
                  </a:lnTo>
                  <a:lnTo>
                    <a:pt x="366" y="612"/>
                  </a:lnTo>
                  <a:lnTo>
                    <a:pt x="385" y="589"/>
                  </a:lnTo>
                  <a:lnTo>
                    <a:pt x="395" y="589"/>
                  </a:lnTo>
                  <a:lnTo>
                    <a:pt x="411" y="567"/>
                  </a:lnTo>
                  <a:lnTo>
                    <a:pt x="430" y="570"/>
                  </a:lnTo>
                  <a:lnTo>
                    <a:pt x="444" y="586"/>
                  </a:lnTo>
                  <a:lnTo>
                    <a:pt x="449" y="563"/>
                  </a:lnTo>
                  <a:lnTo>
                    <a:pt x="454" y="548"/>
                  </a:lnTo>
                  <a:lnTo>
                    <a:pt x="451" y="527"/>
                  </a:lnTo>
                  <a:lnTo>
                    <a:pt x="437" y="525"/>
                  </a:lnTo>
                  <a:lnTo>
                    <a:pt x="437" y="496"/>
                  </a:lnTo>
                  <a:lnTo>
                    <a:pt x="444" y="485"/>
                  </a:lnTo>
                  <a:lnTo>
                    <a:pt x="437" y="466"/>
                  </a:lnTo>
                  <a:lnTo>
                    <a:pt x="428" y="459"/>
                  </a:lnTo>
                  <a:lnTo>
                    <a:pt x="430" y="456"/>
                  </a:lnTo>
                  <a:lnTo>
                    <a:pt x="446" y="463"/>
                  </a:lnTo>
                  <a:lnTo>
                    <a:pt x="461" y="463"/>
                  </a:lnTo>
                  <a:lnTo>
                    <a:pt x="489" y="482"/>
                  </a:lnTo>
                  <a:lnTo>
                    <a:pt x="491" y="492"/>
                  </a:lnTo>
                  <a:lnTo>
                    <a:pt x="477" y="499"/>
                  </a:lnTo>
                  <a:lnTo>
                    <a:pt x="470" y="499"/>
                  </a:lnTo>
                  <a:lnTo>
                    <a:pt x="463" y="522"/>
                  </a:lnTo>
                  <a:lnTo>
                    <a:pt x="472" y="525"/>
                  </a:lnTo>
                  <a:lnTo>
                    <a:pt x="480" y="546"/>
                  </a:lnTo>
                  <a:lnTo>
                    <a:pt x="496" y="546"/>
                  </a:lnTo>
                  <a:lnTo>
                    <a:pt x="513" y="541"/>
                  </a:lnTo>
                  <a:lnTo>
                    <a:pt x="515" y="504"/>
                  </a:lnTo>
                  <a:lnTo>
                    <a:pt x="536" y="494"/>
                  </a:lnTo>
                  <a:lnTo>
                    <a:pt x="546" y="482"/>
                  </a:lnTo>
                  <a:lnTo>
                    <a:pt x="553" y="475"/>
                  </a:lnTo>
                  <a:lnTo>
                    <a:pt x="557" y="473"/>
                  </a:lnTo>
                  <a:lnTo>
                    <a:pt x="572" y="473"/>
                  </a:lnTo>
                  <a:lnTo>
                    <a:pt x="586" y="463"/>
                  </a:lnTo>
                  <a:lnTo>
                    <a:pt x="595" y="478"/>
                  </a:lnTo>
                  <a:lnTo>
                    <a:pt x="593" y="463"/>
                  </a:lnTo>
                  <a:lnTo>
                    <a:pt x="609" y="442"/>
                  </a:lnTo>
                  <a:lnTo>
                    <a:pt x="619" y="449"/>
                  </a:lnTo>
                  <a:lnTo>
                    <a:pt x="614" y="456"/>
                  </a:lnTo>
                  <a:lnTo>
                    <a:pt x="619" y="468"/>
                  </a:lnTo>
                  <a:lnTo>
                    <a:pt x="607" y="478"/>
                  </a:lnTo>
                  <a:lnTo>
                    <a:pt x="621" y="482"/>
                  </a:lnTo>
                  <a:lnTo>
                    <a:pt x="635" y="471"/>
                  </a:lnTo>
                  <a:lnTo>
                    <a:pt x="643" y="466"/>
                  </a:lnTo>
                  <a:lnTo>
                    <a:pt x="647" y="463"/>
                  </a:lnTo>
                  <a:lnTo>
                    <a:pt x="647" y="463"/>
                  </a:lnTo>
                  <a:lnTo>
                    <a:pt x="673" y="463"/>
                  </a:lnTo>
                  <a:lnTo>
                    <a:pt x="695" y="445"/>
                  </a:lnTo>
                  <a:lnTo>
                    <a:pt x="706" y="445"/>
                  </a:lnTo>
                  <a:lnTo>
                    <a:pt x="704" y="466"/>
                  </a:lnTo>
                  <a:lnTo>
                    <a:pt x="718" y="471"/>
                  </a:lnTo>
                  <a:lnTo>
                    <a:pt x="720" y="459"/>
                  </a:lnTo>
                  <a:lnTo>
                    <a:pt x="730" y="459"/>
                  </a:lnTo>
                  <a:lnTo>
                    <a:pt x="739" y="449"/>
                  </a:lnTo>
                  <a:lnTo>
                    <a:pt x="728" y="423"/>
                  </a:lnTo>
                  <a:lnTo>
                    <a:pt x="735" y="411"/>
                  </a:lnTo>
                  <a:lnTo>
                    <a:pt x="737" y="404"/>
                  </a:lnTo>
                  <a:lnTo>
                    <a:pt x="761" y="407"/>
                  </a:lnTo>
                  <a:lnTo>
                    <a:pt x="768" y="404"/>
                  </a:lnTo>
                  <a:lnTo>
                    <a:pt x="817" y="435"/>
                  </a:lnTo>
                  <a:lnTo>
                    <a:pt x="855" y="463"/>
                  </a:lnTo>
                  <a:lnTo>
                    <a:pt x="855" y="468"/>
                  </a:lnTo>
                  <a:lnTo>
                    <a:pt x="865" y="485"/>
                  </a:lnTo>
                  <a:lnTo>
                    <a:pt x="874" y="459"/>
                  </a:lnTo>
                  <a:lnTo>
                    <a:pt x="881" y="452"/>
                  </a:lnTo>
                  <a:lnTo>
                    <a:pt x="869" y="452"/>
                  </a:lnTo>
                  <a:lnTo>
                    <a:pt x="857" y="430"/>
                  </a:lnTo>
                  <a:lnTo>
                    <a:pt x="862" y="423"/>
                  </a:lnTo>
                  <a:lnTo>
                    <a:pt x="857" y="414"/>
                  </a:lnTo>
                  <a:lnTo>
                    <a:pt x="855" y="416"/>
                  </a:lnTo>
                  <a:lnTo>
                    <a:pt x="841" y="411"/>
                  </a:lnTo>
                  <a:lnTo>
                    <a:pt x="841" y="385"/>
                  </a:lnTo>
                  <a:lnTo>
                    <a:pt x="848" y="369"/>
                  </a:lnTo>
                  <a:lnTo>
                    <a:pt x="846" y="352"/>
                  </a:lnTo>
                  <a:lnTo>
                    <a:pt x="841" y="352"/>
                  </a:lnTo>
                  <a:lnTo>
                    <a:pt x="841" y="331"/>
                  </a:lnTo>
                  <a:lnTo>
                    <a:pt x="848" y="317"/>
                  </a:lnTo>
                  <a:lnTo>
                    <a:pt x="862" y="312"/>
                  </a:lnTo>
                  <a:lnTo>
                    <a:pt x="869" y="279"/>
                  </a:lnTo>
                  <a:lnTo>
                    <a:pt x="874" y="237"/>
                  </a:lnTo>
                  <a:lnTo>
                    <a:pt x="891" y="218"/>
                  </a:lnTo>
                  <a:lnTo>
                    <a:pt x="898" y="222"/>
                  </a:lnTo>
                  <a:lnTo>
                    <a:pt x="907" y="218"/>
                  </a:lnTo>
                  <a:lnTo>
                    <a:pt x="917" y="222"/>
                  </a:lnTo>
                  <a:lnTo>
                    <a:pt x="926" y="222"/>
                  </a:lnTo>
                  <a:lnTo>
                    <a:pt x="938" y="227"/>
                  </a:lnTo>
                  <a:lnTo>
                    <a:pt x="938" y="267"/>
                  </a:lnTo>
                  <a:lnTo>
                    <a:pt x="935" y="293"/>
                  </a:lnTo>
                  <a:lnTo>
                    <a:pt x="924" y="296"/>
                  </a:lnTo>
                  <a:lnTo>
                    <a:pt x="933" y="310"/>
                  </a:lnTo>
                  <a:lnTo>
                    <a:pt x="933" y="319"/>
                  </a:lnTo>
                  <a:lnTo>
                    <a:pt x="947" y="331"/>
                  </a:lnTo>
                  <a:lnTo>
                    <a:pt x="947" y="348"/>
                  </a:lnTo>
                  <a:lnTo>
                    <a:pt x="943" y="381"/>
                  </a:lnTo>
                  <a:lnTo>
                    <a:pt x="938" y="435"/>
                  </a:lnTo>
                  <a:lnTo>
                    <a:pt x="959" y="468"/>
                  </a:lnTo>
                  <a:lnTo>
                    <a:pt x="952" y="475"/>
                  </a:lnTo>
                  <a:lnTo>
                    <a:pt x="950" y="508"/>
                  </a:lnTo>
                  <a:lnTo>
                    <a:pt x="940" y="525"/>
                  </a:lnTo>
                  <a:lnTo>
                    <a:pt x="931" y="539"/>
                  </a:lnTo>
                  <a:lnTo>
                    <a:pt x="921" y="539"/>
                  </a:lnTo>
                  <a:lnTo>
                    <a:pt x="907" y="546"/>
                  </a:lnTo>
                  <a:lnTo>
                    <a:pt x="891" y="544"/>
                  </a:lnTo>
                  <a:lnTo>
                    <a:pt x="876" y="548"/>
                  </a:lnTo>
                  <a:lnTo>
                    <a:pt x="888" y="567"/>
                  </a:lnTo>
                  <a:lnTo>
                    <a:pt x="902" y="574"/>
                  </a:lnTo>
                  <a:lnTo>
                    <a:pt x="933" y="574"/>
                  </a:lnTo>
                  <a:lnTo>
                    <a:pt x="950" y="600"/>
                  </a:lnTo>
                  <a:lnTo>
                    <a:pt x="959" y="598"/>
                  </a:lnTo>
                  <a:lnTo>
                    <a:pt x="945" y="560"/>
                  </a:lnTo>
                  <a:lnTo>
                    <a:pt x="964" y="541"/>
                  </a:lnTo>
                  <a:lnTo>
                    <a:pt x="973" y="511"/>
                  </a:lnTo>
                  <a:lnTo>
                    <a:pt x="983" y="494"/>
                  </a:lnTo>
                  <a:lnTo>
                    <a:pt x="976" y="485"/>
                  </a:lnTo>
                  <a:lnTo>
                    <a:pt x="980" y="463"/>
                  </a:lnTo>
                  <a:lnTo>
                    <a:pt x="999" y="452"/>
                  </a:lnTo>
                  <a:lnTo>
                    <a:pt x="1013" y="456"/>
                  </a:lnTo>
                  <a:lnTo>
                    <a:pt x="1020" y="475"/>
                  </a:lnTo>
                  <a:lnTo>
                    <a:pt x="1023" y="501"/>
                  </a:lnTo>
                  <a:lnTo>
                    <a:pt x="1032" y="515"/>
                  </a:lnTo>
                  <a:lnTo>
                    <a:pt x="1044" y="515"/>
                  </a:lnTo>
                  <a:lnTo>
                    <a:pt x="1061" y="522"/>
                  </a:lnTo>
                  <a:lnTo>
                    <a:pt x="1063" y="508"/>
                  </a:lnTo>
                  <a:lnTo>
                    <a:pt x="1039" y="499"/>
                  </a:lnTo>
                  <a:lnTo>
                    <a:pt x="1037" y="482"/>
                  </a:lnTo>
                  <a:lnTo>
                    <a:pt x="1037" y="459"/>
                  </a:lnTo>
                  <a:lnTo>
                    <a:pt x="1009" y="435"/>
                  </a:lnTo>
                  <a:lnTo>
                    <a:pt x="961" y="442"/>
                  </a:lnTo>
                  <a:lnTo>
                    <a:pt x="964" y="404"/>
                  </a:lnTo>
                  <a:lnTo>
                    <a:pt x="959" y="385"/>
                  </a:lnTo>
                  <a:lnTo>
                    <a:pt x="969" y="355"/>
                  </a:lnTo>
                  <a:lnTo>
                    <a:pt x="961" y="341"/>
                  </a:lnTo>
                  <a:lnTo>
                    <a:pt x="952" y="307"/>
                  </a:lnTo>
                  <a:lnTo>
                    <a:pt x="961" y="284"/>
                  </a:lnTo>
                  <a:lnTo>
                    <a:pt x="985" y="263"/>
                  </a:lnTo>
                  <a:lnTo>
                    <a:pt x="985" y="227"/>
                  </a:lnTo>
                  <a:lnTo>
                    <a:pt x="994" y="239"/>
                  </a:lnTo>
                  <a:lnTo>
                    <a:pt x="999" y="260"/>
                  </a:lnTo>
                  <a:lnTo>
                    <a:pt x="994" y="277"/>
                  </a:lnTo>
                  <a:lnTo>
                    <a:pt x="992" y="317"/>
                  </a:lnTo>
                  <a:lnTo>
                    <a:pt x="1032" y="322"/>
                  </a:lnTo>
                  <a:lnTo>
                    <a:pt x="1035" y="312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1016" y="277"/>
                  </a:lnTo>
                  <a:lnTo>
                    <a:pt x="1037" y="284"/>
                  </a:lnTo>
                  <a:lnTo>
                    <a:pt x="1046" y="267"/>
                  </a:lnTo>
                  <a:lnTo>
                    <a:pt x="1030" y="267"/>
                  </a:lnTo>
                  <a:lnTo>
                    <a:pt x="1030" y="260"/>
                  </a:lnTo>
                  <a:lnTo>
                    <a:pt x="1046" y="246"/>
                  </a:lnTo>
                  <a:lnTo>
                    <a:pt x="1061" y="251"/>
                  </a:lnTo>
                  <a:lnTo>
                    <a:pt x="1089" y="265"/>
                  </a:lnTo>
                  <a:lnTo>
                    <a:pt x="1106" y="289"/>
                  </a:lnTo>
                  <a:lnTo>
                    <a:pt x="1124" y="284"/>
                  </a:lnTo>
                  <a:lnTo>
                    <a:pt x="1132" y="289"/>
                  </a:lnTo>
                  <a:lnTo>
                    <a:pt x="1127" y="305"/>
                  </a:lnTo>
                  <a:lnTo>
                    <a:pt x="1115" y="315"/>
                  </a:lnTo>
                  <a:lnTo>
                    <a:pt x="1108" y="371"/>
                  </a:lnTo>
                  <a:lnTo>
                    <a:pt x="1113" y="369"/>
                  </a:lnTo>
                  <a:lnTo>
                    <a:pt x="1122" y="348"/>
                  </a:lnTo>
                  <a:lnTo>
                    <a:pt x="1127" y="348"/>
                  </a:lnTo>
                  <a:lnTo>
                    <a:pt x="1129" y="367"/>
                  </a:lnTo>
                  <a:lnTo>
                    <a:pt x="1122" y="376"/>
                  </a:lnTo>
                  <a:lnTo>
                    <a:pt x="1127" y="393"/>
                  </a:lnTo>
                  <a:lnTo>
                    <a:pt x="1136" y="390"/>
                  </a:lnTo>
                  <a:lnTo>
                    <a:pt x="1141" y="364"/>
                  </a:lnTo>
                  <a:lnTo>
                    <a:pt x="1132" y="329"/>
                  </a:lnTo>
                  <a:lnTo>
                    <a:pt x="1129" y="319"/>
                  </a:lnTo>
                  <a:lnTo>
                    <a:pt x="1141" y="293"/>
                  </a:lnTo>
                  <a:lnTo>
                    <a:pt x="1136" y="279"/>
                  </a:lnTo>
                  <a:lnTo>
                    <a:pt x="1127" y="277"/>
                  </a:lnTo>
                  <a:lnTo>
                    <a:pt x="1120" y="263"/>
                  </a:lnTo>
                  <a:lnTo>
                    <a:pt x="1122" y="258"/>
                  </a:lnTo>
                  <a:lnTo>
                    <a:pt x="1103" y="248"/>
                  </a:lnTo>
                  <a:lnTo>
                    <a:pt x="1089" y="230"/>
                  </a:lnTo>
                  <a:lnTo>
                    <a:pt x="1094" y="215"/>
                  </a:lnTo>
                  <a:lnTo>
                    <a:pt x="1087" y="196"/>
                  </a:lnTo>
                  <a:lnTo>
                    <a:pt x="1094" y="170"/>
                  </a:lnTo>
                  <a:lnTo>
                    <a:pt x="1157" y="163"/>
                  </a:lnTo>
                  <a:lnTo>
                    <a:pt x="1174" y="168"/>
                  </a:lnTo>
                  <a:lnTo>
                    <a:pt x="1183" y="163"/>
                  </a:lnTo>
                  <a:lnTo>
                    <a:pt x="1186" y="156"/>
                  </a:lnTo>
                  <a:lnTo>
                    <a:pt x="1186" y="156"/>
                  </a:lnTo>
                  <a:close/>
                  <a:moveTo>
                    <a:pt x="2183" y="1056"/>
                  </a:moveTo>
                  <a:lnTo>
                    <a:pt x="2180" y="1097"/>
                  </a:lnTo>
                  <a:lnTo>
                    <a:pt x="2190" y="1123"/>
                  </a:lnTo>
                  <a:lnTo>
                    <a:pt x="2187" y="1149"/>
                  </a:lnTo>
                  <a:lnTo>
                    <a:pt x="2183" y="1189"/>
                  </a:lnTo>
                  <a:lnTo>
                    <a:pt x="2190" y="1215"/>
                  </a:lnTo>
                  <a:lnTo>
                    <a:pt x="2187" y="1245"/>
                  </a:lnTo>
                  <a:lnTo>
                    <a:pt x="2187" y="1260"/>
                  </a:lnTo>
                  <a:lnTo>
                    <a:pt x="2199" y="1245"/>
                  </a:lnTo>
                  <a:lnTo>
                    <a:pt x="2209" y="1245"/>
                  </a:lnTo>
                  <a:lnTo>
                    <a:pt x="2213" y="1260"/>
                  </a:lnTo>
                  <a:lnTo>
                    <a:pt x="2216" y="1245"/>
                  </a:lnTo>
                  <a:lnTo>
                    <a:pt x="2213" y="1238"/>
                  </a:lnTo>
                  <a:lnTo>
                    <a:pt x="2206" y="1234"/>
                  </a:lnTo>
                  <a:lnTo>
                    <a:pt x="2197" y="1212"/>
                  </a:lnTo>
                  <a:lnTo>
                    <a:pt x="2197" y="1189"/>
                  </a:lnTo>
                  <a:lnTo>
                    <a:pt x="2213" y="1168"/>
                  </a:lnTo>
                  <a:lnTo>
                    <a:pt x="2232" y="1179"/>
                  </a:lnTo>
                  <a:lnTo>
                    <a:pt x="2209" y="1104"/>
                  </a:lnTo>
                  <a:lnTo>
                    <a:pt x="2213" y="1071"/>
                  </a:lnTo>
                  <a:lnTo>
                    <a:pt x="2199" y="1023"/>
                  </a:lnTo>
                  <a:lnTo>
                    <a:pt x="2194" y="1023"/>
                  </a:lnTo>
                  <a:lnTo>
                    <a:pt x="2192" y="1045"/>
                  </a:lnTo>
                  <a:lnTo>
                    <a:pt x="2183" y="1056"/>
                  </a:lnTo>
                  <a:lnTo>
                    <a:pt x="2183" y="1056"/>
                  </a:lnTo>
                  <a:close/>
                  <a:moveTo>
                    <a:pt x="2128" y="78"/>
                  </a:moveTo>
                  <a:lnTo>
                    <a:pt x="2114" y="85"/>
                  </a:lnTo>
                  <a:lnTo>
                    <a:pt x="2114" y="92"/>
                  </a:lnTo>
                  <a:lnTo>
                    <a:pt x="2105" y="104"/>
                  </a:lnTo>
                  <a:lnTo>
                    <a:pt x="2105" y="109"/>
                  </a:lnTo>
                  <a:lnTo>
                    <a:pt x="2102" y="109"/>
                  </a:lnTo>
                  <a:lnTo>
                    <a:pt x="2102" y="126"/>
                  </a:lnTo>
                  <a:lnTo>
                    <a:pt x="2114" y="144"/>
                  </a:lnTo>
                  <a:lnTo>
                    <a:pt x="2117" y="152"/>
                  </a:lnTo>
                  <a:lnTo>
                    <a:pt x="2138" y="163"/>
                  </a:lnTo>
                  <a:lnTo>
                    <a:pt x="2147" y="149"/>
                  </a:lnTo>
                  <a:lnTo>
                    <a:pt x="2150" y="156"/>
                  </a:lnTo>
                  <a:lnTo>
                    <a:pt x="2173" y="144"/>
                  </a:lnTo>
                  <a:lnTo>
                    <a:pt x="2173" y="149"/>
                  </a:lnTo>
                  <a:lnTo>
                    <a:pt x="2194" y="140"/>
                  </a:lnTo>
                  <a:lnTo>
                    <a:pt x="2209" y="126"/>
                  </a:lnTo>
                  <a:lnTo>
                    <a:pt x="2206" y="116"/>
                  </a:lnTo>
                  <a:lnTo>
                    <a:pt x="2213" y="107"/>
                  </a:lnTo>
                  <a:lnTo>
                    <a:pt x="2194" y="90"/>
                  </a:lnTo>
                  <a:lnTo>
                    <a:pt x="2187" y="90"/>
                  </a:lnTo>
                  <a:lnTo>
                    <a:pt x="2173" y="74"/>
                  </a:lnTo>
                  <a:lnTo>
                    <a:pt x="2161" y="76"/>
                  </a:lnTo>
                  <a:lnTo>
                    <a:pt x="2161" y="100"/>
                  </a:lnTo>
                  <a:lnTo>
                    <a:pt x="2154" y="97"/>
                  </a:lnTo>
                  <a:lnTo>
                    <a:pt x="2147" y="88"/>
                  </a:lnTo>
                  <a:lnTo>
                    <a:pt x="2138" y="71"/>
                  </a:lnTo>
                  <a:lnTo>
                    <a:pt x="2128" y="78"/>
                  </a:lnTo>
                  <a:lnTo>
                    <a:pt x="2128" y="78"/>
                  </a:lnTo>
                  <a:close/>
                  <a:moveTo>
                    <a:pt x="2232" y="116"/>
                  </a:moveTo>
                  <a:lnTo>
                    <a:pt x="2232" y="130"/>
                  </a:lnTo>
                  <a:lnTo>
                    <a:pt x="2235" y="135"/>
                  </a:lnTo>
                  <a:lnTo>
                    <a:pt x="2251" y="149"/>
                  </a:lnTo>
                  <a:lnTo>
                    <a:pt x="2272" y="163"/>
                  </a:lnTo>
                  <a:lnTo>
                    <a:pt x="2284" y="156"/>
                  </a:lnTo>
                  <a:lnTo>
                    <a:pt x="2291" y="152"/>
                  </a:lnTo>
                  <a:lnTo>
                    <a:pt x="2291" y="144"/>
                  </a:lnTo>
                  <a:lnTo>
                    <a:pt x="2294" y="135"/>
                  </a:lnTo>
                  <a:lnTo>
                    <a:pt x="2287" y="135"/>
                  </a:lnTo>
                  <a:lnTo>
                    <a:pt x="2280" y="126"/>
                  </a:lnTo>
                  <a:lnTo>
                    <a:pt x="2268" y="126"/>
                  </a:lnTo>
                  <a:lnTo>
                    <a:pt x="2261" y="121"/>
                  </a:lnTo>
                  <a:lnTo>
                    <a:pt x="2258" y="121"/>
                  </a:lnTo>
                  <a:lnTo>
                    <a:pt x="2258" y="118"/>
                  </a:lnTo>
                  <a:lnTo>
                    <a:pt x="2251" y="116"/>
                  </a:lnTo>
                  <a:lnTo>
                    <a:pt x="2251" y="114"/>
                  </a:lnTo>
                  <a:lnTo>
                    <a:pt x="2246" y="114"/>
                  </a:lnTo>
                  <a:lnTo>
                    <a:pt x="2242" y="116"/>
                  </a:lnTo>
                  <a:lnTo>
                    <a:pt x="2232" y="107"/>
                  </a:lnTo>
                  <a:lnTo>
                    <a:pt x="2232" y="116"/>
                  </a:lnTo>
                  <a:lnTo>
                    <a:pt x="2232" y="116"/>
                  </a:lnTo>
                  <a:close/>
                  <a:moveTo>
                    <a:pt x="2154" y="194"/>
                  </a:moveTo>
                  <a:lnTo>
                    <a:pt x="2161" y="192"/>
                  </a:lnTo>
                  <a:lnTo>
                    <a:pt x="2180" y="196"/>
                  </a:lnTo>
                  <a:lnTo>
                    <a:pt x="2190" y="196"/>
                  </a:lnTo>
                  <a:lnTo>
                    <a:pt x="2199" y="199"/>
                  </a:lnTo>
                  <a:lnTo>
                    <a:pt x="2199" y="182"/>
                  </a:lnTo>
                  <a:lnTo>
                    <a:pt x="2180" y="168"/>
                  </a:lnTo>
                  <a:lnTo>
                    <a:pt x="2168" y="170"/>
                  </a:lnTo>
                  <a:lnTo>
                    <a:pt x="2161" y="182"/>
                  </a:lnTo>
                  <a:lnTo>
                    <a:pt x="2147" y="192"/>
                  </a:lnTo>
                  <a:lnTo>
                    <a:pt x="2154" y="194"/>
                  </a:lnTo>
                  <a:lnTo>
                    <a:pt x="2154" y="194"/>
                  </a:lnTo>
                  <a:close/>
                  <a:moveTo>
                    <a:pt x="2839" y="329"/>
                  </a:moveTo>
                  <a:lnTo>
                    <a:pt x="2846" y="331"/>
                  </a:lnTo>
                  <a:lnTo>
                    <a:pt x="2842" y="333"/>
                  </a:lnTo>
                  <a:lnTo>
                    <a:pt x="2846" y="341"/>
                  </a:lnTo>
                  <a:lnTo>
                    <a:pt x="2858" y="336"/>
                  </a:lnTo>
                  <a:lnTo>
                    <a:pt x="2872" y="331"/>
                  </a:lnTo>
                  <a:lnTo>
                    <a:pt x="2891" y="333"/>
                  </a:lnTo>
                  <a:lnTo>
                    <a:pt x="2905" y="329"/>
                  </a:lnTo>
                  <a:lnTo>
                    <a:pt x="2917" y="324"/>
                  </a:lnTo>
                  <a:lnTo>
                    <a:pt x="2917" y="319"/>
                  </a:lnTo>
                  <a:lnTo>
                    <a:pt x="2917" y="317"/>
                  </a:lnTo>
                  <a:lnTo>
                    <a:pt x="2910" y="310"/>
                  </a:lnTo>
                  <a:lnTo>
                    <a:pt x="2905" y="303"/>
                  </a:lnTo>
                  <a:lnTo>
                    <a:pt x="2894" y="300"/>
                  </a:lnTo>
                  <a:lnTo>
                    <a:pt x="2865" y="298"/>
                  </a:lnTo>
                  <a:lnTo>
                    <a:pt x="2858" y="305"/>
                  </a:lnTo>
                  <a:lnTo>
                    <a:pt x="2839" y="324"/>
                  </a:lnTo>
                  <a:lnTo>
                    <a:pt x="2839" y="329"/>
                  </a:lnTo>
                  <a:lnTo>
                    <a:pt x="2839" y="329"/>
                  </a:lnTo>
                  <a:close/>
                  <a:moveTo>
                    <a:pt x="522" y="445"/>
                  </a:moveTo>
                  <a:lnTo>
                    <a:pt x="524" y="452"/>
                  </a:lnTo>
                  <a:lnTo>
                    <a:pt x="534" y="452"/>
                  </a:lnTo>
                  <a:lnTo>
                    <a:pt x="541" y="445"/>
                  </a:lnTo>
                  <a:lnTo>
                    <a:pt x="548" y="428"/>
                  </a:lnTo>
                  <a:lnTo>
                    <a:pt x="536" y="423"/>
                  </a:lnTo>
                  <a:lnTo>
                    <a:pt x="527" y="423"/>
                  </a:lnTo>
                  <a:lnTo>
                    <a:pt x="522" y="445"/>
                  </a:lnTo>
                  <a:lnTo>
                    <a:pt x="522" y="445"/>
                  </a:lnTo>
                  <a:close/>
                  <a:moveTo>
                    <a:pt x="695" y="385"/>
                  </a:moveTo>
                  <a:lnTo>
                    <a:pt x="709" y="404"/>
                  </a:lnTo>
                  <a:lnTo>
                    <a:pt x="709" y="397"/>
                  </a:lnTo>
                  <a:lnTo>
                    <a:pt x="718" y="397"/>
                  </a:lnTo>
                  <a:lnTo>
                    <a:pt x="718" y="409"/>
                  </a:lnTo>
                  <a:lnTo>
                    <a:pt x="725" y="409"/>
                  </a:lnTo>
                  <a:lnTo>
                    <a:pt x="735" y="404"/>
                  </a:lnTo>
                  <a:lnTo>
                    <a:pt x="728" y="385"/>
                  </a:lnTo>
                  <a:lnTo>
                    <a:pt x="720" y="381"/>
                  </a:lnTo>
                  <a:lnTo>
                    <a:pt x="706" y="357"/>
                  </a:lnTo>
                  <a:lnTo>
                    <a:pt x="702" y="364"/>
                  </a:lnTo>
                  <a:lnTo>
                    <a:pt x="692" y="364"/>
                  </a:lnTo>
                  <a:lnTo>
                    <a:pt x="695" y="385"/>
                  </a:lnTo>
                  <a:lnTo>
                    <a:pt x="695" y="385"/>
                  </a:lnTo>
                  <a:close/>
                  <a:moveTo>
                    <a:pt x="900" y="64"/>
                  </a:moveTo>
                  <a:lnTo>
                    <a:pt x="872" y="76"/>
                  </a:lnTo>
                  <a:lnTo>
                    <a:pt x="865" y="71"/>
                  </a:lnTo>
                  <a:lnTo>
                    <a:pt x="855" y="71"/>
                  </a:lnTo>
                  <a:lnTo>
                    <a:pt x="848" y="78"/>
                  </a:lnTo>
                  <a:lnTo>
                    <a:pt x="841" y="76"/>
                  </a:lnTo>
                  <a:lnTo>
                    <a:pt x="824" y="74"/>
                  </a:lnTo>
                  <a:lnTo>
                    <a:pt x="822" y="81"/>
                  </a:lnTo>
                  <a:lnTo>
                    <a:pt x="810" y="83"/>
                  </a:lnTo>
                  <a:lnTo>
                    <a:pt x="775" y="97"/>
                  </a:lnTo>
                  <a:lnTo>
                    <a:pt x="761" y="111"/>
                  </a:lnTo>
                  <a:lnTo>
                    <a:pt x="746" y="114"/>
                  </a:lnTo>
                  <a:lnTo>
                    <a:pt x="737" y="116"/>
                  </a:lnTo>
                  <a:lnTo>
                    <a:pt x="730" y="111"/>
                  </a:lnTo>
                  <a:lnTo>
                    <a:pt x="718" y="123"/>
                  </a:lnTo>
                  <a:lnTo>
                    <a:pt x="732" y="128"/>
                  </a:lnTo>
                  <a:lnTo>
                    <a:pt x="720" y="137"/>
                  </a:lnTo>
                  <a:lnTo>
                    <a:pt x="713" y="156"/>
                  </a:lnTo>
                  <a:lnTo>
                    <a:pt x="697" y="163"/>
                  </a:lnTo>
                  <a:lnTo>
                    <a:pt x="695" y="166"/>
                  </a:lnTo>
                  <a:lnTo>
                    <a:pt x="676" y="170"/>
                  </a:lnTo>
                  <a:lnTo>
                    <a:pt x="685" y="182"/>
                  </a:lnTo>
                  <a:lnTo>
                    <a:pt x="695" y="185"/>
                  </a:lnTo>
                  <a:lnTo>
                    <a:pt x="683" y="194"/>
                  </a:lnTo>
                  <a:lnTo>
                    <a:pt x="697" y="199"/>
                  </a:lnTo>
                  <a:lnTo>
                    <a:pt x="711" y="211"/>
                  </a:lnTo>
                  <a:lnTo>
                    <a:pt x="725" y="196"/>
                  </a:lnTo>
                  <a:lnTo>
                    <a:pt x="716" y="187"/>
                  </a:lnTo>
                  <a:lnTo>
                    <a:pt x="730" y="192"/>
                  </a:lnTo>
                  <a:lnTo>
                    <a:pt x="737" y="185"/>
                  </a:lnTo>
                  <a:lnTo>
                    <a:pt x="754" y="173"/>
                  </a:lnTo>
                  <a:lnTo>
                    <a:pt x="758" y="163"/>
                  </a:lnTo>
                  <a:lnTo>
                    <a:pt x="763" y="159"/>
                  </a:lnTo>
                  <a:lnTo>
                    <a:pt x="765" y="152"/>
                  </a:lnTo>
                  <a:lnTo>
                    <a:pt x="777" y="159"/>
                  </a:lnTo>
                  <a:lnTo>
                    <a:pt x="791" y="149"/>
                  </a:lnTo>
                  <a:lnTo>
                    <a:pt x="791" y="144"/>
                  </a:lnTo>
                  <a:lnTo>
                    <a:pt x="924" y="100"/>
                  </a:lnTo>
                  <a:lnTo>
                    <a:pt x="931" y="104"/>
                  </a:lnTo>
                  <a:lnTo>
                    <a:pt x="933" y="97"/>
                  </a:lnTo>
                  <a:lnTo>
                    <a:pt x="945" y="88"/>
                  </a:lnTo>
                  <a:lnTo>
                    <a:pt x="940" y="83"/>
                  </a:lnTo>
                  <a:lnTo>
                    <a:pt x="947" y="78"/>
                  </a:lnTo>
                  <a:lnTo>
                    <a:pt x="945" y="64"/>
                  </a:lnTo>
                  <a:lnTo>
                    <a:pt x="947" y="59"/>
                  </a:lnTo>
                  <a:lnTo>
                    <a:pt x="933" y="57"/>
                  </a:lnTo>
                  <a:lnTo>
                    <a:pt x="909" y="55"/>
                  </a:lnTo>
                  <a:lnTo>
                    <a:pt x="900" y="64"/>
                  </a:lnTo>
                  <a:lnTo>
                    <a:pt x="900" y="64"/>
                  </a:lnTo>
                  <a:close/>
                  <a:moveTo>
                    <a:pt x="657" y="204"/>
                  </a:moveTo>
                  <a:lnTo>
                    <a:pt x="659" y="211"/>
                  </a:lnTo>
                  <a:lnTo>
                    <a:pt x="647" y="211"/>
                  </a:lnTo>
                  <a:lnTo>
                    <a:pt x="640" y="218"/>
                  </a:lnTo>
                  <a:lnTo>
                    <a:pt x="638" y="227"/>
                  </a:lnTo>
                  <a:lnTo>
                    <a:pt x="628" y="241"/>
                  </a:lnTo>
                  <a:lnTo>
                    <a:pt x="619" y="260"/>
                  </a:lnTo>
                  <a:lnTo>
                    <a:pt x="628" y="274"/>
                  </a:lnTo>
                  <a:lnTo>
                    <a:pt x="633" y="272"/>
                  </a:lnTo>
                  <a:lnTo>
                    <a:pt x="638" y="281"/>
                  </a:lnTo>
                  <a:lnTo>
                    <a:pt x="645" y="279"/>
                  </a:lnTo>
                  <a:lnTo>
                    <a:pt x="643" y="298"/>
                  </a:lnTo>
                  <a:lnTo>
                    <a:pt x="647" y="310"/>
                  </a:lnTo>
                  <a:lnTo>
                    <a:pt x="640" y="310"/>
                  </a:lnTo>
                  <a:lnTo>
                    <a:pt x="635" y="317"/>
                  </a:lnTo>
                  <a:lnTo>
                    <a:pt x="657" y="338"/>
                  </a:lnTo>
                  <a:lnTo>
                    <a:pt x="659" y="331"/>
                  </a:lnTo>
                  <a:lnTo>
                    <a:pt x="673" y="341"/>
                  </a:lnTo>
                  <a:lnTo>
                    <a:pt x="673" y="326"/>
                  </a:lnTo>
                  <a:lnTo>
                    <a:pt x="683" y="338"/>
                  </a:lnTo>
                  <a:lnTo>
                    <a:pt x="692" y="331"/>
                  </a:lnTo>
                  <a:lnTo>
                    <a:pt x="683" y="322"/>
                  </a:lnTo>
                  <a:lnTo>
                    <a:pt x="678" y="293"/>
                  </a:lnTo>
                  <a:lnTo>
                    <a:pt x="683" y="270"/>
                  </a:lnTo>
                  <a:lnTo>
                    <a:pt x="676" y="265"/>
                  </a:lnTo>
                  <a:lnTo>
                    <a:pt x="687" y="239"/>
                  </a:lnTo>
                  <a:lnTo>
                    <a:pt x="697" y="227"/>
                  </a:lnTo>
                  <a:lnTo>
                    <a:pt x="704" y="218"/>
                  </a:lnTo>
                  <a:lnTo>
                    <a:pt x="704" y="215"/>
                  </a:lnTo>
                  <a:lnTo>
                    <a:pt x="704" y="213"/>
                  </a:lnTo>
                  <a:lnTo>
                    <a:pt x="699" y="208"/>
                  </a:lnTo>
                  <a:lnTo>
                    <a:pt x="692" y="201"/>
                  </a:lnTo>
                  <a:lnTo>
                    <a:pt x="676" y="204"/>
                  </a:lnTo>
                  <a:lnTo>
                    <a:pt x="664" y="199"/>
                  </a:lnTo>
                  <a:lnTo>
                    <a:pt x="657" y="204"/>
                  </a:lnTo>
                  <a:lnTo>
                    <a:pt x="657" y="204"/>
                  </a:lnTo>
                  <a:close/>
                  <a:moveTo>
                    <a:pt x="902" y="211"/>
                  </a:moveTo>
                  <a:lnTo>
                    <a:pt x="914" y="206"/>
                  </a:lnTo>
                  <a:lnTo>
                    <a:pt x="921" y="206"/>
                  </a:lnTo>
                  <a:lnTo>
                    <a:pt x="928" y="199"/>
                  </a:lnTo>
                  <a:lnTo>
                    <a:pt x="919" y="187"/>
                  </a:lnTo>
                  <a:lnTo>
                    <a:pt x="907" y="187"/>
                  </a:lnTo>
                  <a:lnTo>
                    <a:pt x="898" y="187"/>
                  </a:lnTo>
                  <a:lnTo>
                    <a:pt x="895" y="211"/>
                  </a:lnTo>
                  <a:lnTo>
                    <a:pt x="902" y="211"/>
                  </a:lnTo>
                  <a:lnTo>
                    <a:pt x="902" y="211"/>
                  </a:lnTo>
                  <a:close/>
                  <a:moveTo>
                    <a:pt x="0" y="1014"/>
                  </a:moveTo>
                  <a:lnTo>
                    <a:pt x="12" y="1016"/>
                  </a:lnTo>
                  <a:lnTo>
                    <a:pt x="28" y="1019"/>
                  </a:lnTo>
                  <a:lnTo>
                    <a:pt x="52" y="1016"/>
                  </a:lnTo>
                  <a:lnTo>
                    <a:pt x="64" y="1016"/>
                  </a:lnTo>
                  <a:lnTo>
                    <a:pt x="64" y="1009"/>
                  </a:lnTo>
                  <a:lnTo>
                    <a:pt x="71" y="1002"/>
                  </a:lnTo>
                  <a:lnTo>
                    <a:pt x="54" y="1000"/>
                  </a:lnTo>
                  <a:lnTo>
                    <a:pt x="31" y="988"/>
                  </a:lnTo>
                  <a:lnTo>
                    <a:pt x="31" y="1004"/>
                  </a:lnTo>
                  <a:lnTo>
                    <a:pt x="24" y="1004"/>
                  </a:lnTo>
                  <a:lnTo>
                    <a:pt x="19" y="1000"/>
                  </a:lnTo>
                  <a:lnTo>
                    <a:pt x="9" y="1004"/>
                  </a:lnTo>
                  <a:lnTo>
                    <a:pt x="7" y="1012"/>
                  </a:lnTo>
                  <a:lnTo>
                    <a:pt x="0" y="1014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2" name="Afghanistan">
              <a:extLst>
                <a:ext uri="{FF2B5EF4-FFF2-40B4-BE49-F238E27FC236}">
                  <a16:creationId xmlns="" xmlns:a16="http://schemas.microsoft.com/office/drawing/2014/main" id="{C17805C7-C9B1-4DB0-A5A9-BAE7BA5F8121}"/>
                </a:ext>
              </a:extLst>
            </p:cNvPr>
            <p:cNvSpPr>
              <a:spLocks/>
            </p:cNvSpPr>
            <p:nvPr/>
          </p:nvSpPr>
          <p:spPr bwMode="gray">
            <a:xfrm>
              <a:off x="7669334" y="3241156"/>
              <a:ext cx="437316" cy="353980"/>
            </a:xfrm>
            <a:custGeom>
              <a:avLst/>
              <a:gdLst/>
              <a:ahLst/>
              <a:cxnLst>
                <a:cxn ang="0">
                  <a:pos x="532" y="48"/>
                </a:cxn>
                <a:cxn ang="0">
                  <a:pos x="482" y="52"/>
                </a:cxn>
                <a:cxn ang="0">
                  <a:pos x="436" y="74"/>
                </a:cxn>
                <a:cxn ang="0">
                  <a:pos x="406" y="84"/>
                </a:cxn>
                <a:cxn ang="0">
                  <a:pos x="412" y="32"/>
                </a:cxn>
                <a:cxn ang="0">
                  <a:pos x="410" y="10"/>
                </a:cxn>
                <a:cxn ang="0">
                  <a:pos x="384" y="2"/>
                </a:cxn>
                <a:cxn ang="0">
                  <a:pos x="354" y="38"/>
                </a:cxn>
                <a:cxn ang="0">
                  <a:pos x="326" y="40"/>
                </a:cxn>
                <a:cxn ang="0">
                  <a:pos x="288" y="62"/>
                </a:cxn>
                <a:cxn ang="0">
                  <a:pos x="256" y="66"/>
                </a:cxn>
                <a:cxn ang="0">
                  <a:pos x="168" y="58"/>
                </a:cxn>
                <a:cxn ang="0">
                  <a:pos x="152" y="86"/>
                </a:cxn>
                <a:cxn ang="0">
                  <a:pos x="116" y="128"/>
                </a:cxn>
                <a:cxn ang="0">
                  <a:pos x="68" y="156"/>
                </a:cxn>
                <a:cxn ang="0">
                  <a:pos x="22" y="126"/>
                </a:cxn>
                <a:cxn ang="0">
                  <a:pos x="6" y="192"/>
                </a:cxn>
                <a:cxn ang="0">
                  <a:pos x="0" y="232"/>
                </a:cxn>
                <a:cxn ang="0">
                  <a:pos x="6" y="254"/>
                </a:cxn>
                <a:cxn ang="0">
                  <a:pos x="32" y="330"/>
                </a:cxn>
                <a:cxn ang="0">
                  <a:pos x="44" y="352"/>
                </a:cxn>
                <a:cxn ang="0">
                  <a:pos x="40" y="424"/>
                </a:cxn>
                <a:cxn ang="0">
                  <a:pos x="80" y="432"/>
                </a:cxn>
                <a:cxn ang="0">
                  <a:pos x="124" y="424"/>
                </a:cxn>
                <a:cxn ang="0">
                  <a:pos x="188" y="422"/>
                </a:cxn>
                <a:cxn ang="0">
                  <a:pos x="206" y="388"/>
                </a:cxn>
                <a:cxn ang="0">
                  <a:pos x="212" y="358"/>
                </a:cxn>
                <a:cxn ang="0">
                  <a:pos x="232" y="344"/>
                </a:cxn>
                <a:cxn ang="0">
                  <a:pos x="254" y="336"/>
                </a:cxn>
                <a:cxn ang="0">
                  <a:pos x="286" y="318"/>
                </a:cxn>
                <a:cxn ang="0">
                  <a:pos x="332" y="306"/>
                </a:cxn>
                <a:cxn ang="0">
                  <a:pos x="340" y="252"/>
                </a:cxn>
                <a:cxn ang="0">
                  <a:pos x="342" y="212"/>
                </a:cxn>
                <a:cxn ang="0">
                  <a:pos x="378" y="208"/>
                </a:cxn>
                <a:cxn ang="0">
                  <a:pos x="400" y="170"/>
                </a:cxn>
                <a:cxn ang="0">
                  <a:pos x="412" y="138"/>
                </a:cxn>
                <a:cxn ang="0">
                  <a:pos x="414" y="102"/>
                </a:cxn>
                <a:cxn ang="0">
                  <a:pos x="456" y="76"/>
                </a:cxn>
                <a:cxn ang="0">
                  <a:pos x="506" y="76"/>
                </a:cxn>
                <a:cxn ang="0">
                  <a:pos x="532" y="68"/>
                </a:cxn>
              </a:cxnLst>
              <a:rect l="0" t="0" r="r" b="b"/>
              <a:pathLst>
                <a:path w="540" h="432">
                  <a:moveTo>
                    <a:pt x="540" y="58"/>
                  </a:moveTo>
                  <a:lnTo>
                    <a:pt x="532" y="48"/>
                  </a:lnTo>
                  <a:lnTo>
                    <a:pt x="506" y="60"/>
                  </a:lnTo>
                  <a:lnTo>
                    <a:pt x="482" y="52"/>
                  </a:lnTo>
                  <a:lnTo>
                    <a:pt x="460" y="56"/>
                  </a:lnTo>
                  <a:lnTo>
                    <a:pt x="436" y="74"/>
                  </a:lnTo>
                  <a:lnTo>
                    <a:pt x="416" y="88"/>
                  </a:lnTo>
                  <a:lnTo>
                    <a:pt x="406" y="84"/>
                  </a:lnTo>
                  <a:lnTo>
                    <a:pt x="404" y="74"/>
                  </a:lnTo>
                  <a:lnTo>
                    <a:pt x="412" y="32"/>
                  </a:lnTo>
                  <a:lnTo>
                    <a:pt x="404" y="26"/>
                  </a:lnTo>
                  <a:lnTo>
                    <a:pt x="410" y="10"/>
                  </a:lnTo>
                  <a:lnTo>
                    <a:pt x="396" y="0"/>
                  </a:lnTo>
                  <a:lnTo>
                    <a:pt x="384" y="2"/>
                  </a:lnTo>
                  <a:lnTo>
                    <a:pt x="358" y="22"/>
                  </a:lnTo>
                  <a:lnTo>
                    <a:pt x="354" y="38"/>
                  </a:lnTo>
                  <a:lnTo>
                    <a:pt x="340" y="34"/>
                  </a:lnTo>
                  <a:lnTo>
                    <a:pt x="326" y="40"/>
                  </a:lnTo>
                  <a:lnTo>
                    <a:pt x="316" y="60"/>
                  </a:lnTo>
                  <a:lnTo>
                    <a:pt x="288" y="62"/>
                  </a:lnTo>
                  <a:lnTo>
                    <a:pt x="276" y="70"/>
                  </a:lnTo>
                  <a:lnTo>
                    <a:pt x="256" y="66"/>
                  </a:lnTo>
                  <a:lnTo>
                    <a:pt x="188" y="44"/>
                  </a:lnTo>
                  <a:lnTo>
                    <a:pt x="168" y="58"/>
                  </a:lnTo>
                  <a:lnTo>
                    <a:pt x="164" y="72"/>
                  </a:lnTo>
                  <a:lnTo>
                    <a:pt x="152" y="86"/>
                  </a:lnTo>
                  <a:lnTo>
                    <a:pt x="150" y="102"/>
                  </a:lnTo>
                  <a:lnTo>
                    <a:pt x="116" y="128"/>
                  </a:lnTo>
                  <a:lnTo>
                    <a:pt x="100" y="128"/>
                  </a:lnTo>
                  <a:lnTo>
                    <a:pt x="68" y="156"/>
                  </a:lnTo>
                  <a:lnTo>
                    <a:pt x="62" y="138"/>
                  </a:lnTo>
                  <a:lnTo>
                    <a:pt x="22" y="126"/>
                  </a:lnTo>
                  <a:lnTo>
                    <a:pt x="22" y="156"/>
                  </a:lnTo>
                  <a:lnTo>
                    <a:pt x="6" y="192"/>
                  </a:lnTo>
                  <a:lnTo>
                    <a:pt x="0" y="194"/>
                  </a:lnTo>
                  <a:lnTo>
                    <a:pt x="0" y="232"/>
                  </a:lnTo>
                  <a:lnTo>
                    <a:pt x="16" y="238"/>
                  </a:lnTo>
                  <a:lnTo>
                    <a:pt x="6" y="254"/>
                  </a:lnTo>
                  <a:lnTo>
                    <a:pt x="12" y="326"/>
                  </a:lnTo>
                  <a:lnTo>
                    <a:pt x="32" y="330"/>
                  </a:lnTo>
                  <a:lnTo>
                    <a:pt x="44" y="334"/>
                  </a:lnTo>
                  <a:lnTo>
                    <a:pt x="44" y="352"/>
                  </a:lnTo>
                  <a:lnTo>
                    <a:pt x="12" y="406"/>
                  </a:lnTo>
                  <a:lnTo>
                    <a:pt x="40" y="424"/>
                  </a:lnTo>
                  <a:lnTo>
                    <a:pt x="58" y="428"/>
                  </a:lnTo>
                  <a:lnTo>
                    <a:pt x="80" y="432"/>
                  </a:lnTo>
                  <a:lnTo>
                    <a:pt x="100" y="422"/>
                  </a:lnTo>
                  <a:lnTo>
                    <a:pt x="124" y="424"/>
                  </a:lnTo>
                  <a:lnTo>
                    <a:pt x="146" y="420"/>
                  </a:lnTo>
                  <a:lnTo>
                    <a:pt x="188" y="422"/>
                  </a:lnTo>
                  <a:lnTo>
                    <a:pt x="214" y="406"/>
                  </a:lnTo>
                  <a:lnTo>
                    <a:pt x="206" y="388"/>
                  </a:lnTo>
                  <a:lnTo>
                    <a:pt x="212" y="372"/>
                  </a:lnTo>
                  <a:lnTo>
                    <a:pt x="212" y="358"/>
                  </a:lnTo>
                  <a:lnTo>
                    <a:pt x="218" y="344"/>
                  </a:lnTo>
                  <a:lnTo>
                    <a:pt x="232" y="344"/>
                  </a:lnTo>
                  <a:lnTo>
                    <a:pt x="246" y="328"/>
                  </a:lnTo>
                  <a:lnTo>
                    <a:pt x="254" y="336"/>
                  </a:lnTo>
                  <a:lnTo>
                    <a:pt x="270" y="326"/>
                  </a:lnTo>
                  <a:lnTo>
                    <a:pt x="286" y="318"/>
                  </a:lnTo>
                  <a:lnTo>
                    <a:pt x="316" y="318"/>
                  </a:lnTo>
                  <a:lnTo>
                    <a:pt x="332" y="306"/>
                  </a:lnTo>
                  <a:lnTo>
                    <a:pt x="330" y="282"/>
                  </a:lnTo>
                  <a:lnTo>
                    <a:pt x="340" y="252"/>
                  </a:lnTo>
                  <a:lnTo>
                    <a:pt x="368" y="238"/>
                  </a:lnTo>
                  <a:lnTo>
                    <a:pt x="342" y="212"/>
                  </a:lnTo>
                  <a:lnTo>
                    <a:pt x="348" y="204"/>
                  </a:lnTo>
                  <a:lnTo>
                    <a:pt x="378" y="208"/>
                  </a:lnTo>
                  <a:lnTo>
                    <a:pt x="398" y="188"/>
                  </a:lnTo>
                  <a:lnTo>
                    <a:pt x="400" y="170"/>
                  </a:lnTo>
                  <a:lnTo>
                    <a:pt x="414" y="156"/>
                  </a:lnTo>
                  <a:lnTo>
                    <a:pt x="412" y="138"/>
                  </a:lnTo>
                  <a:lnTo>
                    <a:pt x="398" y="124"/>
                  </a:lnTo>
                  <a:lnTo>
                    <a:pt x="414" y="102"/>
                  </a:lnTo>
                  <a:lnTo>
                    <a:pt x="426" y="106"/>
                  </a:lnTo>
                  <a:lnTo>
                    <a:pt x="456" y="76"/>
                  </a:lnTo>
                  <a:lnTo>
                    <a:pt x="494" y="74"/>
                  </a:lnTo>
                  <a:lnTo>
                    <a:pt x="506" y="76"/>
                  </a:lnTo>
                  <a:lnTo>
                    <a:pt x="518" y="68"/>
                  </a:lnTo>
                  <a:lnTo>
                    <a:pt x="532" y="68"/>
                  </a:lnTo>
                  <a:lnTo>
                    <a:pt x="540" y="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3" name="Albania">
              <a:extLst>
                <a:ext uri="{FF2B5EF4-FFF2-40B4-BE49-F238E27FC236}">
                  <a16:creationId xmlns="" xmlns:a16="http://schemas.microsoft.com/office/drawing/2014/main" id="{4C949392-7521-4741-99B2-388F7334C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0336" y="3060232"/>
              <a:ext cx="54664" cy="127826"/>
            </a:xfrm>
            <a:custGeom>
              <a:avLst/>
              <a:gdLst/>
              <a:ahLst/>
              <a:cxnLst>
                <a:cxn ang="0">
                  <a:pos x="52" y="64"/>
                </a:cxn>
                <a:cxn ang="0">
                  <a:pos x="54" y="78"/>
                </a:cxn>
                <a:cxn ang="0">
                  <a:pos x="62" y="84"/>
                </a:cxn>
                <a:cxn ang="0">
                  <a:pos x="68" y="92"/>
                </a:cxn>
                <a:cxn ang="0">
                  <a:pos x="68" y="110"/>
                </a:cxn>
                <a:cxn ang="0">
                  <a:pos x="54" y="118"/>
                </a:cxn>
                <a:cxn ang="0">
                  <a:pos x="42" y="134"/>
                </a:cxn>
                <a:cxn ang="0">
                  <a:pos x="42" y="144"/>
                </a:cxn>
                <a:cxn ang="0">
                  <a:pos x="30" y="156"/>
                </a:cxn>
                <a:cxn ang="0">
                  <a:pos x="18" y="142"/>
                </a:cxn>
                <a:cxn ang="0">
                  <a:pos x="2" y="120"/>
                </a:cxn>
                <a:cxn ang="0">
                  <a:pos x="2" y="108"/>
                </a:cxn>
                <a:cxn ang="0">
                  <a:pos x="6" y="100"/>
                </a:cxn>
                <a:cxn ang="0">
                  <a:pos x="4" y="74"/>
                </a:cxn>
                <a:cxn ang="0">
                  <a:pos x="6" y="58"/>
                </a:cxn>
                <a:cxn ang="0">
                  <a:pos x="6" y="36"/>
                </a:cxn>
                <a:cxn ang="0">
                  <a:pos x="0" y="32"/>
                </a:cxn>
                <a:cxn ang="0">
                  <a:pos x="2" y="14"/>
                </a:cxn>
                <a:cxn ang="0">
                  <a:pos x="14" y="0"/>
                </a:cxn>
                <a:cxn ang="0">
                  <a:pos x="26" y="8"/>
                </a:cxn>
                <a:cxn ang="0">
                  <a:pos x="38" y="10"/>
                </a:cxn>
                <a:cxn ang="0">
                  <a:pos x="44" y="44"/>
                </a:cxn>
                <a:cxn ang="0">
                  <a:pos x="52" y="64"/>
                </a:cxn>
              </a:cxnLst>
              <a:rect l="0" t="0" r="r" b="b"/>
              <a:pathLst>
                <a:path w="68" h="156">
                  <a:moveTo>
                    <a:pt x="52" y="64"/>
                  </a:moveTo>
                  <a:lnTo>
                    <a:pt x="54" y="78"/>
                  </a:lnTo>
                  <a:lnTo>
                    <a:pt x="62" y="84"/>
                  </a:lnTo>
                  <a:lnTo>
                    <a:pt x="68" y="92"/>
                  </a:lnTo>
                  <a:lnTo>
                    <a:pt x="68" y="110"/>
                  </a:lnTo>
                  <a:lnTo>
                    <a:pt x="54" y="118"/>
                  </a:lnTo>
                  <a:lnTo>
                    <a:pt x="42" y="134"/>
                  </a:lnTo>
                  <a:lnTo>
                    <a:pt x="42" y="144"/>
                  </a:lnTo>
                  <a:lnTo>
                    <a:pt x="30" y="156"/>
                  </a:lnTo>
                  <a:lnTo>
                    <a:pt x="18" y="142"/>
                  </a:lnTo>
                  <a:lnTo>
                    <a:pt x="2" y="120"/>
                  </a:lnTo>
                  <a:lnTo>
                    <a:pt x="2" y="108"/>
                  </a:lnTo>
                  <a:lnTo>
                    <a:pt x="6" y="100"/>
                  </a:lnTo>
                  <a:lnTo>
                    <a:pt x="4" y="74"/>
                  </a:lnTo>
                  <a:lnTo>
                    <a:pt x="6" y="58"/>
                  </a:lnTo>
                  <a:lnTo>
                    <a:pt x="6" y="36"/>
                  </a:lnTo>
                  <a:lnTo>
                    <a:pt x="0" y="32"/>
                  </a:lnTo>
                  <a:lnTo>
                    <a:pt x="2" y="14"/>
                  </a:lnTo>
                  <a:lnTo>
                    <a:pt x="14" y="0"/>
                  </a:lnTo>
                  <a:lnTo>
                    <a:pt x="26" y="8"/>
                  </a:lnTo>
                  <a:lnTo>
                    <a:pt x="38" y="10"/>
                  </a:lnTo>
                  <a:lnTo>
                    <a:pt x="44" y="44"/>
                  </a:lnTo>
                  <a:lnTo>
                    <a:pt x="52" y="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4" name="Algeria">
              <a:extLst>
                <a:ext uri="{FF2B5EF4-FFF2-40B4-BE49-F238E27FC236}">
                  <a16:creationId xmlns="" xmlns:a16="http://schemas.microsoft.com/office/drawing/2014/main" id="{01E11216-BF4D-4E0B-B504-B3EBCDF775B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5464" y="3282453"/>
              <a:ext cx="652070" cy="662731"/>
            </a:xfrm>
            <a:custGeom>
              <a:avLst/>
              <a:gdLst/>
              <a:ahLst/>
              <a:cxnLst>
                <a:cxn ang="0">
                  <a:pos x="362" y="723"/>
                </a:cxn>
                <a:cxn ang="0">
                  <a:pos x="374" y="743"/>
                </a:cxn>
                <a:cxn ang="0">
                  <a:pos x="388" y="743"/>
                </a:cxn>
                <a:cxn ang="0">
                  <a:pos x="412" y="763"/>
                </a:cxn>
                <a:cxn ang="0">
                  <a:pos x="426" y="755"/>
                </a:cxn>
                <a:cxn ang="0">
                  <a:pos x="452" y="769"/>
                </a:cxn>
                <a:cxn ang="0">
                  <a:pos x="454" y="803"/>
                </a:cxn>
                <a:cxn ang="0">
                  <a:pos x="466" y="809"/>
                </a:cxn>
                <a:cxn ang="0">
                  <a:pos x="492" y="803"/>
                </a:cxn>
                <a:cxn ang="0">
                  <a:pos x="580" y="769"/>
                </a:cxn>
                <a:cxn ang="0">
                  <a:pos x="800" y="627"/>
                </a:cxn>
                <a:cxn ang="0">
                  <a:pos x="772" y="587"/>
                </a:cxn>
                <a:cxn ang="0">
                  <a:pos x="748" y="569"/>
                </a:cxn>
                <a:cxn ang="0">
                  <a:pos x="728" y="569"/>
                </a:cxn>
                <a:cxn ang="0">
                  <a:pos x="712" y="555"/>
                </a:cxn>
                <a:cxn ang="0">
                  <a:pos x="718" y="547"/>
                </a:cxn>
                <a:cxn ang="0">
                  <a:pos x="696" y="509"/>
                </a:cxn>
                <a:cxn ang="0">
                  <a:pos x="714" y="487"/>
                </a:cxn>
                <a:cxn ang="0">
                  <a:pos x="706" y="467"/>
                </a:cxn>
                <a:cxn ang="0">
                  <a:pos x="712" y="439"/>
                </a:cxn>
                <a:cxn ang="0">
                  <a:pos x="704" y="346"/>
                </a:cxn>
                <a:cxn ang="0">
                  <a:pos x="684" y="252"/>
                </a:cxn>
                <a:cxn ang="0">
                  <a:pos x="656" y="234"/>
                </a:cxn>
                <a:cxn ang="0">
                  <a:pos x="654" y="218"/>
                </a:cxn>
                <a:cxn ang="0">
                  <a:pos x="628" y="198"/>
                </a:cxn>
                <a:cxn ang="0">
                  <a:pos x="614" y="158"/>
                </a:cxn>
                <a:cxn ang="0">
                  <a:pos x="620" y="144"/>
                </a:cxn>
                <a:cxn ang="0">
                  <a:pos x="648" y="106"/>
                </a:cxn>
                <a:cxn ang="0">
                  <a:pos x="648" y="30"/>
                </a:cxn>
                <a:cxn ang="0">
                  <a:pos x="654" y="10"/>
                </a:cxn>
                <a:cxn ang="0">
                  <a:pos x="624" y="12"/>
                </a:cxn>
                <a:cxn ang="0">
                  <a:pos x="606" y="0"/>
                </a:cxn>
                <a:cxn ang="0">
                  <a:pos x="598" y="10"/>
                </a:cxn>
                <a:cxn ang="0">
                  <a:pos x="572" y="10"/>
                </a:cxn>
                <a:cxn ang="0">
                  <a:pos x="560" y="18"/>
                </a:cxn>
                <a:cxn ang="0">
                  <a:pos x="544" y="20"/>
                </a:cxn>
                <a:cxn ang="0">
                  <a:pos x="534" y="28"/>
                </a:cxn>
                <a:cxn ang="0">
                  <a:pos x="516" y="18"/>
                </a:cxn>
                <a:cxn ang="0">
                  <a:pos x="492" y="14"/>
                </a:cxn>
                <a:cxn ang="0">
                  <a:pos x="438" y="32"/>
                </a:cxn>
                <a:cxn ang="0">
                  <a:pos x="368" y="42"/>
                </a:cxn>
                <a:cxn ang="0">
                  <a:pos x="320" y="78"/>
                </a:cxn>
                <a:cxn ang="0">
                  <a:pos x="288" y="86"/>
                </a:cxn>
                <a:cxn ang="0">
                  <a:pos x="260" y="102"/>
                </a:cxn>
                <a:cxn ang="0">
                  <a:pos x="244" y="104"/>
                </a:cxn>
                <a:cxn ang="0">
                  <a:pos x="254" y="138"/>
                </a:cxn>
                <a:cxn ang="0">
                  <a:pos x="254" y="174"/>
                </a:cxn>
                <a:cxn ang="0">
                  <a:pos x="264" y="204"/>
                </a:cxn>
                <a:cxn ang="0">
                  <a:pos x="282" y="220"/>
                </a:cxn>
                <a:cxn ang="0">
                  <a:pos x="274" y="246"/>
                </a:cxn>
                <a:cxn ang="0">
                  <a:pos x="230" y="240"/>
                </a:cxn>
                <a:cxn ang="0">
                  <a:pos x="214" y="256"/>
                </a:cxn>
                <a:cxn ang="0">
                  <a:pos x="214" y="276"/>
                </a:cxn>
                <a:cxn ang="0">
                  <a:pos x="106" y="356"/>
                </a:cxn>
                <a:cxn ang="0">
                  <a:pos x="94" y="373"/>
                </a:cxn>
                <a:cxn ang="0">
                  <a:pos x="64" y="377"/>
                </a:cxn>
                <a:cxn ang="0">
                  <a:pos x="20" y="397"/>
                </a:cxn>
                <a:cxn ang="0">
                  <a:pos x="0" y="421"/>
                </a:cxn>
                <a:cxn ang="0">
                  <a:pos x="0" y="439"/>
                </a:cxn>
                <a:cxn ang="0">
                  <a:pos x="0" y="465"/>
                </a:cxn>
                <a:cxn ang="0">
                  <a:pos x="134" y="559"/>
                </a:cxn>
                <a:cxn ang="0">
                  <a:pos x="362" y="723"/>
                </a:cxn>
              </a:cxnLst>
              <a:rect l="0" t="0" r="r" b="b"/>
              <a:pathLst>
                <a:path w="800" h="809">
                  <a:moveTo>
                    <a:pt x="362" y="723"/>
                  </a:moveTo>
                  <a:lnTo>
                    <a:pt x="374" y="743"/>
                  </a:lnTo>
                  <a:lnTo>
                    <a:pt x="388" y="743"/>
                  </a:lnTo>
                  <a:lnTo>
                    <a:pt x="412" y="763"/>
                  </a:lnTo>
                  <a:lnTo>
                    <a:pt x="426" y="755"/>
                  </a:lnTo>
                  <a:lnTo>
                    <a:pt x="452" y="769"/>
                  </a:lnTo>
                  <a:lnTo>
                    <a:pt x="454" y="803"/>
                  </a:lnTo>
                  <a:lnTo>
                    <a:pt x="466" y="809"/>
                  </a:lnTo>
                  <a:lnTo>
                    <a:pt x="492" y="803"/>
                  </a:lnTo>
                  <a:lnTo>
                    <a:pt x="580" y="769"/>
                  </a:lnTo>
                  <a:lnTo>
                    <a:pt x="800" y="627"/>
                  </a:lnTo>
                  <a:lnTo>
                    <a:pt x="772" y="587"/>
                  </a:lnTo>
                  <a:lnTo>
                    <a:pt x="748" y="569"/>
                  </a:lnTo>
                  <a:lnTo>
                    <a:pt x="728" y="569"/>
                  </a:lnTo>
                  <a:lnTo>
                    <a:pt x="712" y="555"/>
                  </a:lnTo>
                  <a:lnTo>
                    <a:pt x="718" y="547"/>
                  </a:lnTo>
                  <a:lnTo>
                    <a:pt x="696" y="509"/>
                  </a:lnTo>
                  <a:lnTo>
                    <a:pt x="714" y="487"/>
                  </a:lnTo>
                  <a:lnTo>
                    <a:pt x="706" y="467"/>
                  </a:lnTo>
                  <a:lnTo>
                    <a:pt x="712" y="439"/>
                  </a:lnTo>
                  <a:lnTo>
                    <a:pt x="704" y="346"/>
                  </a:lnTo>
                  <a:lnTo>
                    <a:pt x="684" y="252"/>
                  </a:lnTo>
                  <a:lnTo>
                    <a:pt x="656" y="234"/>
                  </a:lnTo>
                  <a:lnTo>
                    <a:pt x="654" y="218"/>
                  </a:lnTo>
                  <a:lnTo>
                    <a:pt x="628" y="198"/>
                  </a:lnTo>
                  <a:lnTo>
                    <a:pt x="614" y="158"/>
                  </a:lnTo>
                  <a:lnTo>
                    <a:pt x="620" y="144"/>
                  </a:lnTo>
                  <a:lnTo>
                    <a:pt x="648" y="106"/>
                  </a:lnTo>
                  <a:lnTo>
                    <a:pt x="648" y="30"/>
                  </a:lnTo>
                  <a:lnTo>
                    <a:pt x="654" y="10"/>
                  </a:lnTo>
                  <a:lnTo>
                    <a:pt x="624" y="12"/>
                  </a:lnTo>
                  <a:lnTo>
                    <a:pt x="606" y="0"/>
                  </a:lnTo>
                  <a:lnTo>
                    <a:pt x="598" y="10"/>
                  </a:lnTo>
                  <a:lnTo>
                    <a:pt x="572" y="10"/>
                  </a:lnTo>
                  <a:lnTo>
                    <a:pt x="560" y="18"/>
                  </a:lnTo>
                  <a:lnTo>
                    <a:pt x="544" y="20"/>
                  </a:lnTo>
                  <a:lnTo>
                    <a:pt x="534" y="28"/>
                  </a:lnTo>
                  <a:lnTo>
                    <a:pt x="516" y="18"/>
                  </a:lnTo>
                  <a:lnTo>
                    <a:pt x="492" y="14"/>
                  </a:lnTo>
                  <a:lnTo>
                    <a:pt x="438" y="32"/>
                  </a:lnTo>
                  <a:lnTo>
                    <a:pt x="368" y="42"/>
                  </a:lnTo>
                  <a:lnTo>
                    <a:pt x="320" y="78"/>
                  </a:lnTo>
                  <a:lnTo>
                    <a:pt x="288" y="86"/>
                  </a:lnTo>
                  <a:lnTo>
                    <a:pt x="260" y="102"/>
                  </a:lnTo>
                  <a:lnTo>
                    <a:pt x="244" y="104"/>
                  </a:lnTo>
                  <a:lnTo>
                    <a:pt x="254" y="138"/>
                  </a:lnTo>
                  <a:lnTo>
                    <a:pt x="254" y="174"/>
                  </a:lnTo>
                  <a:lnTo>
                    <a:pt x="264" y="204"/>
                  </a:lnTo>
                  <a:lnTo>
                    <a:pt x="282" y="220"/>
                  </a:lnTo>
                  <a:lnTo>
                    <a:pt x="274" y="246"/>
                  </a:lnTo>
                  <a:lnTo>
                    <a:pt x="230" y="240"/>
                  </a:lnTo>
                  <a:lnTo>
                    <a:pt x="214" y="256"/>
                  </a:lnTo>
                  <a:lnTo>
                    <a:pt x="214" y="276"/>
                  </a:lnTo>
                  <a:lnTo>
                    <a:pt x="106" y="356"/>
                  </a:lnTo>
                  <a:lnTo>
                    <a:pt x="94" y="373"/>
                  </a:lnTo>
                  <a:lnTo>
                    <a:pt x="64" y="377"/>
                  </a:lnTo>
                  <a:lnTo>
                    <a:pt x="20" y="397"/>
                  </a:lnTo>
                  <a:lnTo>
                    <a:pt x="0" y="421"/>
                  </a:lnTo>
                  <a:lnTo>
                    <a:pt x="0" y="439"/>
                  </a:lnTo>
                  <a:lnTo>
                    <a:pt x="0" y="465"/>
                  </a:lnTo>
                  <a:lnTo>
                    <a:pt x="134" y="559"/>
                  </a:lnTo>
                  <a:lnTo>
                    <a:pt x="362" y="72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5" name="Andorra">
              <a:extLst>
                <a:ext uri="{FF2B5EF4-FFF2-40B4-BE49-F238E27FC236}">
                  <a16:creationId xmlns="" xmlns:a16="http://schemas.microsoft.com/office/drawing/2014/main" id="{D8B9B229-3B16-4360-831E-9454327EEB60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5881" y="3052368"/>
              <a:ext cx="23427" cy="19666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2" y="6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18"/>
                </a:cxn>
                <a:cxn ang="0">
                  <a:pos x="14" y="26"/>
                </a:cxn>
                <a:cxn ang="0">
                  <a:pos x="26" y="16"/>
                </a:cxn>
              </a:cxnLst>
              <a:rect l="0" t="0" r="r" b="b"/>
              <a:pathLst>
                <a:path w="26" h="26">
                  <a:moveTo>
                    <a:pt x="26" y="16"/>
                  </a:moveTo>
                  <a:lnTo>
                    <a:pt x="22" y="6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18"/>
                  </a:lnTo>
                  <a:lnTo>
                    <a:pt x="14" y="2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6" name="Angola">
              <a:extLst>
                <a:ext uri="{FF2B5EF4-FFF2-40B4-BE49-F238E27FC236}">
                  <a16:creationId xmlns="" xmlns:a16="http://schemas.microsoft.com/office/drawing/2014/main" id="{8A2E2508-0D3F-4DBF-BA0B-9B189DE7D02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62155" y="4704277"/>
              <a:ext cx="394366" cy="440509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62" y="54"/>
                </a:cxn>
                <a:cxn ang="0">
                  <a:pos x="198" y="54"/>
                </a:cxn>
                <a:cxn ang="0">
                  <a:pos x="214" y="118"/>
                </a:cxn>
                <a:cxn ang="0">
                  <a:pos x="296" y="144"/>
                </a:cxn>
                <a:cxn ang="0">
                  <a:pos x="349" y="104"/>
                </a:cxn>
                <a:cxn ang="0">
                  <a:pos x="397" y="116"/>
                </a:cxn>
                <a:cxn ang="0">
                  <a:pos x="409" y="224"/>
                </a:cxn>
                <a:cxn ang="0">
                  <a:pos x="479" y="252"/>
                </a:cxn>
                <a:cxn ang="0">
                  <a:pos x="479" y="334"/>
                </a:cxn>
                <a:cxn ang="0">
                  <a:pos x="405" y="351"/>
                </a:cxn>
                <a:cxn ang="0">
                  <a:pos x="427" y="489"/>
                </a:cxn>
                <a:cxn ang="0">
                  <a:pos x="377" y="535"/>
                </a:cxn>
                <a:cxn ang="0">
                  <a:pos x="314" y="537"/>
                </a:cxn>
                <a:cxn ang="0">
                  <a:pos x="262" y="509"/>
                </a:cxn>
                <a:cxn ang="0">
                  <a:pos x="92" y="519"/>
                </a:cxn>
                <a:cxn ang="0">
                  <a:pos x="56" y="499"/>
                </a:cxn>
                <a:cxn ang="0">
                  <a:pos x="6" y="509"/>
                </a:cxn>
                <a:cxn ang="0">
                  <a:pos x="6" y="483"/>
                </a:cxn>
                <a:cxn ang="0">
                  <a:pos x="0" y="445"/>
                </a:cxn>
                <a:cxn ang="0">
                  <a:pos x="10" y="411"/>
                </a:cxn>
                <a:cxn ang="0">
                  <a:pos x="30" y="359"/>
                </a:cxn>
                <a:cxn ang="0">
                  <a:pos x="46" y="322"/>
                </a:cxn>
                <a:cxn ang="0">
                  <a:pos x="70" y="310"/>
                </a:cxn>
                <a:cxn ang="0">
                  <a:pos x="84" y="252"/>
                </a:cxn>
                <a:cxn ang="0">
                  <a:pos x="62" y="200"/>
                </a:cxn>
                <a:cxn ang="0">
                  <a:pos x="56" y="176"/>
                </a:cxn>
                <a:cxn ang="0">
                  <a:pos x="68" y="152"/>
                </a:cxn>
                <a:cxn ang="0">
                  <a:pos x="36" y="94"/>
                </a:cxn>
                <a:cxn ang="0">
                  <a:pos x="32" y="46"/>
                </a:cxn>
                <a:cxn ang="0">
                  <a:pos x="48" y="28"/>
                </a:cxn>
                <a:cxn ang="0">
                  <a:pos x="46" y="0"/>
                </a:cxn>
                <a:cxn ang="0">
                  <a:pos x="12" y="30"/>
                </a:cxn>
                <a:cxn ang="0">
                  <a:pos x="18" y="52"/>
                </a:cxn>
              </a:cxnLst>
              <a:rect l="0" t="0" r="r" b="b"/>
              <a:pathLst>
                <a:path w="483" h="539">
                  <a:moveTo>
                    <a:pt x="36" y="94"/>
                  </a:moveTo>
                  <a:lnTo>
                    <a:pt x="22" y="64"/>
                  </a:lnTo>
                  <a:lnTo>
                    <a:pt x="44" y="56"/>
                  </a:lnTo>
                  <a:lnTo>
                    <a:pt x="62" y="54"/>
                  </a:lnTo>
                  <a:lnTo>
                    <a:pt x="142" y="56"/>
                  </a:lnTo>
                  <a:lnTo>
                    <a:pt x="198" y="54"/>
                  </a:lnTo>
                  <a:lnTo>
                    <a:pt x="210" y="98"/>
                  </a:lnTo>
                  <a:lnTo>
                    <a:pt x="214" y="118"/>
                  </a:lnTo>
                  <a:lnTo>
                    <a:pt x="234" y="148"/>
                  </a:lnTo>
                  <a:lnTo>
                    <a:pt x="296" y="144"/>
                  </a:lnTo>
                  <a:lnTo>
                    <a:pt x="306" y="108"/>
                  </a:lnTo>
                  <a:lnTo>
                    <a:pt x="349" y="104"/>
                  </a:lnTo>
                  <a:lnTo>
                    <a:pt x="349" y="116"/>
                  </a:lnTo>
                  <a:lnTo>
                    <a:pt x="397" y="116"/>
                  </a:lnTo>
                  <a:lnTo>
                    <a:pt x="395" y="196"/>
                  </a:lnTo>
                  <a:lnTo>
                    <a:pt x="409" y="224"/>
                  </a:lnTo>
                  <a:lnTo>
                    <a:pt x="409" y="262"/>
                  </a:lnTo>
                  <a:lnTo>
                    <a:pt x="479" y="252"/>
                  </a:lnTo>
                  <a:lnTo>
                    <a:pt x="483" y="320"/>
                  </a:lnTo>
                  <a:lnTo>
                    <a:pt x="479" y="334"/>
                  </a:lnTo>
                  <a:lnTo>
                    <a:pt x="479" y="351"/>
                  </a:lnTo>
                  <a:lnTo>
                    <a:pt x="405" y="351"/>
                  </a:lnTo>
                  <a:lnTo>
                    <a:pt x="405" y="467"/>
                  </a:lnTo>
                  <a:lnTo>
                    <a:pt x="427" y="489"/>
                  </a:lnTo>
                  <a:lnTo>
                    <a:pt x="447" y="519"/>
                  </a:lnTo>
                  <a:lnTo>
                    <a:pt x="377" y="535"/>
                  </a:lnTo>
                  <a:lnTo>
                    <a:pt x="331" y="539"/>
                  </a:lnTo>
                  <a:lnTo>
                    <a:pt x="314" y="537"/>
                  </a:lnTo>
                  <a:lnTo>
                    <a:pt x="286" y="527"/>
                  </a:lnTo>
                  <a:lnTo>
                    <a:pt x="262" y="509"/>
                  </a:lnTo>
                  <a:lnTo>
                    <a:pt x="108" y="513"/>
                  </a:lnTo>
                  <a:lnTo>
                    <a:pt x="92" y="519"/>
                  </a:lnTo>
                  <a:lnTo>
                    <a:pt x="70" y="501"/>
                  </a:lnTo>
                  <a:lnTo>
                    <a:pt x="56" y="499"/>
                  </a:lnTo>
                  <a:lnTo>
                    <a:pt x="30" y="503"/>
                  </a:lnTo>
                  <a:lnTo>
                    <a:pt x="6" y="509"/>
                  </a:lnTo>
                  <a:lnTo>
                    <a:pt x="0" y="491"/>
                  </a:lnTo>
                  <a:lnTo>
                    <a:pt x="6" y="483"/>
                  </a:lnTo>
                  <a:lnTo>
                    <a:pt x="4" y="457"/>
                  </a:lnTo>
                  <a:lnTo>
                    <a:pt x="0" y="445"/>
                  </a:lnTo>
                  <a:lnTo>
                    <a:pt x="10" y="427"/>
                  </a:lnTo>
                  <a:lnTo>
                    <a:pt x="10" y="411"/>
                  </a:lnTo>
                  <a:lnTo>
                    <a:pt x="26" y="375"/>
                  </a:lnTo>
                  <a:lnTo>
                    <a:pt x="30" y="359"/>
                  </a:lnTo>
                  <a:lnTo>
                    <a:pt x="54" y="324"/>
                  </a:lnTo>
                  <a:lnTo>
                    <a:pt x="46" y="322"/>
                  </a:lnTo>
                  <a:lnTo>
                    <a:pt x="56" y="312"/>
                  </a:lnTo>
                  <a:lnTo>
                    <a:pt x="70" y="310"/>
                  </a:lnTo>
                  <a:lnTo>
                    <a:pt x="86" y="284"/>
                  </a:lnTo>
                  <a:lnTo>
                    <a:pt x="84" y="252"/>
                  </a:lnTo>
                  <a:lnTo>
                    <a:pt x="66" y="214"/>
                  </a:lnTo>
                  <a:lnTo>
                    <a:pt x="62" y="200"/>
                  </a:lnTo>
                  <a:lnTo>
                    <a:pt x="54" y="192"/>
                  </a:lnTo>
                  <a:lnTo>
                    <a:pt x="56" y="176"/>
                  </a:lnTo>
                  <a:lnTo>
                    <a:pt x="70" y="166"/>
                  </a:lnTo>
                  <a:lnTo>
                    <a:pt x="68" y="152"/>
                  </a:lnTo>
                  <a:lnTo>
                    <a:pt x="58" y="144"/>
                  </a:lnTo>
                  <a:lnTo>
                    <a:pt x="36" y="94"/>
                  </a:lnTo>
                  <a:close/>
                  <a:moveTo>
                    <a:pt x="18" y="52"/>
                  </a:moveTo>
                  <a:lnTo>
                    <a:pt x="32" y="46"/>
                  </a:lnTo>
                  <a:lnTo>
                    <a:pt x="34" y="30"/>
                  </a:lnTo>
                  <a:lnTo>
                    <a:pt x="48" y="28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28" y="18"/>
                  </a:lnTo>
                  <a:lnTo>
                    <a:pt x="12" y="30"/>
                  </a:lnTo>
                  <a:lnTo>
                    <a:pt x="12" y="40"/>
                  </a:lnTo>
                  <a:lnTo>
                    <a:pt x="18" y="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7" name="Argentina">
              <a:extLst>
                <a:ext uri="{FF2B5EF4-FFF2-40B4-BE49-F238E27FC236}">
                  <a16:creationId xmlns="" xmlns:a16="http://schemas.microsoft.com/office/drawing/2014/main" id="{BC9C0061-41A6-454D-8EDC-C0A7A0DCF1FA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425024" y="5327676"/>
              <a:ext cx="620831" cy="1400191"/>
            </a:xfrm>
            <a:custGeom>
              <a:avLst/>
              <a:gdLst/>
              <a:ahLst/>
              <a:cxnLst>
                <a:cxn ang="0">
                  <a:pos x="296" y="16"/>
                </a:cxn>
                <a:cxn ang="0">
                  <a:pos x="407" y="28"/>
                </a:cxn>
                <a:cxn ang="0">
                  <a:pos x="501" y="42"/>
                </a:cxn>
                <a:cxn ang="0">
                  <a:pos x="600" y="128"/>
                </a:cxn>
                <a:cxn ang="0">
                  <a:pos x="730" y="172"/>
                </a:cxn>
                <a:cxn ang="0">
                  <a:pos x="735" y="286"/>
                </a:cxn>
                <a:cxn ang="0">
                  <a:pos x="851" y="234"/>
                </a:cxn>
                <a:cxn ang="0">
                  <a:pos x="903" y="234"/>
                </a:cxn>
                <a:cxn ang="0">
                  <a:pos x="818" y="342"/>
                </a:cxn>
                <a:cxn ang="0">
                  <a:pos x="735" y="432"/>
                </a:cxn>
                <a:cxn ang="0">
                  <a:pos x="699" y="595"/>
                </a:cxn>
                <a:cxn ang="0">
                  <a:pos x="756" y="716"/>
                </a:cxn>
                <a:cxn ang="0">
                  <a:pos x="773" y="782"/>
                </a:cxn>
                <a:cxn ang="0">
                  <a:pos x="725" y="895"/>
                </a:cxn>
                <a:cxn ang="0">
                  <a:pos x="553" y="935"/>
                </a:cxn>
                <a:cxn ang="0">
                  <a:pos x="532" y="968"/>
                </a:cxn>
                <a:cxn ang="0">
                  <a:pos x="529" y="1027"/>
                </a:cxn>
                <a:cxn ang="0">
                  <a:pos x="454" y="1068"/>
                </a:cxn>
                <a:cxn ang="0">
                  <a:pos x="397" y="1039"/>
                </a:cxn>
                <a:cxn ang="0">
                  <a:pos x="418" y="1138"/>
                </a:cxn>
                <a:cxn ang="0">
                  <a:pos x="433" y="1129"/>
                </a:cxn>
                <a:cxn ang="0">
                  <a:pos x="468" y="1131"/>
                </a:cxn>
                <a:cxn ang="0">
                  <a:pos x="437" y="1150"/>
                </a:cxn>
                <a:cxn ang="0">
                  <a:pos x="414" y="1174"/>
                </a:cxn>
                <a:cxn ang="0">
                  <a:pos x="395" y="1221"/>
                </a:cxn>
                <a:cxn ang="0">
                  <a:pos x="369" y="1308"/>
                </a:cxn>
                <a:cxn ang="0">
                  <a:pos x="312" y="1323"/>
                </a:cxn>
                <a:cxn ang="0">
                  <a:pos x="288" y="1410"/>
                </a:cxn>
                <a:cxn ang="0">
                  <a:pos x="355" y="1445"/>
                </a:cxn>
                <a:cxn ang="0">
                  <a:pos x="366" y="1500"/>
                </a:cxn>
                <a:cxn ang="0">
                  <a:pos x="274" y="1597"/>
                </a:cxn>
                <a:cxn ang="0">
                  <a:pos x="251" y="1644"/>
                </a:cxn>
                <a:cxn ang="0">
                  <a:pos x="246" y="1649"/>
                </a:cxn>
                <a:cxn ang="0">
                  <a:pos x="215" y="1741"/>
                </a:cxn>
                <a:cxn ang="0">
                  <a:pos x="227" y="1778"/>
                </a:cxn>
                <a:cxn ang="0">
                  <a:pos x="220" y="1795"/>
                </a:cxn>
                <a:cxn ang="0">
                  <a:pos x="55" y="1726"/>
                </a:cxn>
                <a:cxn ang="0">
                  <a:pos x="14" y="1682"/>
                </a:cxn>
                <a:cxn ang="0">
                  <a:pos x="38" y="1566"/>
                </a:cxn>
                <a:cxn ang="0">
                  <a:pos x="50" y="1478"/>
                </a:cxn>
                <a:cxn ang="0">
                  <a:pos x="92" y="1367"/>
                </a:cxn>
                <a:cxn ang="0">
                  <a:pos x="100" y="1306"/>
                </a:cxn>
                <a:cxn ang="0">
                  <a:pos x="116" y="1292"/>
                </a:cxn>
                <a:cxn ang="0">
                  <a:pos x="85" y="1181"/>
                </a:cxn>
                <a:cxn ang="0">
                  <a:pos x="90" y="1094"/>
                </a:cxn>
                <a:cxn ang="0">
                  <a:pos x="102" y="957"/>
                </a:cxn>
                <a:cxn ang="0">
                  <a:pos x="123" y="841"/>
                </a:cxn>
                <a:cxn ang="0">
                  <a:pos x="149" y="758"/>
                </a:cxn>
                <a:cxn ang="0">
                  <a:pos x="170" y="574"/>
                </a:cxn>
                <a:cxn ang="0">
                  <a:pos x="159" y="465"/>
                </a:cxn>
                <a:cxn ang="0">
                  <a:pos x="180" y="378"/>
                </a:cxn>
                <a:cxn ang="0">
                  <a:pos x="229" y="293"/>
                </a:cxn>
                <a:cxn ang="0">
                  <a:pos x="234" y="196"/>
                </a:cxn>
                <a:cxn ang="0">
                  <a:pos x="281" y="125"/>
                </a:cxn>
                <a:cxn ang="0">
                  <a:pos x="284" y="2008"/>
                </a:cxn>
                <a:cxn ang="0">
                  <a:pos x="362" y="2019"/>
                </a:cxn>
                <a:cxn ang="0">
                  <a:pos x="343" y="1982"/>
                </a:cxn>
                <a:cxn ang="0">
                  <a:pos x="258" y="1889"/>
                </a:cxn>
                <a:cxn ang="0">
                  <a:pos x="237" y="1845"/>
                </a:cxn>
              </a:cxnLst>
              <a:rect l="0" t="0" r="r" b="b"/>
              <a:pathLst>
                <a:path w="905" h="2022">
                  <a:moveTo>
                    <a:pt x="293" y="111"/>
                  </a:moveTo>
                  <a:lnTo>
                    <a:pt x="303" y="76"/>
                  </a:lnTo>
                  <a:lnTo>
                    <a:pt x="303" y="45"/>
                  </a:lnTo>
                  <a:lnTo>
                    <a:pt x="296" y="16"/>
                  </a:lnTo>
                  <a:lnTo>
                    <a:pt x="317" y="12"/>
                  </a:lnTo>
                  <a:lnTo>
                    <a:pt x="329" y="0"/>
                  </a:lnTo>
                  <a:lnTo>
                    <a:pt x="352" y="21"/>
                  </a:lnTo>
                  <a:lnTo>
                    <a:pt x="407" y="28"/>
                  </a:lnTo>
                  <a:lnTo>
                    <a:pt x="430" y="59"/>
                  </a:lnTo>
                  <a:lnTo>
                    <a:pt x="451" y="14"/>
                  </a:lnTo>
                  <a:lnTo>
                    <a:pt x="494" y="24"/>
                  </a:lnTo>
                  <a:lnTo>
                    <a:pt x="501" y="42"/>
                  </a:lnTo>
                  <a:lnTo>
                    <a:pt x="518" y="57"/>
                  </a:lnTo>
                  <a:lnTo>
                    <a:pt x="527" y="57"/>
                  </a:lnTo>
                  <a:lnTo>
                    <a:pt x="529" y="68"/>
                  </a:lnTo>
                  <a:lnTo>
                    <a:pt x="600" y="128"/>
                  </a:lnTo>
                  <a:lnTo>
                    <a:pt x="645" y="125"/>
                  </a:lnTo>
                  <a:lnTo>
                    <a:pt x="669" y="142"/>
                  </a:lnTo>
                  <a:lnTo>
                    <a:pt x="688" y="144"/>
                  </a:lnTo>
                  <a:lnTo>
                    <a:pt x="730" y="172"/>
                  </a:lnTo>
                  <a:lnTo>
                    <a:pt x="690" y="262"/>
                  </a:lnTo>
                  <a:lnTo>
                    <a:pt x="697" y="274"/>
                  </a:lnTo>
                  <a:lnTo>
                    <a:pt x="714" y="276"/>
                  </a:lnTo>
                  <a:lnTo>
                    <a:pt x="735" y="286"/>
                  </a:lnTo>
                  <a:lnTo>
                    <a:pt x="754" y="293"/>
                  </a:lnTo>
                  <a:lnTo>
                    <a:pt x="813" y="288"/>
                  </a:lnTo>
                  <a:lnTo>
                    <a:pt x="844" y="260"/>
                  </a:lnTo>
                  <a:lnTo>
                    <a:pt x="851" y="234"/>
                  </a:lnTo>
                  <a:lnTo>
                    <a:pt x="860" y="194"/>
                  </a:lnTo>
                  <a:lnTo>
                    <a:pt x="886" y="196"/>
                  </a:lnTo>
                  <a:lnTo>
                    <a:pt x="905" y="210"/>
                  </a:lnTo>
                  <a:lnTo>
                    <a:pt x="903" y="234"/>
                  </a:lnTo>
                  <a:lnTo>
                    <a:pt x="891" y="279"/>
                  </a:lnTo>
                  <a:lnTo>
                    <a:pt x="877" y="281"/>
                  </a:lnTo>
                  <a:lnTo>
                    <a:pt x="820" y="335"/>
                  </a:lnTo>
                  <a:lnTo>
                    <a:pt x="818" y="342"/>
                  </a:lnTo>
                  <a:lnTo>
                    <a:pt x="808" y="342"/>
                  </a:lnTo>
                  <a:lnTo>
                    <a:pt x="768" y="385"/>
                  </a:lnTo>
                  <a:lnTo>
                    <a:pt x="761" y="404"/>
                  </a:lnTo>
                  <a:lnTo>
                    <a:pt x="735" y="432"/>
                  </a:lnTo>
                  <a:lnTo>
                    <a:pt x="714" y="484"/>
                  </a:lnTo>
                  <a:lnTo>
                    <a:pt x="707" y="515"/>
                  </a:lnTo>
                  <a:lnTo>
                    <a:pt x="702" y="557"/>
                  </a:lnTo>
                  <a:lnTo>
                    <a:pt x="699" y="595"/>
                  </a:lnTo>
                  <a:lnTo>
                    <a:pt x="692" y="607"/>
                  </a:lnTo>
                  <a:lnTo>
                    <a:pt x="690" y="635"/>
                  </a:lnTo>
                  <a:lnTo>
                    <a:pt x="692" y="675"/>
                  </a:lnTo>
                  <a:lnTo>
                    <a:pt x="756" y="716"/>
                  </a:lnTo>
                  <a:lnTo>
                    <a:pt x="759" y="737"/>
                  </a:lnTo>
                  <a:lnTo>
                    <a:pt x="747" y="753"/>
                  </a:lnTo>
                  <a:lnTo>
                    <a:pt x="754" y="772"/>
                  </a:lnTo>
                  <a:lnTo>
                    <a:pt x="773" y="782"/>
                  </a:lnTo>
                  <a:lnTo>
                    <a:pt x="773" y="817"/>
                  </a:lnTo>
                  <a:lnTo>
                    <a:pt x="744" y="864"/>
                  </a:lnTo>
                  <a:lnTo>
                    <a:pt x="742" y="879"/>
                  </a:lnTo>
                  <a:lnTo>
                    <a:pt x="725" y="895"/>
                  </a:lnTo>
                  <a:lnTo>
                    <a:pt x="652" y="923"/>
                  </a:lnTo>
                  <a:lnTo>
                    <a:pt x="605" y="926"/>
                  </a:lnTo>
                  <a:lnTo>
                    <a:pt x="586" y="935"/>
                  </a:lnTo>
                  <a:lnTo>
                    <a:pt x="553" y="935"/>
                  </a:lnTo>
                  <a:lnTo>
                    <a:pt x="520" y="916"/>
                  </a:lnTo>
                  <a:lnTo>
                    <a:pt x="515" y="919"/>
                  </a:lnTo>
                  <a:lnTo>
                    <a:pt x="515" y="935"/>
                  </a:lnTo>
                  <a:lnTo>
                    <a:pt x="532" y="968"/>
                  </a:lnTo>
                  <a:lnTo>
                    <a:pt x="529" y="990"/>
                  </a:lnTo>
                  <a:lnTo>
                    <a:pt x="515" y="1023"/>
                  </a:lnTo>
                  <a:lnTo>
                    <a:pt x="518" y="1032"/>
                  </a:lnTo>
                  <a:lnTo>
                    <a:pt x="529" y="1027"/>
                  </a:lnTo>
                  <a:lnTo>
                    <a:pt x="529" y="1034"/>
                  </a:lnTo>
                  <a:lnTo>
                    <a:pt x="503" y="1060"/>
                  </a:lnTo>
                  <a:lnTo>
                    <a:pt x="487" y="1070"/>
                  </a:lnTo>
                  <a:lnTo>
                    <a:pt x="454" y="1068"/>
                  </a:lnTo>
                  <a:lnTo>
                    <a:pt x="423" y="1051"/>
                  </a:lnTo>
                  <a:lnTo>
                    <a:pt x="409" y="1046"/>
                  </a:lnTo>
                  <a:lnTo>
                    <a:pt x="407" y="1032"/>
                  </a:lnTo>
                  <a:lnTo>
                    <a:pt x="397" y="1039"/>
                  </a:lnTo>
                  <a:lnTo>
                    <a:pt x="402" y="1089"/>
                  </a:lnTo>
                  <a:lnTo>
                    <a:pt x="397" y="1117"/>
                  </a:lnTo>
                  <a:lnTo>
                    <a:pt x="418" y="1124"/>
                  </a:lnTo>
                  <a:lnTo>
                    <a:pt x="418" y="1138"/>
                  </a:lnTo>
                  <a:lnTo>
                    <a:pt x="433" y="1141"/>
                  </a:lnTo>
                  <a:lnTo>
                    <a:pt x="444" y="1138"/>
                  </a:lnTo>
                  <a:lnTo>
                    <a:pt x="447" y="1131"/>
                  </a:lnTo>
                  <a:lnTo>
                    <a:pt x="433" y="1129"/>
                  </a:lnTo>
                  <a:lnTo>
                    <a:pt x="433" y="1122"/>
                  </a:lnTo>
                  <a:lnTo>
                    <a:pt x="454" y="1115"/>
                  </a:lnTo>
                  <a:lnTo>
                    <a:pt x="463" y="1127"/>
                  </a:lnTo>
                  <a:lnTo>
                    <a:pt x="468" y="1131"/>
                  </a:lnTo>
                  <a:lnTo>
                    <a:pt x="470" y="1164"/>
                  </a:lnTo>
                  <a:lnTo>
                    <a:pt x="459" y="1171"/>
                  </a:lnTo>
                  <a:lnTo>
                    <a:pt x="442" y="1171"/>
                  </a:lnTo>
                  <a:lnTo>
                    <a:pt x="437" y="1150"/>
                  </a:lnTo>
                  <a:lnTo>
                    <a:pt x="418" y="1145"/>
                  </a:lnTo>
                  <a:lnTo>
                    <a:pt x="409" y="1153"/>
                  </a:lnTo>
                  <a:lnTo>
                    <a:pt x="404" y="1162"/>
                  </a:lnTo>
                  <a:lnTo>
                    <a:pt x="414" y="1174"/>
                  </a:lnTo>
                  <a:lnTo>
                    <a:pt x="430" y="1176"/>
                  </a:lnTo>
                  <a:lnTo>
                    <a:pt x="418" y="1183"/>
                  </a:lnTo>
                  <a:lnTo>
                    <a:pt x="397" y="1205"/>
                  </a:lnTo>
                  <a:lnTo>
                    <a:pt x="395" y="1221"/>
                  </a:lnTo>
                  <a:lnTo>
                    <a:pt x="388" y="1261"/>
                  </a:lnTo>
                  <a:lnTo>
                    <a:pt x="390" y="1271"/>
                  </a:lnTo>
                  <a:lnTo>
                    <a:pt x="366" y="1294"/>
                  </a:lnTo>
                  <a:lnTo>
                    <a:pt x="369" y="1308"/>
                  </a:lnTo>
                  <a:lnTo>
                    <a:pt x="352" y="1311"/>
                  </a:lnTo>
                  <a:lnTo>
                    <a:pt x="340" y="1306"/>
                  </a:lnTo>
                  <a:lnTo>
                    <a:pt x="329" y="1323"/>
                  </a:lnTo>
                  <a:lnTo>
                    <a:pt x="312" y="1323"/>
                  </a:lnTo>
                  <a:lnTo>
                    <a:pt x="296" y="1346"/>
                  </a:lnTo>
                  <a:lnTo>
                    <a:pt x="281" y="1372"/>
                  </a:lnTo>
                  <a:lnTo>
                    <a:pt x="281" y="1398"/>
                  </a:lnTo>
                  <a:lnTo>
                    <a:pt x="288" y="1410"/>
                  </a:lnTo>
                  <a:lnTo>
                    <a:pt x="310" y="1424"/>
                  </a:lnTo>
                  <a:lnTo>
                    <a:pt x="312" y="1434"/>
                  </a:lnTo>
                  <a:lnTo>
                    <a:pt x="331" y="1443"/>
                  </a:lnTo>
                  <a:lnTo>
                    <a:pt x="355" y="1445"/>
                  </a:lnTo>
                  <a:lnTo>
                    <a:pt x="366" y="1445"/>
                  </a:lnTo>
                  <a:lnTo>
                    <a:pt x="371" y="1462"/>
                  </a:lnTo>
                  <a:lnTo>
                    <a:pt x="359" y="1481"/>
                  </a:lnTo>
                  <a:lnTo>
                    <a:pt x="366" y="1500"/>
                  </a:lnTo>
                  <a:lnTo>
                    <a:pt x="355" y="1519"/>
                  </a:lnTo>
                  <a:lnTo>
                    <a:pt x="322" y="1538"/>
                  </a:lnTo>
                  <a:lnTo>
                    <a:pt x="286" y="1573"/>
                  </a:lnTo>
                  <a:lnTo>
                    <a:pt x="274" y="1597"/>
                  </a:lnTo>
                  <a:lnTo>
                    <a:pt x="284" y="1599"/>
                  </a:lnTo>
                  <a:lnTo>
                    <a:pt x="281" y="1625"/>
                  </a:lnTo>
                  <a:lnTo>
                    <a:pt x="258" y="1646"/>
                  </a:lnTo>
                  <a:lnTo>
                    <a:pt x="251" y="1644"/>
                  </a:lnTo>
                  <a:lnTo>
                    <a:pt x="237" y="1630"/>
                  </a:lnTo>
                  <a:lnTo>
                    <a:pt x="229" y="1634"/>
                  </a:lnTo>
                  <a:lnTo>
                    <a:pt x="227" y="1641"/>
                  </a:lnTo>
                  <a:lnTo>
                    <a:pt x="246" y="1649"/>
                  </a:lnTo>
                  <a:lnTo>
                    <a:pt x="241" y="1660"/>
                  </a:lnTo>
                  <a:lnTo>
                    <a:pt x="220" y="1670"/>
                  </a:lnTo>
                  <a:lnTo>
                    <a:pt x="211" y="1705"/>
                  </a:lnTo>
                  <a:lnTo>
                    <a:pt x="215" y="1741"/>
                  </a:lnTo>
                  <a:lnTo>
                    <a:pt x="218" y="1755"/>
                  </a:lnTo>
                  <a:lnTo>
                    <a:pt x="203" y="1762"/>
                  </a:lnTo>
                  <a:lnTo>
                    <a:pt x="220" y="1762"/>
                  </a:lnTo>
                  <a:lnTo>
                    <a:pt x="227" y="1778"/>
                  </a:lnTo>
                  <a:lnTo>
                    <a:pt x="253" y="1812"/>
                  </a:lnTo>
                  <a:lnTo>
                    <a:pt x="248" y="1814"/>
                  </a:lnTo>
                  <a:lnTo>
                    <a:pt x="234" y="1814"/>
                  </a:lnTo>
                  <a:lnTo>
                    <a:pt x="220" y="1795"/>
                  </a:lnTo>
                  <a:lnTo>
                    <a:pt x="78" y="1795"/>
                  </a:lnTo>
                  <a:lnTo>
                    <a:pt x="57" y="1760"/>
                  </a:lnTo>
                  <a:lnTo>
                    <a:pt x="59" y="1743"/>
                  </a:lnTo>
                  <a:lnTo>
                    <a:pt x="55" y="1726"/>
                  </a:lnTo>
                  <a:lnTo>
                    <a:pt x="55" y="1691"/>
                  </a:lnTo>
                  <a:lnTo>
                    <a:pt x="38" y="1691"/>
                  </a:lnTo>
                  <a:lnTo>
                    <a:pt x="22" y="1703"/>
                  </a:lnTo>
                  <a:lnTo>
                    <a:pt x="14" y="1682"/>
                  </a:lnTo>
                  <a:lnTo>
                    <a:pt x="3" y="1665"/>
                  </a:lnTo>
                  <a:lnTo>
                    <a:pt x="0" y="1649"/>
                  </a:lnTo>
                  <a:lnTo>
                    <a:pt x="10" y="1611"/>
                  </a:lnTo>
                  <a:lnTo>
                    <a:pt x="38" y="1566"/>
                  </a:lnTo>
                  <a:lnTo>
                    <a:pt x="48" y="1545"/>
                  </a:lnTo>
                  <a:lnTo>
                    <a:pt x="57" y="1519"/>
                  </a:lnTo>
                  <a:lnTo>
                    <a:pt x="50" y="1493"/>
                  </a:lnTo>
                  <a:lnTo>
                    <a:pt x="50" y="1478"/>
                  </a:lnTo>
                  <a:lnTo>
                    <a:pt x="83" y="1445"/>
                  </a:lnTo>
                  <a:lnTo>
                    <a:pt x="85" y="1415"/>
                  </a:lnTo>
                  <a:lnTo>
                    <a:pt x="92" y="1408"/>
                  </a:lnTo>
                  <a:lnTo>
                    <a:pt x="92" y="1367"/>
                  </a:lnTo>
                  <a:lnTo>
                    <a:pt x="97" y="1356"/>
                  </a:lnTo>
                  <a:lnTo>
                    <a:pt x="92" y="1344"/>
                  </a:lnTo>
                  <a:lnTo>
                    <a:pt x="111" y="1320"/>
                  </a:lnTo>
                  <a:lnTo>
                    <a:pt x="100" y="1306"/>
                  </a:lnTo>
                  <a:lnTo>
                    <a:pt x="83" y="1301"/>
                  </a:lnTo>
                  <a:lnTo>
                    <a:pt x="81" y="1299"/>
                  </a:lnTo>
                  <a:lnTo>
                    <a:pt x="88" y="1290"/>
                  </a:lnTo>
                  <a:lnTo>
                    <a:pt x="116" y="1292"/>
                  </a:lnTo>
                  <a:lnTo>
                    <a:pt x="116" y="1278"/>
                  </a:lnTo>
                  <a:lnTo>
                    <a:pt x="88" y="1264"/>
                  </a:lnTo>
                  <a:lnTo>
                    <a:pt x="90" y="1216"/>
                  </a:lnTo>
                  <a:lnTo>
                    <a:pt x="85" y="1181"/>
                  </a:lnTo>
                  <a:lnTo>
                    <a:pt x="69" y="1157"/>
                  </a:lnTo>
                  <a:lnTo>
                    <a:pt x="71" y="1145"/>
                  </a:lnTo>
                  <a:lnTo>
                    <a:pt x="97" y="1134"/>
                  </a:lnTo>
                  <a:lnTo>
                    <a:pt x="90" y="1094"/>
                  </a:lnTo>
                  <a:lnTo>
                    <a:pt x="85" y="1039"/>
                  </a:lnTo>
                  <a:lnTo>
                    <a:pt x="95" y="1018"/>
                  </a:lnTo>
                  <a:lnTo>
                    <a:pt x="90" y="1001"/>
                  </a:lnTo>
                  <a:lnTo>
                    <a:pt x="102" y="957"/>
                  </a:lnTo>
                  <a:lnTo>
                    <a:pt x="116" y="928"/>
                  </a:lnTo>
                  <a:lnTo>
                    <a:pt x="128" y="928"/>
                  </a:lnTo>
                  <a:lnTo>
                    <a:pt x="130" y="897"/>
                  </a:lnTo>
                  <a:lnTo>
                    <a:pt x="123" y="841"/>
                  </a:lnTo>
                  <a:lnTo>
                    <a:pt x="123" y="796"/>
                  </a:lnTo>
                  <a:lnTo>
                    <a:pt x="135" y="786"/>
                  </a:lnTo>
                  <a:lnTo>
                    <a:pt x="137" y="770"/>
                  </a:lnTo>
                  <a:lnTo>
                    <a:pt x="149" y="758"/>
                  </a:lnTo>
                  <a:lnTo>
                    <a:pt x="161" y="706"/>
                  </a:lnTo>
                  <a:lnTo>
                    <a:pt x="175" y="657"/>
                  </a:lnTo>
                  <a:lnTo>
                    <a:pt x="177" y="612"/>
                  </a:lnTo>
                  <a:lnTo>
                    <a:pt x="170" y="574"/>
                  </a:lnTo>
                  <a:lnTo>
                    <a:pt x="151" y="527"/>
                  </a:lnTo>
                  <a:lnTo>
                    <a:pt x="149" y="498"/>
                  </a:lnTo>
                  <a:lnTo>
                    <a:pt x="161" y="491"/>
                  </a:lnTo>
                  <a:lnTo>
                    <a:pt x="159" y="465"/>
                  </a:lnTo>
                  <a:lnTo>
                    <a:pt x="170" y="463"/>
                  </a:lnTo>
                  <a:lnTo>
                    <a:pt x="180" y="449"/>
                  </a:lnTo>
                  <a:lnTo>
                    <a:pt x="177" y="401"/>
                  </a:lnTo>
                  <a:lnTo>
                    <a:pt x="180" y="378"/>
                  </a:lnTo>
                  <a:lnTo>
                    <a:pt x="196" y="345"/>
                  </a:lnTo>
                  <a:lnTo>
                    <a:pt x="213" y="331"/>
                  </a:lnTo>
                  <a:lnTo>
                    <a:pt x="218" y="312"/>
                  </a:lnTo>
                  <a:lnTo>
                    <a:pt x="229" y="293"/>
                  </a:lnTo>
                  <a:lnTo>
                    <a:pt x="248" y="276"/>
                  </a:lnTo>
                  <a:lnTo>
                    <a:pt x="239" y="257"/>
                  </a:lnTo>
                  <a:lnTo>
                    <a:pt x="239" y="217"/>
                  </a:lnTo>
                  <a:lnTo>
                    <a:pt x="234" y="196"/>
                  </a:lnTo>
                  <a:lnTo>
                    <a:pt x="246" y="170"/>
                  </a:lnTo>
                  <a:lnTo>
                    <a:pt x="246" y="151"/>
                  </a:lnTo>
                  <a:lnTo>
                    <a:pt x="253" y="144"/>
                  </a:lnTo>
                  <a:lnTo>
                    <a:pt x="281" y="125"/>
                  </a:lnTo>
                  <a:lnTo>
                    <a:pt x="293" y="111"/>
                  </a:lnTo>
                  <a:close/>
                  <a:moveTo>
                    <a:pt x="234" y="1937"/>
                  </a:moveTo>
                  <a:lnTo>
                    <a:pt x="234" y="2005"/>
                  </a:lnTo>
                  <a:lnTo>
                    <a:pt x="284" y="2008"/>
                  </a:lnTo>
                  <a:lnTo>
                    <a:pt x="303" y="2012"/>
                  </a:lnTo>
                  <a:lnTo>
                    <a:pt x="314" y="2012"/>
                  </a:lnTo>
                  <a:lnTo>
                    <a:pt x="333" y="2022"/>
                  </a:lnTo>
                  <a:lnTo>
                    <a:pt x="362" y="2019"/>
                  </a:lnTo>
                  <a:lnTo>
                    <a:pt x="364" y="2012"/>
                  </a:lnTo>
                  <a:lnTo>
                    <a:pt x="378" y="2015"/>
                  </a:lnTo>
                  <a:lnTo>
                    <a:pt x="395" y="1996"/>
                  </a:lnTo>
                  <a:lnTo>
                    <a:pt x="343" y="1982"/>
                  </a:lnTo>
                  <a:lnTo>
                    <a:pt x="303" y="1944"/>
                  </a:lnTo>
                  <a:lnTo>
                    <a:pt x="286" y="1934"/>
                  </a:lnTo>
                  <a:lnTo>
                    <a:pt x="258" y="1918"/>
                  </a:lnTo>
                  <a:lnTo>
                    <a:pt x="258" y="1889"/>
                  </a:lnTo>
                  <a:lnTo>
                    <a:pt x="241" y="1882"/>
                  </a:lnTo>
                  <a:lnTo>
                    <a:pt x="241" y="1875"/>
                  </a:lnTo>
                  <a:lnTo>
                    <a:pt x="255" y="1868"/>
                  </a:lnTo>
                  <a:lnTo>
                    <a:pt x="237" y="1845"/>
                  </a:lnTo>
                  <a:lnTo>
                    <a:pt x="234" y="193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8" name="Armenia">
              <a:extLst>
                <a:ext uri="{FF2B5EF4-FFF2-40B4-BE49-F238E27FC236}">
                  <a16:creationId xmlns="" xmlns:a16="http://schemas.microsoft.com/office/drawing/2014/main" id="{40CCE0F2-0108-4412-B9D6-A23ACC367631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8067" y="3121196"/>
              <a:ext cx="97614" cy="104228"/>
            </a:xfrm>
            <a:custGeom>
              <a:avLst/>
              <a:gdLst/>
              <a:ahLst/>
              <a:cxnLst>
                <a:cxn ang="0">
                  <a:pos x="98" y="118"/>
                </a:cxn>
                <a:cxn ang="0">
                  <a:pos x="102" y="126"/>
                </a:cxn>
                <a:cxn ang="0">
                  <a:pos x="120" y="124"/>
                </a:cxn>
                <a:cxn ang="0">
                  <a:pos x="118" y="110"/>
                </a:cxn>
                <a:cxn ang="0">
                  <a:pos x="122" y="100"/>
                </a:cxn>
                <a:cxn ang="0">
                  <a:pos x="120" y="94"/>
                </a:cxn>
                <a:cxn ang="0">
                  <a:pos x="88" y="64"/>
                </a:cxn>
                <a:cxn ang="0">
                  <a:pos x="96" y="42"/>
                </a:cxn>
                <a:cxn ang="0">
                  <a:pos x="80" y="42"/>
                </a:cxn>
                <a:cxn ang="0">
                  <a:pos x="68" y="34"/>
                </a:cxn>
                <a:cxn ang="0">
                  <a:pos x="64" y="28"/>
                </a:cxn>
                <a:cxn ang="0">
                  <a:pos x="70" y="14"/>
                </a:cxn>
                <a:cxn ang="0">
                  <a:pos x="56" y="12"/>
                </a:cxn>
                <a:cxn ang="0">
                  <a:pos x="46" y="0"/>
                </a:cxn>
                <a:cxn ang="0">
                  <a:pos x="0" y="2"/>
                </a:cxn>
                <a:cxn ang="0">
                  <a:pos x="2" y="16"/>
                </a:cxn>
                <a:cxn ang="0">
                  <a:pos x="2" y="34"/>
                </a:cxn>
                <a:cxn ang="0">
                  <a:pos x="6" y="50"/>
                </a:cxn>
                <a:cxn ang="0">
                  <a:pos x="16" y="64"/>
                </a:cxn>
                <a:cxn ang="0">
                  <a:pos x="26" y="62"/>
                </a:cxn>
                <a:cxn ang="0">
                  <a:pos x="40" y="82"/>
                </a:cxn>
                <a:cxn ang="0">
                  <a:pos x="60" y="82"/>
                </a:cxn>
                <a:cxn ang="0">
                  <a:pos x="70" y="84"/>
                </a:cxn>
                <a:cxn ang="0">
                  <a:pos x="80" y="84"/>
                </a:cxn>
                <a:cxn ang="0">
                  <a:pos x="90" y="88"/>
                </a:cxn>
                <a:cxn ang="0">
                  <a:pos x="94" y="96"/>
                </a:cxn>
                <a:cxn ang="0">
                  <a:pos x="96" y="104"/>
                </a:cxn>
                <a:cxn ang="0">
                  <a:pos x="102" y="106"/>
                </a:cxn>
                <a:cxn ang="0">
                  <a:pos x="98" y="118"/>
                </a:cxn>
              </a:cxnLst>
              <a:rect l="0" t="0" r="r" b="b"/>
              <a:pathLst>
                <a:path w="122" h="126">
                  <a:moveTo>
                    <a:pt x="98" y="118"/>
                  </a:moveTo>
                  <a:lnTo>
                    <a:pt x="102" y="126"/>
                  </a:lnTo>
                  <a:lnTo>
                    <a:pt x="120" y="124"/>
                  </a:lnTo>
                  <a:lnTo>
                    <a:pt x="118" y="110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88" y="64"/>
                  </a:lnTo>
                  <a:lnTo>
                    <a:pt x="96" y="42"/>
                  </a:lnTo>
                  <a:lnTo>
                    <a:pt x="80" y="42"/>
                  </a:lnTo>
                  <a:lnTo>
                    <a:pt x="68" y="34"/>
                  </a:lnTo>
                  <a:lnTo>
                    <a:pt x="64" y="28"/>
                  </a:lnTo>
                  <a:lnTo>
                    <a:pt x="70" y="14"/>
                  </a:lnTo>
                  <a:lnTo>
                    <a:pt x="56" y="12"/>
                  </a:lnTo>
                  <a:lnTo>
                    <a:pt x="46" y="0"/>
                  </a:lnTo>
                  <a:lnTo>
                    <a:pt x="0" y="2"/>
                  </a:lnTo>
                  <a:lnTo>
                    <a:pt x="2" y="16"/>
                  </a:lnTo>
                  <a:lnTo>
                    <a:pt x="2" y="34"/>
                  </a:lnTo>
                  <a:lnTo>
                    <a:pt x="6" y="50"/>
                  </a:lnTo>
                  <a:lnTo>
                    <a:pt x="16" y="64"/>
                  </a:lnTo>
                  <a:lnTo>
                    <a:pt x="26" y="62"/>
                  </a:lnTo>
                  <a:lnTo>
                    <a:pt x="40" y="82"/>
                  </a:lnTo>
                  <a:lnTo>
                    <a:pt x="60" y="82"/>
                  </a:lnTo>
                  <a:lnTo>
                    <a:pt x="70" y="84"/>
                  </a:lnTo>
                  <a:lnTo>
                    <a:pt x="80" y="84"/>
                  </a:lnTo>
                  <a:lnTo>
                    <a:pt x="90" y="88"/>
                  </a:lnTo>
                  <a:lnTo>
                    <a:pt x="94" y="96"/>
                  </a:lnTo>
                  <a:lnTo>
                    <a:pt x="96" y="104"/>
                  </a:lnTo>
                  <a:lnTo>
                    <a:pt x="102" y="106"/>
                  </a:lnTo>
                  <a:lnTo>
                    <a:pt x="98" y="118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9" name="Australia">
              <a:extLst>
                <a:ext uri="{FF2B5EF4-FFF2-40B4-BE49-F238E27FC236}">
                  <a16:creationId xmlns="" xmlns:a16="http://schemas.microsoft.com/office/drawing/2014/main" id="{4AF9CF14-DA85-41F6-BB62-AC905B4F9DA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303412" y="4885200"/>
              <a:ext cx="1247524" cy="1205501"/>
            </a:xfrm>
            <a:custGeom>
              <a:avLst/>
              <a:gdLst/>
              <a:ahLst/>
              <a:cxnLst>
                <a:cxn ang="0">
                  <a:pos x="869" y="68"/>
                </a:cxn>
                <a:cxn ang="0">
                  <a:pos x="861" y="110"/>
                </a:cxn>
                <a:cxn ang="0">
                  <a:pos x="975" y="251"/>
                </a:cxn>
                <a:cxn ang="0">
                  <a:pos x="1073" y="98"/>
                </a:cxn>
                <a:cxn ang="0">
                  <a:pos x="1113" y="10"/>
                </a:cxn>
                <a:cxn ang="0">
                  <a:pos x="1151" y="88"/>
                </a:cxn>
                <a:cxn ang="0">
                  <a:pos x="1209" y="165"/>
                </a:cxn>
                <a:cxn ang="0">
                  <a:pos x="1241" y="247"/>
                </a:cxn>
                <a:cxn ang="0">
                  <a:pos x="1321" y="373"/>
                </a:cxn>
                <a:cxn ang="0">
                  <a:pos x="1379" y="455"/>
                </a:cxn>
                <a:cxn ang="0">
                  <a:pos x="1424" y="525"/>
                </a:cxn>
                <a:cxn ang="0">
                  <a:pos x="1522" y="629"/>
                </a:cxn>
                <a:cxn ang="0">
                  <a:pos x="1518" y="829"/>
                </a:cxn>
                <a:cxn ang="0">
                  <a:pos x="1480" y="943"/>
                </a:cxn>
                <a:cxn ang="0">
                  <a:pos x="1430" y="1058"/>
                </a:cxn>
                <a:cxn ang="0">
                  <a:pos x="1399" y="1166"/>
                </a:cxn>
                <a:cxn ang="0">
                  <a:pos x="1289" y="1210"/>
                </a:cxn>
                <a:cxn ang="0">
                  <a:pos x="1259" y="1258"/>
                </a:cxn>
                <a:cxn ang="0">
                  <a:pos x="1173" y="1216"/>
                </a:cxn>
                <a:cxn ang="0">
                  <a:pos x="1081" y="1212"/>
                </a:cxn>
                <a:cxn ang="0">
                  <a:pos x="1013" y="1160"/>
                </a:cxn>
                <a:cxn ang="0">
                  <a:pos x="963" y="1076"/>
                </a:cxn>
                <a:cxn ang="0">
                  <a:pos x="933" y="1026"/>
                </a:cxn>
                <a:cxn ang="0">
                  <a:pos x="905" y="1034"/>
                </a:cxn>
                <a:cxn ang="0">
                  <a:pos x="909" y="984"/>
                </a:cxn>
                <a:cxn ang="0">
                  <a:pos x="861" y="1042"/>
                </a:cxn>
                <a:cxn ang="0">
                  <a:pos x="827" y="973"/>
                </a:cxn>
                <a:cxn ang="0">
                  <a:pos x="769" y="897"/>
                </a:cxn>
                <a:cxn ang="0">
                  <a:pos x="585" y="883"/>
                </a:cxn>
                <a:cxn ang="0">
                  <a:pos x="415" y="945"/>
                </a:cxn>
                <a:cxn ang="0">
                  <a:pos x="275" y="979"/>
                </a:cxn>
                <a:cxn ang="0">
                  <a:pos x="191" y="1046"/>
                </a:cxn>
                <a:cxn ang="0">
                  <a:pos x="94" y="1026"/>
                </a:cxn>
                <a:cxn ang="0">
                  <a:pos x="96" y="887"/>
                </a:cxn>
                <a:cxn ang="0">
                  <a:pos x="44" y="747"/>
                </a:cxn>
                <a:cxn ang="0">
                  <a:pos x="2" y="619"/>
                </a:cxn>
                <a:cxn ang="0">
                  <a:pos x="2" y="549"/>
                </a:cxn>
                <a:cxn ang="0">
                  <a:pos x="20" y="455"/>
                </a:cxn>
                <a:cxn ang="0">
                  <a:pos x="102" y="423"/>
                </a:cxn>
                <a:cxn ang="0">
                  <a:pos x="183" y="407"/>
                </a:cxn>
                <a:cxn ang="0">
                  <a:pos x="309" y="351"/>
                </a:cxn>
                <a:cxn ang="0">
                  <a:pos x="345" y="245"/>
                </a:cxn>
                <a:cxn ang="0">
                  <a:pos x="435" y="193"/>
                </a:cxn>
                <a:cxn ang="0">
                  <a:pos x="551" y="157"/>
                </a:cxn>
                <a:cxn ang="0">
                  <a:pos x="631" y="165"/>
                </a:cxn>
                <a:cxn ang="0">
                  <a:pos x="645" y="90"/>
                </a:cxn>
                <a:cxn ang="0">
                  <a:pos x="721" y="72"/>
                </a:cxn>
                <a:cxn ang="0">
                  <a:pos x="703" y="24"/>
                </a:cxn>
                <a:cxn ang="0">
                  <a:pos x="1189" y="1346"/>
                </a:cxn>
                <a:cxn ang="0">
                  <a:pos x="1221" y="1414"/>
                </a:cxn>
                <a:cxn ang="0">
                  <a:pos x="1251" y="1472"/>
                </a:cxn>
                <a:cxn ang="0">
                  <a:pos x="1307" y="1450"/>
                </a:cxn>
                <a:cxn ang="0">
                  <a:pos x="1325" y="1402"/>
                </a:cxn>
                <a:cxn ang="0">
                  <a:pos x="1337" y="1350"/>
                </a:cxn>
                <a:cxn ang="0">
                  <a:pos x="1279" y="1336"/>
                </a:cxn>
                <a:cxn ang="0">
                  <a:pos x="1207" y="1326"/>
                </a:cxn>
              </a:cxnLst>
              <a:rect l="0" t="0" r="r" b="b"/>
              <a:pathLst>
                <a:path w="1536" h="1474">
                  <a:moveTo>
                    <a:pt x="741" y="32"/>
                  </a:moveTo>
                  <a:lnTo>
                    <a:pt x="773" y="50"/>
                  </a:lnTo>
                  <a:lnTo>
                    <a:pt x="803" y="60"/>
                  </a:lnTo>
                  <a:lnTo>
                    <a:pt x="843" y="68"/>
                  </a:lnTo>
                  <a:lnTo>
                    <a:pt x="869" y="68"/>
                  </a:lnTo>
                  <a:lnTo>
                    <a:pt x="883" y="58"/>
                  </a:lnTo>
                  <a:lnTo>
                    <a:pt x="895" y="64"/>
                  </a:lnTo>
                  <a:lnTo>
                    <a:pt x="881" y="96"/>
                  </a:lnTo>
                  <a:lnTo>
                    <a:pt x="877" y="104"/>
                  </a:lnTo>
                  <a:lnTo>
                    <a:pt x="861" y="110"/>
                  </a:lnTo>
                  <a:lnTo>
                    <a:pt x="855" y="151"/>
                  </a:lnTo>
                  <a:lnTo>
                    <a:pt x="841" y="169"/>
                  </a:lnTo>
                  <a:lnTo>
                    <a:pt x="857" y="185"/>
                  </a:lnTo>
                  <a:lnTo>
                    <a:pt x="931" y="225"/>
                  </a:lnTo>
                  <a:lnTo>
                    <a:pt x="975" y="251"/>
                  </a:lnTo>
                  <a:lnTo>
                    <a:pt x="1011" y="281"/>
                  </a:lnTo>
                  <a:lnTo>
                    <a:pt x="1039" y="275"/>
                  </a:lnTo>
                  <a:lnTo>
                    <a:pt x="1055" y="245"/>
                  </a:lnTo>
                  <a:lnTo>
                    <a:pt x="1077" y="189"/>
                  </a:lnTo>
                  <a:lnTo>
                    <a:pt x="1073" y="98"/>
                  </a:lnTo>
                  <a:lnTo>
                    <a:pt x="1073" y="62"/>
                  </a:lnTo>
                  <a:lnTo>
                    <a:pt x="1087" y="12"/>
                  </a:lnTo>
                  <a:lnTo>
                    <a:pt x="1099" y="2"/>
                  </a:lnTo>
                  <a:lnTo>
                    <a:pt x="1111" y="0"/>
                  </a:lnTo>
                  <a:lnTo>
                    <a:pt x="1113" y="10"/>
                  </a:lnTo>
                  <a:lnTo>
                    <a:pt x="1119" y="18"/>
                  </a:lnTo>
                  <a:lnTo>
                    <a:pt x="1123" y="46"/>
                  </a:lnTo>
                  <a:lnTo>
                    <a:pt x="1135" y="56"/>
                  </a:lnTo>
                  <a:lnTo>
                    <a:pt x="1141" y="82"/>
                  </a:lnTo>
                  <a:lnTo>
                    <a:pt x="1151" y="88"/>
                  </a:lnTo>
                  <a:lnTo>
                    <a:pt x="1151" y="122"/>
                  </a:lnTo>
                  <a:lnTo>
                    <a:pt x="1163" y="149"/>
                  </a:lnTo>
                  <a:lnTo>
                    <a:pt x="1179" y="147"/>
                  </a:lnTo>
                  <a:lnTo>
                    <a:pt x="1191" y="139"/>
                  </a:lnTo>
                  <a:lnTo>
                    <a:pt x="1209" y="165"/>
                  </a:lnTo>
                  <a:lnTo>
                    <a:pt x="1223" y="171"/>
                  </a:lnTo>
                  <a:lnTo>
                    <a:pt x="1221" y="201"/>
                  </a:lnTo>
                  <a:lnTo>
                    <a:pt x="1227" y="213"/>
                  </a:lnTo>
                  <a:lnTo>
                    <a:pt x="1231" y="241"/>
                  </a:lnTo>
                  <a:lnTo>
                    <a:pt x="1241" y="247"/>
                  </a:lnTo>
                  <a:lnTo>
                    <a:pt x="1253" y="273"/>
                  </a:lnTo>
                  <a:lnTo>
                    <a:pt x="1249" y="307"/>
                  </a:lnTo>
                  <a:lnTo>
                    <a:pt x="1263" y="345"/>
                  </a:lnTo>
                  <a:lnTo>
                    <a:pt x="1291" y="365"/>
                  </a:lnTo>
                  <a:lnTo>
                    <a:pt x="1321" y="373"/>
                  </a:lnTo>
                  <a:lnTo>
                    <a:pt x="1341" y="391"/>
                  </a:lnTo>
                  <a:lnTo>
                    <a:pt x="1353" y="407"/>
                  </a:lnTo>
                  <a:lnTo>
                    <a:pt x="1353" y="429"/>
                  </a:lnTo>
                  <a:lnTo>
                    <a:pt x="1373" y="437"/>
                  </a:lnTo>
                  <a:lnTo>
                    <a:pt x="1379" y="455"/>
                  </a:lnTo>
                  <a:lnTo>
                    <a:pt x="1377" y="467"/>
                  </a:lnTo>
                  <a:lnTo>
                    <a:pt x="1385" y="481"/>
                  </a:lnTo>
                  <a:lnTo>
                    <a:pt x="1395" y="471"/>
                  </a:lnTo>
                  <a:lnTo>
                    <a:pt x="1426" y="485"/>
                  </a:lnTo>
                  <a:lnTo>
                    <a:pt x="1424" y="525"/>
                  </a:lnTo>
                  <a:lnTo>
                    <a:pt x="1454" y="549"/>
                  </a:lnTo>
                  <a:lnTo>
                    <a:pt x="1474" y="549"/>
                  </a:lnTo>
                  <a:lnTo>
                    <a:pt x="1482" y="567"/>
                  </a:lnTo>
                  <a:lnTo>
                    <a:pt x="1510" y="625"/>
                  </a:lnTo>
                  <a:lnTo>
                    <a:pt x="1522" y="629"/>
                  </a:lnTo>
                  <a:lnTo>
                    <a:pt x="1520" y="695"/>
                  </a:lnTo>
                  <a:lnTo>
                    <a:pt x="1536" y="739"/>
                  </a:lnTo>
                  <a:lnTo>
                    <a:pt x="1534" y="771"/>
                  </a:lnTo>
                  <a:lnTo>
                    <a:pt x="1530" y="809"/>
                  </a:lnTo>
                  <a:lnTo>
                    <a:pt x="1518" y="829"/>
                  </a:lnTo>
                  <a:lnTo>
                    <a:pt x="1520" y="865"/>
                  </a:lnTo>
                  <a:lnTo>
                    <a:pt x="1510" y="899"/>
                  </a:lnTo>
                  <a:lnTo>
                    <a:pt x="1510" y="919"/>
                  </a:lnTo>
                  <a:lnTo>
                    <a:pt x="1484" y="931"/>
                  </a:lnTo>
                  <a:lnTo>
                    <a:pt x="1480" y="943"/>
                  </a:lnTo>
                  <a:lnTo>
                    <a:pt x="1468" y="947"/>
                  </a:lnTo>
                  <a:lnTo>
                    <a:pt x="1458" y="992"/>
                  </a:lnTo>
                  <a:lnTo>
                    <a:pt x="1450" y="1014"/>
                  </a:lnTo>
                  <a:lnTo>
                    <a:pt x="1444" y="1042"/>
                  </a:lnTo>
                  <a:lnTo>
                    <a:pt x="1430" y="1058"/>
                  </a:lnTo>
                  <a:lnTo>
                    <a:pt x="1415" y="1084"/>
                  </a:lnTo>
                  <a:lnTo>
                    <a:pt x="1407" y="1114"/>
                  </a:lnTo>
                  <a:lnTo>
                    <a:pt x="1401" y="1136"/>
                  </a:lnTo>
                  <a:lnTo>
                    <a:pt x="1407" y="1148"/>
                  </a:lnTo>
                  <a:lnTo>
                    <a:pt x="1399" y="1166"/>
                  </a:lnTo>
                  <a:lnTo>
                    <a:pt x="1365" y="1186"/>
                  </a:lnTo>
                  <a:lnTo>
                    <a:pt x="1349" y="1182"/>
                  </a:lnTo>
                  <a:lnTo>
                    <a:pt x="1309" y="1200"/>
                  </a:lnTo>
                  <a:lnTo>
                    <a:pt x="1289" y="1202"/>
                  </a:lnTo>
                  <a:lnTo>
                    <a:pt x="1289" y="1210"/>
                  </a:lnTo>
                  <a:lnTo>
                    <a:pt x="1283" y="1218"/>
                  </a:lnTo>
                  <a:lnTo>
                    <a:pt x="1267" y="1226"/>
                  </a:lnTo>
                  <a:lnTo>
                    <a:pt x="1267" y="1238"/>
                  </a:lnTo>
                  <a:lnTo>
                    <a:pt x="1265" y="1252"/>
                  </a:lnTo>
                  <a:lnTo>
                    <a:pt x="1259" y="1258"/>
                  </a:lnTo>
                  <a:lnTo>
                    <a:pt x="1249" y="1240"/>
                  </a:lnTo>
                  <a:lnTo>
                    <a:pt x="1235" y="1232"/>
                  </a:lnTo>
                  <a:lnTo>
                    <a:pt x="1213" y="1228"/>
                  </a:lnTo>
                  <a:lnTo>
                    <a:pt x="1185" y="1206"/>
                  </a:lnTo>
                  <a:lnTo>
                    <a:pt x="1173" y="1216"/>
                  </a:lnTo>
                  <a:lnTo>
                    <a:pt x="1157" y="1228"/>
                  </a:lnTo>
                  <a:lnTo>
                    <a:pt x="1137" y="1218"/>
                  </a:lnTo>
                  <a:lnTo>
                    <a:pt x="1111" y="1216"/>
                  </a:lnTo>
                  <a:lnTo>
                    <a:pt x="1095" y="1208"/>
                  </a:lnTo>
                  <a:lnTo>
                    <a:pt x="1081" y="1212"/>
                  </a:lnTo>
                  <a:lnTo>
                    <a:pt x="1069" y="1196"/>
                  </a:lnTo>
                  <a:lnTo>
                    <a:pt x="1053" y="1196"/>
                  </a:lnTo>
                  <a:lnTo>
                    <a:pt x="1027" y="1174"/>
                  </a:lnTo>
                  <a:lnTo>
                    <a:pt x="1025" y="1164"/>
                  </a:lnTo>
                  <a:lnTo>
                    <a:pt x="1013" y="1160"/>
                  </a:lnTo>
                  <a:lnTo>
                    <a:pt x="1009" y="1150"/>
                  </a:lnTo>
                  <a:lnTo>
                    <a:pt x="1015" y="1132"/>
                  </a:lnTo>
                  <a:lnTo>
                    <a:pt x="989" y="1098"/>
                  </a:lnTo>
                  <a:lnTo>
                    <a:pt x="981" y="1062"/>
                  </a:lnTo>
                  <a:lnTo>
                    <a:pt x="963" y="1076"/>
                  </a:lnTo>
                  <a:lnTo>
                    <a:pt x="941" y="1076"/>
                  </a:lnTo>
                  <a:lnTo>
                    <a:pt x="947" y="1062"/>
                  </a:lnTo>
                  <a:lnTo>
                    <a:pt x="959" y="1052"/>
                  </a:lnTo>
                  <a:lnTo>
                    <a:pt x="939" y="1016"/>
                  </a:lnTo>
                  <a:lnTo>
                    <a:pt x="933" y="1026"/>
                  </a:lnTo>
                  <a:lnTo>
                    <a:pt x="933" y="1046"/>
                  </a:lnTo>
                  <a:lnTo>
                    <a:pt x="917" y="1054"/>
                  </a:lnTo>
                  <a:lnTo>
                    <a:pt x="899" y="1056"/>
                  </a:lnTo>
                  <a:lnTo>
                    <a:pt x="897" y="1046"/>
                  </a:lnTo>
                  <a:lnTo>
                    <a:pt x="905" y="1034"/>
                  </a:lnTo>
                  <a:lnTo>
                    <a:pt x="919" y="1034"/>
                  </a:lnTo>
                  <a:lnTo>
                    <a:pt x="923" y="1002"/>
                  </a:lnTo>
                  <a:lnTo>
                    <a:pt x="943" y="949"/>
                  </a:lnTo>
                  <a:lnTo>
                    <a:pt x="929" y="949"/>
                  </a:lnTo>
                  <a:lnTo>
                    <a:pt x="909" y="984"/>
                  </a:lnTo>
                  <a:lnTo>
                    <a:pt x="879" y="1000"/>
                  </a:lnTo>
                  <a:lnTo>
                    <a:pt x="879" y="1020"/>
                  </a:lnTo>
                  <a:lnTo>
                    <a:pt x="871" y="1030"/>
                  </a:lnTo>
                  <a:lnTo>
                    <a:pt x="869" y="1040"/>
                  </a:lnTo>
                  <a:lnTo>
                    <a:pt x="861" y="1042"/>
                  </a:lnTo>
                  <a:lnTo>
                    <a:pt x="853" y="1028"/>
                  </a:lnTo>
                  <a:lnTo>
                    <a:pt x="843" y="1018"/>
                  </a:lnTo>
                  <a:lnTo>
                    <a:pt x="853" y="1014"/>
                  </a:lnTo>
                  <a:lnTo>
                    <a:pt x="839" y="986"/>
                  </a:lnTo>
                  <a:lnTo>
                    <a:pt x="827" y="973"/>
                  </a:lnTo>
                  <a:lnTo>
                    <a:pt x="829" y="951"/>
                  </a:lnTo>
                  <a:lnTo>
                    <a:pt x="815" y="939"/>
                  </a:lnTo>
                  <a:lnTo>
                    <a:pt x="799" y="941"/>
                  </a:lnTo>
                  <a:lnTo>
                    <a:pt x="789" y="905"/>
                  </a:lnTo>
                  <a:lnTo>
                    <a:pt x="769" y="897"/>
                  </a:lnTo>
                  <a:lnTo>
                    <a:pt x="759" y="907"/>
                  </a:lnTo>
                  <a:lnTo>
                    <a:pt x="729" y="889"/>
                  </a:lnTo>
                  <a:lnTo>
                    <a:pt x="719" y="901"/>
                  </a:lnTo>
                  <a:lnTo>
                    <a:pt x="677" y="877"/>
                  </a:lnTo>
                  <a:lnTo>
                    <a:pt x="585" y="883"/>
                  </a:lnTo>
                  <a:lnTo>
                    <a:pt x="569" y="893"/>
                  </a:lnTo>
                  <a:lnTo>
                    <a:pt x="507" y="917"/>
                  </a:lnTo>
                  <a:lnTo>
                    <a:pt x="485" y="913"/>
                  </a:lnTo>
                  <a:lnTo>
                    <a:pt x="459" y="933"/>
                  </a:lnTo>
                  <a:lnTo>
                    <a:pt x="415" y="945"/>
                  </a:lnTo>
                  <a:lnTo>
                    <a:pt x="389" y="977"/>
                  </a:lnTo>
                  <a:lnTo>
                    <a:pt x="345" y="979"/>
                  </a:lnTo>
                  <a:lnTo>
                    <a:pt x="327" y="988"/>
                  </a:lnTo>
                  <a:lnTo>
                    <a:pt x="305" y="979"/>
                  </a:lnTo>
                  <a:lnTo>
                    <a:pt x="275" y="979"/>
                  </a:lnTo>
                  <a:lnTo>
                    <a:pt x="259" y="992"/>
                  </a:lnTo>
                  <a:lnTo>
                    <a:pt x="247" y="992"/>
                  </a:lnTo>
                  <a:lnTo>
                    <a:pt x="233" y="1016"/>
                  </a:lnTo>
                  <a:lnTo>
                    <a:pt x="213" y="1016"/>
                  </a:lnTo>
                  <a:lnTo>
                    <a:pt x="191" y="1046"/>
                  </a:lnTo>
                  <a:lnTo>
                    <a:pt x="174" y="1042"/>
                  </a:lnTo>
                  <a:lnTo>
                    <a:pt x="138" y="1044"/>
                  </a:lnTo>
                  <a:lnTo>
                    <a:pt x="124" y="1046"/>
                  </a:lnTo>
                  <a:lnTo>
                    <a:pt x="112" y="1030"/>
                  </a:lnTo>
                  <a:lnTo>
                    <a:pt x="94" y="1026"/>
                  </a:lnTo>
                  <a:lnTo>
                    <a:pt x="82" y="1010"/>
                  </a:lnTo>
                  <a:lnTo>
                    <a:pt x="70" y="1010"/>
                  </a:lnTo>
                  <a:lnTo>
                    <a:pt x="68" y="971"/>
                  </a:lnTo>
                  <a:lnTo>
                    <a:pt x="84" y="961"/>
                  </a:lnTo>
                  <a:lnTo>
                    <a:pt x="96" y="887"/>
                  </a:lnTo>
                  <a:lnTo>
                    <a:pt x="74" y="837"/>
                  </a:lnTo>
                  <a:lnTo>
                    <a:pt x="74" y="821"/>
                  </a:lnTo>
                  <a:lnTo>
                    <a:pt x="66" y="813"/>
                  </a:lnTo>
                  <a:lnTo>
                    <a:pt x="66" y="787"/>
                  </a:lnTo>
                  <a:lnTo>
                    <a:pt x="44" y="747"/>
                  </a:lnTo>
                  <a:lnTo>
                    <a:pt x="30" y="721"/>
                  </a:lnTo>
                  <a:lnTo>
                    <a:pt x="28" y="699"/>
                  </a:lnTo>
                  <a:lnTo>
                    <a:pt x="2" y="657"/>
                  </a:lnTo>
                  <a:lnTo>
                    <a:pt x="0" y="643"/>
                  </a:lnTo>
                  <a:lnTo>
                    <a:pt x="2" y="619"/>
                  </a:lnTo>
                  <a:lnTo>
                    <a:pt x="16" y="623"/>
                  </a:lnTo>
                  <a:lnTo>
                    <a:pt x="26" y="617"/>
                  </a:lnTo>
                  <a:lnTo>
                    <a:pt x="18" y="601"/>
                  </a:lnTo>
                  <a:lnTo>
                    <a:pt x="10" y="575"/>
                  </a:lnTo>
                  <a:lnTo>
                    <a:pt x="2" y="549"/>
                  </a:lnTo>
                  <a:lnTo>
                    <a:pt x="10" y="529"/>
                  </a:lnTo>
                  <a:lnTo>
                    <a:pt x="16" y="507"/>
                  </a:lnTo>
                  <a:lnTo>
                    <a:pt x="8" y="485"/>
                  </a:lnTo>
                  <a:lnTo>
                    <a:pt x="20" y="469"/>
                  </a:lnTo>
                  <a:lnTo>
                    <a:pt x="20" y="455"/>
                  </a:lnTo>
                  <a:lnTo>
                    <a:pt x="30" y="453"/>
                  </a:lnTo>
                  <a:lnTo>
                    <a:pt x="36" y="467"/>
                  </a:lnTo>
                  <a:lnTo>
                    <a:pt x="50" y="455"/>
                  </a:lnTo>
                  <a:lnTo>
                    <a:pt x="78" y="433"/>
                  </a:lnTo>
                  <a:lnTo>
                    <a:pt x="102" y="423"/>
                  </a:lnTo>
                  <a:lnTo>
                    <a:pt x="116" y="421"/>
                  </a:lnTo>
                  <a:lnTo>
                    <a:pt x="132" y="409"/>
                  </a:lnTo>
                  <a:lnTo>
                    <a:pt x="142" y="417"/>
                  </a:lnTo>
                  <a:lnTo>
                    <a:pt x="154" y="411"/>
                  </a:lnTo>
                  <a:lnTo>
                    <a:pt x="183" y="407"/>
                  </a:lnTo>
                  <a:lnTo>
                    <a:pt x="205" y="385"/>
                  </a:lnTo>
                  <a:lnTo>
                    <a:pt x="225" y="385"/>
                  </a:lnTo>
                  <a:lnTo>
                    <a:pt x="243" y="387"/>
                  </a:lnTo>
                  <a:lnTo>
                    <a:pt x="285" y="377"/>
                  </a:lnTo>
                  <a:lnTo>
                    <a:pt x="309" y="351"/>
                  </a:lnTo>
                  <a:lnTo>
                    <a:pt x="319" y="321"/>
                  </a:lnTo>
                  <a:lnTo>
                    <a:pt x="339" y="297"/>
                  </a:lnTo>
                  <a:lnTo>
                    <a:pt x="331" y="287"/>
                  </a:lnTo>
                  <a:lnTo>
                    <a:pt x="333" y="263"/>
                  </a:lnTo>
                  <a:lnTo>
                    <a:pt x="345" y="245"/>
                  </a:lnTo>
                  <a:lnTo>
                    <a:pt x="353" y="223"/>
                  </a:lnTo>
                  <a:lnTo>
                    <a:pt x="377" y="237"/>
                  </a:lnTo>
                  <a:lnTo>
                    <a:pt x="381" y="223"/>
                  </a:lnTo>
                  <a:lnTo>
                    <a:pt x="417" y="227"/>
                  </a:lnTo>
                  <a:lnTo>
                    <a:pt x="435" y="193"/>
                  </a:lnTo>
                  <a:lnTo>
                    <a:pt x="457" y="157"/>
                  </a:lnTo>
                  <a:lnTo>
                    <a:pt x="487" y="127"/>
                  </a:lnTo>
                  <a:lnTo>
                    <a:pt x="509" y="122"/>
                  </a:lnTo>
                  <a:lnTo>
                    <a:pt x="531" y="131"/>
                  </a:lnTo>
                  <a:lnTo>
                    <a:pt x="551" y="157"/>
                  </a:lnTo>
                  <a:lnTo>
                    <a:pt x="561" y="173"/>
                  </a:lnTo>
                  <a:lnTo>
                    <a:pt x="575" y="169"/>
                  </a:lnTo>
                  <a:lnTo>
                    <a:pt x="597" y="169"/>
                  </a:lnTo>
                  <a:lnTo>
                    <a:pt x="611" y="183"/>
                  </a:lnTo>
                  <a:lnTo>
                    <a:pt x="631" y="165"/>
                  </a:lnTo>
                  <a:lnTo>
                    <a:pt x="609" y="155"/>
                  </a:lnTo>
                  <a:lnTo>
                    <a:pt x="621" y="135"/>
                  </a:lnTo>
                  <a:lnTo>
                    <a:pt x="619" y="112"/>
                  </a:lnTo>
                  <a:lnTo>
                    <a:pt x="649" y="106"/>
                  </a:lnTo>
                  <a:lnTo>
                    <a:pt x="645" y="90"/>
                  </a:lnTo>
                  <a:lnTo>
                    <a:pt x="663" y="78"/>
                  </a:lnTo>
                  <a:lnTo>
                    <a:pt x="677" y="58"/>
                  </a:lnTo>
                  <a:lnTo>
                    <a:pt x="695" y="66"/>
                  </a:lnTo>
                  <a:lnTo>
                    <a:pt x="705" y="64"/>
                  </a:lnTo>
                  <a:lnTo>
                    <a:pt x="721" y="72"/>
                  </a:lnTo>
                  <a:lnTo>
                    <a:pt x="735" y="56"/>
                  </a:lnTo>
                  <a:lnTo>
                    <a:pt x="721" y="46"/>
                  </a:lnTo>
                  <a:lnTo>
                    <a:pt x="703" y="44"/>
                  </a:lnTo>
                  <a:lnTo>
                    <a:pt x="691" y="30"/>
                  </a:lnTo>
                  <a:lnTo>
                    <a:pt x="703" y="24"/>
                  </a:lnTo>
                  <a:lnTo>
                    <a:pt x="717" y="32"/>
                  </a:lnTo>
                  <a:lnTo>
                    <a:pt x="729" y="34"/>
                  </a:lnTo>
                  <a:lnTo>
                    <a:pt x="741" y="32"/>
                  </a:lnTo>
                  <a:close/>
                  <a:moveTo>
                    <a:pt x="1189" y="1326"/>
                  </a:moveTo>
                  <a:lnTo>
                    <a:pt x="1189" y="1346"/>
                  </a:lnTo>
                  <a:lnTo>
                    <a:pt x="1199" y="1364"/>
                  </a:lnTo>
                  <a:lnTo>
                    <a:pt x="1209" y="1388"/>
                  </a:lnTo>
                  <a:lnTo>
                    <a:pt x="1219" y="1392"/>
                  </a:lnTo>
                  <a:lnTo>
                    <a:pt x="1225" y="1406"/>
                  </a:lnTo>
                  <a:lnTo>
                    <a:pt x="1221" y="1414"/>
                  </a:lnTo>
                  <a:lnTo>
                    <a:pt x="1223" y="1436"/>
                  </a:lnTo>
                  <a:lnTo>
                    <a:pt x="1239" y="1450"/>
                  </a:lnTo>
                  <a:lnTo>
                    <a:pt x="1253" y="1460"/>
                  </a:lnTo>
                  <a:lnTo>
                    <a:pt x="1251" y="1466"/>
                  </a:lnTo>
                  <a:lnTo>
                    <a:pt x="1251" y="1472"/>
                  </a:lnTo>
                  <a:lnTo>
                    <a:pt x="1283" y="1474"/>
                  </a:lnTo>
                  <a:lnTo>
                    <a:pt x="1283" y="1460"/>
                  </a:lnTo>
                  <a:lnTo>
                    <a:pt x="1289" y="1460"/>
                  </a:lnTo>
                  <a:lnTo>
                    <a:pt x="1295" y="1444"/>
                  </a:lnTo>
                  <a:lnTo>
                    <a:pt x="1307" y="1450"/>
                  </a:lnTo>
                  <a:lnTo>
                    <a:pt x="1309" y="1442"/>
                  </a:lnTo>
                  <a:lnTo>
                    <a:pt x="1315" y="1440"/>
                  </a:lnTo>
                  <a:lnTo>
                    <a:pt x="1317" y="1424"/>
                  </a:lnTo>
                  <a:lnTo>
                    <a:pt x="1321" y="1414"/>
                  </a:lnTo>
                  <a:lnTo>
                    <a:pt x="1325" y="1402"/>
                  </a:lnTo>
                  <a:lnTo>
                    <a:pt x="1339" y="1402"/>
                  </a:lnTo>
                  <a:lnTo>
                    <a:pt x="1341" y="1394"/>
                  </a:lnTo>
                  <a:lnTo>
                    <a:pt x="1337" y="1378"/>
                  </a:lnTo>
                  <a:lnTo>
                    <a:pt x="1341" y="1358"/>
                  </a:lnTo>
                  <a:lnTo>
                    <a:pt x="1337" y="1350"/>
                  </a:lnTo>
                  <a:lnTo>
                    <a:pt x="1339" y="1332"/>
                  </a:lnTo>
                  <a:lnTo>
                    <a:pt x="1327" y="1324"/>
                  </a:lnTo>
                  <a:lnTo>
                    <a:pt x="1313" y="1328"/>
                  </a:lnTo>
                  <a:lnTo>
                    <a:pt x="1297" y="1332"/>
                  </a:lnTo>
                  <a:lnTo>
                    <a:pt x="1279" y="1336"/>
                  </a:lnTo>
                  <a:lnTo>
                    <a:pt x="1277" y="1344"/>
                  </a:lnTo>
                  <a:lnTo>
                    <a:pt x="1259" y="1342"/>
                  </a:lnTo>
                  <a:lnTo>
                    <a:pt x="1231" y="1338"/>
                  </a:lnTo>
                  <a:lnTo>
                    <a:pt x="1215" y="1334"/>
                  </a:lnTo>
                  <a:lnTo>
                    <a:pt x="1207" y="1326"/>
                  </a:lnTo>
                  <a:lnTo>
                    <a:pt x="1191" y="1324"/>
                  </a:lnTo>
                  <a:lnTo>
                    <a:pt x="1189" y="13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0" name="Austria">
              <a:extLst>
                <a:ext uri="{FF2B5EF4-FFF2-40B4-BE49-F238E27FC236}">
                  <a16:creationId xmlns="" xmlns:a16="http://schemas.microsoft.com/office/drawing/2014/main" id="{E78556C1-9D20-44C4-AA4C-40FE2D7524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728" y="2765248"/>
              <a:ext cx="238181" cy="121926"/>
            </a:xfrm>
            <a:custGeom>
              <a:avLst/>
              <a:gdLst/>
              <a:ahLst/>
              <a:cxnLst>
                <a:cxn ang="0">
                  <a:pos x="42" y="124"/>
                </a:cxn>
                <a:cxn ang="0">
                  <a:pos x="32" y="116"/>
                </a:cxn>
                <a:cxn ang="0">
                  <a:pos x="18" y="120"/>
                </a:cxn>
                <a:cxn ang="0">
                  <a:pos x="4" y="114"/>
                </a:cxn>
                <a:cxn ang="0">
                  <a:pos x="0" y="100"/>
                </a:cxn>
                <a:cxn ang="0">
                  <a:pos x="6" y="86"/>
                </a:cxn>
                <a:cxn ang="0">
                  <a:pos x="92" y="82"/>
                </a:cxn>
                <a:cxn ang="0">
                  <a:pos x="108" y="74"/>
                </a:cxn>
                <a:cxn ang="0">
                  <a:pos x="126" y="84"/>
                </a:cxn>
                <a:cxn ang="0">
                  <a:pos x="138" y="78"/>
                </a:cxn>
                <a:cxn ang="0">
                  <a:pos x="122" y="60"/>
                </a:cxn>
                <a:cxn ang="0">
                  <a:pos x="120" y="46"/>
                </a:cxn>
                <a:cxn ang="0">
                  <a:pos x="138" y="36"/>
                </a:cxn>
                <a:cxn ang="0">
                  <a:pos x="154" y="22"/>
                </a:cxn>
                <a:cxn ang="0">
                  <a:pos x="172" y="20"/>
                </a:cxn>
                <a:cxn ang="0">
                  <a:pos x="176" y="26"/>
                </a:cxn>
                <a:cxn ang="0">
                  <a:pos x="192" y="24"/>
                </a:cxn>
                <a:cxn ang="0">
                  <a:pos x="208" y="0"/>
                </a:cxn>
                <a:cxn ang="0">
                  <a:pos x="230" y="4"/>
                </a:cxn>
                <a:cxn ang="0">
                  <a:pos x="252" y="8"/>
                </a:cxn>
                <a:cxn ang="0">
                  <a:pos x="270" y="8"/>
                </a:cxn>
                <a:cxn ang="0">
                  <a:pos x="286" y="18"/>
                </a:cxn>
                <a:cxn ang="0">
                  <a:pos x="280" y="36"/>
                </a:cxn>
                <a:cxn ang="0">
                  <a:pos x="294" y="48"/>
                </a:cxn>
                <a:cxn ang="0">
                  <a:pos x="286" y="60"/>
                </a:cxn>
                <a:cxn ang="0">
                  <a:pos x="282" y="80"/>
                </a:cxn>
                <a:cxn ang="0">
                  <a:pos x="264" y="74"/>
                </a:cxn>
                <a:cxn ang="0">
                  <a:pos x="258" y="88"/>
                </a:cxn>
                <a:cxn ang="0">
                  <a:pos x="252" y="106"/>
                </a:cxn>
                <a:cxn ang="0">
                  <a:pos x="248" y="124"/>
                </a:cxn>
                <a:cxn ang="0">
                  <a:pos x="236" y="122"/>
                </a:cxn>
                <a:cxn ang="0">
                  <a:pos x="222" y="134"/>
                </a:cxn>
                <a:cxn ang="0">
                  <a:pos x="214" y="130"/>
                </a:cxn>
                <a:cxn ang="0">
                  <a:pos x="200" y="138"/>
                </a:cxn>
                <a:cxn ang="0">
                  <a:pos x="188" y="148"/>
                </a:cxn>
                <a:cxn ang="0">
                  <a:pos x="150" y="146"/>
                </a:cxn>
                <a:cxn ang="0">
                  <a:pos x="124" y="140"/>
                </a:cxn>
                <a:cxn ang="0">
                  <a:pos x="102" y="126"/>
                </a:cxn>
                <a:cxn ang="0">
                  <a:pos x="98" y="112"/>
                </a:cxn>
                <a:cxn ang="0">
                  <a:pos x="66" y="112"/>
                </a:cxn>
                <a:cxn ang="0">
                  <a:pos x="42" y="124"/>
                </a:cxn>
              </a:cxnLst>
              <a:rect l="0" t="0" r="r" b="b"/>
              <a:pathLst>
                <a:path w="294" h="148">
                  <a:moveTo>
                    <a:pt x="42" y="124"/>
                  </a:moveTo>
                  <a:lnTo>
                    <a:pt x="32" y="116"/>
                  </a:lnTo>
                  <a:lnTo>
                    <a:pt x="18" y="120"/>
                  </a:lnTo>
                  <a:lnTo>
                    <a:pt x="4" y="114"/>
                  </a:lnTo>
                  <a:lnTo>
                    <a:pt x="0" y="100"/>
                  </a:lnTo>
                  <a:lnTo>
                    <a:pt x="6" y="86"/>
                  </a:lnTo>
                  <a:lnTo>
                    <a:pt x="92" y="82"/>
                  </a:lnTo>
                  <a:lnTo>
                    <a:pt x="108" y="74"/>
                  </a:lnTo>
                  <a:lnTo>
                    <a:pt x="126" y="84"/>
                  </a:lnTo>
                  <a:lnTo>
                    <a:pt x="138" y="78"/>
                  </a:lnTo>
                  <a:lnTo>
                    <a:pt x="122" y="60"/>
                  </a:lnTo>
                  <a:lnTo>
                    <a:pt x="120" y="46"/>
                  </a:lnTo>
                  <a:lnTo>
                    <a:pt x="138" y="36"/>
                  </a:lnTo>
                  <a:lnTo>
                    <a:pt x="154" y="22"/>
                  </a:lnTo>
                  <a:lnTo>
                    <a:pt x="172" y="20"/>
                  </a:lnTo>
                  <a:lnTo>
                    <a:pt x="176" y="26"/>
                  </a:lnTo>
                  <a:lnTo>
                    <a:pt x="192" y="24"/>
                  </a:lnTo>
                  <a:lnTo>
                    <a:pt x="208" y="0"/>
                  </a:lnTo>
                  <a:lnTo>
                    <a:pt x="230" y="4"/>
                  </a:lnTo>
                  <a:lnTo>
                    <a:pt x="252" y="8"/>
                  </a:lnTo>
                  <a:lnTo>
                    <a:pt x="270" y="8"/>
                  </a:lnTo>
                  <a:lnTo>
                    <a:pt x="286" y="18"/>
                  </a:lnTo>
                  <a:lnTo>
                    <a:pt x="280" y="36"/>
                  </a:lnTo>
                  <a:lnTo>
                    <a:pt x="294" y="48"/>
                  </a:lnTo>
                  <a:lnTo>
                    <a:pt x="286" y="60"/>
                  </a:lnTo>
                  <a:lnTo>
                    <a:pt x="282" y="80"/>
                  </a:lnTo>
                  <a:lnTo>
                    <a:pt x="264" y="74"/>
                  </a:lnTo>
                  <a:lnTo>
                    <a:pt x="258" y="88"/>
                  </a:lnTo>
                  <a:lnTo>
                    <a:pt x="252" y="106"/>
                  </a:lnTo>
                  <a:lnTo>
                    <a:pt x="248" y="124"/>
                  </a:lnTo>
                  <a:lnTo>
                    <a:pt x="236" y="122"/>
                  </a:lnTo>
                  <a:lnTo>
                    <a:pt x="222" y="134"/>
                  </a:lnTo>
                  <a:lnTo>
                    <a:pt x="214" y="130"/>
                  </a:lnTo>
                  <a:lnTo>
                    <a:pt x="200" y="138"/>
                  </a:lnTo>
                  <a:lnTo>
                    <a:pt x="188" y="148"/>
                  </a:lnTo>
                  <a:lnTo>
                    <a:pt x="150" y="146"/>
                  </a:lnTo>
                  <a:lnTo>
                    <a:pt x="124" y="140"/>
                  </a:lnTo>
                  <a:lnTo>
                    <a:pt x="102" y="126"/>
                  </a:lnTo>
                  <a:lnTo>
                    <a:pt x="98" y="112"/>
                  </a:lnTo>
                  <a:lnTo>
                    <a:pt x="66" y="112"/>
                  </a:lnTo>
                  <a:lnTo>
                    <a:pt x="42" y="1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1" name="Azerbaijan">
              <a:extLst>
                <a:ext uri="{FF2B5EF4-FFF2-40B4-BE49-F238E27FC236}">
                  <a16:creationId xmlns="" xmlns:a16="http://schemas.microsoft.com/office/drawing/2014/main" id="{1DEFC69D-3012-4AC8-BE7A-A82873A935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179304" y="3087764"/>
              <a:ext cx="169851" cy="159290"/>
            </a:xfrm>
            <a:custGeom>
              <a:avLst/>
              <a:gdLst/>
              <a:ahLst/>
              <a:cxnLst>
                <a:cxn ang="0">
                  <a:pos x="208" y="229"/>
                </a:cxn>
                <a:cxn ang="0">
                  <a:pos x="180" y="215"/>
                </a:cxn>
                <a:cxn ang="0">
                  <a:pos x="161" y="201"/>
                </a:cxn>
                <a:cxn ang="0">
                  <a:pos x="173" y="182"/>
                </a:cxn>
                <a:cxn ang="0">
                  <a:pos x="159" y="151"/>
                </a:cxn>
                <a:cxn ang="0">
                  <a:pos x="126" y="173"/>
                </a:cxn>
                <a:cxn ang="0">
                  <a:pos x="95" y="196"/>
                </a:cxn>
                <a:cxn ang="0">
                  <a:pos x="92" y="180"/>
                </a:cxn>
                <a:cxn ang="0">
                  <a:pos x="97" y="168"/>
                </a:cxn>
                <a:cxn ang="0">
                  <a:pos x="95" y="161"/>
                </a:cxn>
                <a:cxn ang="0">
                  <a:pos x="57" y="125"/>
                </a:cxn>
                <a:cxn ang="0">
                  <a:pos x="66" y="99"/>
                </a:cxn>
                <a:cxn ang="0">
                  <a:pos x="48" y="99"/>
                </a:cxn>
                <a:cxn ang="0">
                  <a:pos x="33" y="90"/>
                </a:cxn>
                <a:cxn ang="0">
                  <a:pos x="29" y="83"/>
                </a:cxn>
                <a:cxn ang="0">
                  <a:pos x="36" y="66"/>
                </a:cxn>
                <a:cxn ang="0">
                  <a:pos x="19" y="64"/>
                </a:cxn>
                <a:cxn ang="0">
                  <a:pos x="7" y="50"/>
                </a:cxn>
                <a:cxn ang="0">
                  <a:pos x="19" y="40"/>
                </a:cxn>
                <a:cxn ang="0">
                  <a:pos x="36" y="38"/>
                </a:cxn>
                <a:cxn ang="0">
                  <a:pos x="50" y="52"/>
                </a:cxn>
                <a:cxn ang="0">
                  <a:pos x="83" y="50"/>
                </a:cxn>
                <a:cxn ang="0">
                  <a:pos x="81" y="40"/>
                </a:cxn>
                <a:cxn ang="0">
                  <a:pos x="69" y="31"/>
                </a:cxn>
                <a:cxn ang="0">
                  <a:pos x="76" y="7"/>
                </a:cxn>
                <a:cxn ang="0">
                  <a:pos x="92" y="0"/>
                </a:cxn>
                <a:cxn ang="0">
                  <a:pos x="107" y="17"/>
                </a:cxn>
                <a:cxn ang="0">
                  <a:pos x="123" y="21"/>
                </a:cxn>
                <a:cxn ang="0">
                  <a:pos x="130" y="38"/>
                </a:cxn>
                <a:cxn ang="0">
                  <a:pos x="156" y="45"/>
                </a:cxn>
                <a:cxn ang="0">
                  <a:pos x="166" y="45"/>
                </a:cxn>
                <a:cxn ang="0">
                  <a:pos x="170" y="31"/>
                </a:cxn>
                <a:cxn ang="0">
                  <a:pos x="192" y="21"/>
                </a:cxn>
                <a:cxn ang="0">
                  <a:pos x="208" y="50"/>
                </a:cxn>
                <a:cxn ang="0">
                  <a:pos x="208" y="69"/>
                </a:cxn>
                <a:cxn ang="0">
                  <a:pos x="218" y="73"/>
                </a:cxn>
                <a:cxn ang="0">
                  <a:pos x="232" y="95"/>
                </a:cxn>
                <a:cxn ang="0">
                  <a:pos x="253" y="97"/>
                </a:cxn>
                <a:cxn ang="0">
                  <a:pos x="253" y="104"/>
                </a:cxn>
                <a:cxn ang="0">
                  <a:pos x="229" y="121"/>
                </a:cxn>
                <a:cxn ang="0">
                  <a:pos x="225" y="180"/>
                </a:cxn>
                <a:cxn ang="0">
                  <a:pos x="218" y="168"/>
                </a:cxn>
                <a:cxn ang="0">
                  <a:pos x="208" y="170"/>
                </a:cxn>
                <a:cxn ang="0">
                  <a:pos x="208" y="229"/>
                </a:cxn>
                <a:cxn ang="0">
                  <a:pos x="69" y="189"/>
                </a:cxn>
                <a:cxn ang="0">
                  <a:pos x="74" y="175"/>
                </a:cxn>
                <a:cxn ang="0">
                  <a:pos x="66" y="173"/>
                </a:cxn>
                <a:cxn ang="0">
                  <a:pos x="64" y="163"/>
                </a:cxn>
                <a:cxn ang="0">
                  <a:pos x="59" y="154"/>
                </a:cxn>
                <a:cxn ang="0">
                  <a:pos x="48" y="149"/>
                </a:cxn>
                <a:cxn ang="0">
                  <a:pos x="36" y="149"/>
                </a:cxn>
                <a:cxn ang="0">
                  <a:pos x="24" y="147"/>
                </a:cxn>
                <a:cxn ang="0">
                  <a:pos x="0" y="147"/>
                </a:cxn>
                <a:cxn ang="0">
                  <a:pos x="12" y="156"/>
                </a:cxn>
                <a:cxn ang="0">
                  <a:pos x="50" y="191"/>
                </a:cxn>
                <a:cxn ang="0">
                  <a:pos x="59" y="194"/>
                </a:cxn>
                <a:cxn ang="0">
                  <a:pos x="74" y="199"/>
                </a:cxn>
                <a:cxn ang="0">
                  <a:pos x="69" y="189"/>
                </a:cxn>
              </a:cxnLst>
              <a:rect l="0" t="0" r="r" b="b"/>
              <a:pathLst>
                <a:path w="253" h="229">
                  <a:moveTo>
                    <a:pt x="208" y="229"/>
                  </a:moveTo>
                  <a:lnTo>
                    <a:pt x="180" y="215"/>
                  </a:lnTo>
                  <a:lnTo>
                    <a:pt x="161" y="201"/>
                  </a:lnTo>
                  <a:lnTo>
                    <a:pt x="173" y="182"/>
                  </a:lnTo>
                  <a:lnTo>
                    <a:pt x="159" y="151"/>
                  </a:lnTo>
                  <a:lnTo>
                    <a:pt x="126" y="173"/>
                  </a:lnTo>
                  <a:lnTo>
                    <a:pt x="95" y="196"/>
                  </a:lnTo>
                  <a:lnTo>
                    <a:pt x="92" y="180"/>
                  </a:lnTo>
                  <a:lnTo>
                    <a:pt x="97" y="168"/>
                  </a:lnTo>
                  <a:lnTo>
                    <a:pt x="95" y="161"/>
                  </a:lnTo>
                  <a:lnTo>
                    <a:pt x="57" y="125"/>
                  </a:lnTo>
                  <a:lnTo>
                    <a:pt x="66" y="99"/>
                  </a:lnTo>
                  <a:lnTo>
                    <a:pt x="48" y="99"/>
                  </a:lnTo>
                  <a:lnTo>
                    <a:pt x="33" y="90"/>
                  </a:lnTo>
                  <a:lnTo>
                    <a:pt x="29" y="83"/>
                  </a:lnTo>
                  <a:lnTo>
                    <a:pt x="36" y="66"/>
                  </a:lnTo>
                  <a:lnTo>
                    <a:pt x="19" y="64"/>
                  </a:lnTo>
                  <a:lnTo>
                    <a:pt x="7" y="50"/>
                  </a:lnTo>
                  <a:lnTo>
                    <a:pt x="19" y="40"/>
                  </a:lnTo>
                  <a:lnTo>
                    <a:pt x="36" y="38"/>
                  </a:lnTo>
                  <a:lnTo>
                    <a:pt x="50" y="52"/>
                  </a:lnTo>
                  <a:lnTo>
                    <a:pt x="83" y="50"/>
                  </a:lnTo>
                  <a:lnTo>
                    <a:pt x="81" y="40"/>
                  </a:lnTo>
                  <a:lnTo>
                    <a:pt x="69" y="31"/>
                  </a:lnTo>
                  <a:lnTo>
                    <a:pt x="76" y="7"/>
                  </a:lnTo>
                  <a:lnTo>
                    <a:pt x="92" y="0"/>
                  </a:lnTo>
                  <a:lnTo>
                    <a:pt x="107" y="17"/>
                  </a:lnTo>
                  <a:lnTo>
                    <a:pt x="123" y="21"/>
                  </a:lnTo>
                  <a:lnTo>
                    <a:pt x="130" y="38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1"/>
                  </a:lnTo>
                  <a:lnTo>
                    <a:pt x="192" y="21"/>
                  </a:lnTo>
                  <a:lnTo>
                    <a:pt x="208" y="50"/>
                  </a:lnTo>
                  <a:lnTo>
                    <a:pt x="208" y="69"/>
                  </a:lnTo>
                  <a:lnTo>
                    <a:pt x="218" y="73"/>
                  </a:lnTo>
                  <a:lnTo>
                    <a:pt x="232" y="95"/>
                  </a:lnTo>
                  <a:lnTo>
                    <a:pt x="253" y="97"/>
                  </a:lnTo>
                  <a:lnTo>
                    <a:pt x="253" y="104"/>
                  </a:lnTo>
                  <a:lnTo>
                    <a:pt x="229" y="121"/>
                  </a:lnTo>
                  <a:lnTo>
                    <a:pt x="225" y="180"/>
                  </a:lnTo>
                  <a:lnTo>
                    <a:pt x="218" y="168"/>
                  </a:lnTo>
                  <a:lnTo>
                    <a:pt x="208" y="170"/>
                  </a:lnTo>
                  <a:lnTo>
                    <a:pt x="208" y="229"/>
                  </a:lnTo>
                  <a:moveTo>
                    <a:pt x="69" y="189"/>
                  </a:moveTo>
                  <a:lnTo>
                    <a:pt x="74" y="175"/>
                  </a:lnTo>
                  <a:lnTo>
                    <a:pt x="66" y="173"/>
                  </a:lnTo>
                  <a:lnTo>
                    <a:pt x="64" y="163"/>
                  </a:lnTo>
                  <a:lnTo>
                    <a:pt x="59" y="154"/>
                  </a:lnTo>
                  <a:lnTo>
                    <a:pt x="48" y="149"/>
                  </a:lnTo>
                  <a:lnTo>
                    <a:pt x="36" y="149"/>
                  </a:lnTo>
                  <a:lnTo>
                    <a:pt x="24" y="147"/>
                  </a:lnTo>
                  <a:lnTo>
                    <a:pt x="0" y="147"/>
                  </a:lnTo>
                  <a:lnTo>
                    <a:pt x="12" y="156"/>
                  </a:lnTo>
                  <a:lnTo>
                    <a:pt x="50" y="191"/>
                  </a:lnTo>
                  <a:lnTo>
                    <a:pt x="59" y="194"/>
                  </a:lnTo>
                  <a:lnTo>
                    <a:pt x="74" y="199"/>
                  </a:lnTo>
                  <a:lnTo>
                    <a:pt x="69" y="189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2" name="Bahrain">
              <a:extLst>
                <a:ext uri="{FF2B5EF4-FFF2-40B4-BE49-F238E27FC236}">
                  <a16:creationId xmlns="" xmlns:a16="http://schemas.microsoft.com/office/drawing/2014/main" id="{DE97C7CD-13E1-4259-8849-145BABF8361E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0869" y="3689531"/>
              <a:ext cx="11715" cy="176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2" y="2"/>
                </a:cxn>
                <a:cxn ang="0">
                  <a:pos x="10" y="24"/>
                </a:cxn>
                <a:cxn ang="0">
                  <a:pos x="2" y="16"/>
                </a:cxn>
                <a:cxn ang="0">
                  <a:pos x="2" y="10"/>
                </a:cxn>
                <a:cxn ang="0">
                  <a:pos x="0" y="2"/>
                </a:cxn>
              </a:cxnLst>
              <a:rect l="0" t="0" r="r" b="b"/>
              <a:pathLst>
                <a:path w="12" h="24">
                  <a:moveTo>
                    <a:pt x="0" y="2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0" y="24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3" name="Bangladesh">
              <a:extLst>
                <a:ext uri="{FF2B5EF4-FFF2-40B4-BE49-F238E27FC236}">
                  <a16:creationId xmlns="" xmlns:a16="http://schemas.microsoft.com/office/drawing/2014/main" id="{EC201309-ABE0-4AFC-B3DD-8C958C816ECD}"/>
                </a:ext>
              </a:extLst>
            </p:cNvPr>
            <p:cNvSpPr>
              <a:spLocks/>
            </p:cNvSpPr>
            <p:nvPr/>
          </p:nvSpPr>
          <p:spPr bwMode="gray">
            <a:xfrm>
              <a:off x="8518584" y="3691497"/>
              <a:ext cx="150328" cy="202557"/>
            </a:xfrm>
            <a:custGeom>
              <a:avLst/>
              <a:gdLst/>
              <a:ahLst/>
              <a:cxnLst>
                <a:cxn ang="0">
                  <a:pos x="178" y="216"/>
                </a:cxn>
                <a:cxn ang="0">
                  <a:pos x="174" y="192"/>
                </a:cxn>
                <a:cxn ang="0">
                  <a:pos x="172" y="170"/>
                </a:cxn>
                <a:cxn ang="0">
                  <a:pos x="168" y="118"/>
                </a:cxn>
                <a:cxn ang="0">
                  <a:pos x="158" y="112"/>
                </a:cxn>
                <a:cxn ang="0">
                  <a:pos x="150" y="118"/>
                </a:cxn>
                <a:cxn ang="0">
                  <a:pos x="146" y="134"/>
                </a:cxn>
                <a:cxn ang="0">
                  <a:pos x="128" y="124"/>
                </a:cxn>
                <a:cxn ang="0">
                  <a:pos x="130" y="114"/>
                </a:cxn>
                <a:cxn ang="0">
                  <a:pos x="136" y="102"/>
                </a:cxn>
                <a:cxn ang="0">
                  <a:pos x="150" y="94"/>
                </a:cxn>
                <a:cxn ang="0">
                  <a:pos x="162" y="84"/>
                </a:cxn>
                <a:cxn ang="0">
                  <a:pos x="180" y="58"/>
                </a:cxn>
                <a:cxn ang="0">
                  <a:pos x="182" y="42"/>
                </a:cxn>
                <a:cxn ang="0">
                  <a:pos x="104" y="40"/>
                </a:cxn>
                <a:cxn ang="0">
                  <a:pos x="86" y="44"/>
                </a:cxn>
                <a:cxn ang="0">
                  <a:pos x="72" y="38"/>
                </a:cxn>
                <a:cxn ang="0">
                  <a:pos x="70" y="24"/>
                </a:cxn>
                <a:cxn ang="0">
                  <a:pos x="62" y="12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30" y="8"/>
                </a:cxn>
                <a:cxn ang="0">
                  <a:pos x="20" y="2"/>
                </a:cxn>
                <a:cxn ang="0">
                  <a:pos x="6" y="4"/>
                </a:cxn>
                <a:cxn ang="0">
                  <a:pos x="8" y="18"/>
                </a:cxn>
                <a:cxn ang="0">
                  <a:pos x="0" y="32"/>
                </a:cxn>
                <a:cxn ang="0">
                  <a:pos x="16" y="48"/>
                </a:cxn>
                <a:cxn ang="0">
                  <a:pos x="22" y="46"/>
                </a:cxn>
                <a:cxn ang="0">
                  <a:pos x="32" y="56"/>
                </a:cxn>
                <a:cxn ang="0">
                  <a:pos x="24" y="72"/>
                </a:cxn>
                <a:cxn ang="0">
                  <a:pos x="14" y="72"/>
                </a:cxn>
                <a:cxn ang="0">
                  <a:pos x="8" y="84"/>
                </a:cxn>
                <a:cxn ang="0">
                  <a:pos x="30" y="102"/>
                </a:cxn>
                <a:cxn ang="0">
                  <a:pos x="24" y="116"/>
                </a:cxn>
                <a:cxn ang="0">
                  <a:pos x="42" y="156"/>
                </a:cxn>
                <a:cxn ang="0">
                  <a:pos x="56" y="202"/>
                </a:cxn>
                <a:cxn ang="0">
                  <a:pos x="70" y="190"/>
                </a:cxn>
                <a:cxn ang="0">
                  <a:pos x="80" y="196"/>
                </a:cxn>
                <a:cxn ang="0">
                  <a:pos x="92" y="180"/>
                </a:cxn>
                <a:cxn ang="0">
                  <a:pos x="96" y="142"/>
                </a:cxn>
                <a:cxn ang="0">
                  <a:pos x="134" y="170"/>
                </a:cxn>
                <a:cxn ang="0">
                  <a:pos x="142" y="188"/>
                </a:cxn>
                <a:cxn ang="0">
                  <a:pos x="144" y="222"/>
                </a:cxn>
                <a:cxn ang="0">
                  <a:pos x="156" y="236"/>
                </a:cxn>
                <a:cxn ang="0">
                  <a:pos x="172" y="250"/>
                </a:cxn>
                <a:cxn ang="0">
                  <a:pos x="174" y="220"/>
                </a:cxn>
                <a:cxn ang="0">
                  <a:pos x="178" y="216"/>
                </a:cxn>
              </a:cxnLst>
              <a:rect l="0" t="0" r="r" b="b"/>
              <a:pathLst>
                <a:path w="182" h="250">
                  <a:moveTo>
                    <a:pt x="178" y="216"/>
                  </a:moveTo>
                  <a:lnTo>
                    <a:pt x="174" y="192"/>
                  </a:lnTo>
                  <a:lnTo>
                    <a:pt x="172" y="170"/>
                  </a:lnTo>
                  <a:lnTo>
                    <a:pt x="168" y="118"/>
                  </a:lnTo>
                  <a:lnTo>
                    <a:pt x="158" y="112"/>
                  </a:lnTo>
                  <a:lnTo>
                    <a:pt x="150" y="118"/>
                  </a:lnTo>
                  <a:lnTo>
                    <a:pt x="146" y="134"/>
                  </a:lnTo>
                  <a:lnTo>
                    <a:pt x="128" y="124"/>
                  </a:lnTo>
                  <a:lnTo>
                    <a:pt x="130" y="114"/>
                  </a:lnTo>
                  <a:lnTo>
                    <a:pt x="136" y="102"/>
                  </a:lnTo>
                  <a:lnTo>
                    <a:pt x="150" y="94"/>
                  </a:lnTo>
                  <a:lnTo>
                    <a:pt x="162" y="84"/>
                  </a:lnTo>
                  <a:lnTo>
                    <a:pt x="180" y="58"/>
                  </a:lnTo>
                  <a:lnTo>
                    <a:pt x="182" y="42"/>
                  </a:lnTo>
                  <a:lnTo>
                    <a:pt x="104" y="40"/>
                  </a:lnTo>
                  <a:lnTo>
                    <a:pt x="86" y="44"/>
                  </a:lnTo>
                  <a:lnTo>
                    <a:pt x="72" y="38"/>
                  </a:lnTo>
                  <a:lnTo>
                    <a:pt x="70" y="24"/>
                  </a:lnTo>
                  <a:lnTo>
                    <a:pt x="62" y="12"/>
                  </a:lnTo>
                  <a:lnTo>
                    <a:pt x="52" y="12"/>
                  </a:lnTo>
                  <a:lnTo>
                    <a:pt x="44" y="0"/>
                  </a:lnTo>
                  <a:lnTo>
                    <a:pt x="30" y="8"/>
                  </a:lnTo>
                  <a:lnTo>
                    <a:pt x="20" y="2"/>
                  </a:lnTo>
                  <a:lnTo>
                    <a:pt x="6" y="4"/>
                  </a:lnTo>
                  <a:lnTo>
                    <a:pt x="8" y="1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2" y="46"/>
                  </a:lnTo>
                  <a:lnTo>
                    <a:pt x="32" y="56"/>
                  </a:lnTo>
                  <a:lnTo>
                    <a:pt x="24" y="72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30" y="102"/>
                  </a:lnTo>
                  <a:lnTo>
                    <a:pt x="24" y="116"/>
                  </a:lnTo>
                  <a:lnTo>
                    <a:pt x="42" y="156"/>
                  </a:lnTo>
                  <a:lnTo>
                    <a:pt x="56" y="202"/>
                  </a:lnTo>
                  <a:lnTo>
                    <a:pt x="70" y="190"/>
                  </a:lnTo>
                  <a:lnTo>
                    <a:pt x="80" y="196"/>
                  </a:lnTo>
                  <a:lnTo>
                    <a:pt x="92" y="180"/>
                  </a:lnTo>
                  <a:lnTo>
                    <a:pt x="96" y="142"/>
                  </a:lnTo>
                  <a:lnTo>
                    <a:pt x="134" y="170"/>
                  </a:lnTo>
                  <a:lnTo>
                    <a:pt x="142" y="188"/>
                  </a:lnTo>
                  <a:lnTo>
                    <a:pt x="144" y="222"/>
                  </a:lnTo>
                  <a:lnTo>
                    <a:pt x="156" y="236"/>
                  </a:lnTo>
                  <a:lnTo>
                    <a:pt x="172" y="250"/>
                  </a:lnTo>
                  <a:lnTo>
                    <a:pt x="174" y="220"/>
                  </a:lnTo>
                  <a:lnTo>
                    <a:pt x="178" y="2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4" name="Belarus">
              <a:extLst>
                <a:ext uri="{FF2B5EF4-FFF2-40B4-BE49-F238E27FC236}">
                  <a16:creationId xmlns="" xmlns:a16="http://schemas.microsoft.com/office/drawing/2014/main" id="{A48D1ADF-DCDD-4C9A-B9B0-7FCB0896FFE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7474" y="2381769"/>
              <a:ext cx="294797" cy="269419"/>
            </a:xfrm>
            <a:custGeom>
              <a:avLst/>
              <a:gdLst/>
              <a:ahLst/>
              <a:cxnLst>
                <a:cxn ang="0">
                  <a:pos x="330" y="268"/>
                </a:cxn>
                <a:cxn ang="0">
                  <a:pos x="322" y="210"/>
                </a:cxn>
                <a:cxn ang="0">
                  <a:pos x="352" y="202"/>
                </a:cxn>
                <a:cxn ang="0">
                  <a:pos x="352" y="174"/>
                </a:cxn>
                <a:cxn ang="0">
                  <a:pos x="336" y="154"/>
                </a:cxn>
                <a:cxn ang="0">
                  <a:pos x="304" y="128"/>
                </a:cxn>
                <a:cxn ang="0">
                  <a:pos x="300" y="92"/>
                </a:cxn>
                <a:cxn ang="0">
                  <a:pos x="298" y="62"/>
                </a:cxn>
                <a:cxn ang="0">
                  <a:pos x="270" y="16"/>
                </a:cxn>
                <a:cxn ang="0">
                  <a:pos x="244" y="8"/>
                </a:cxn>
                <a:cxn ang="0">
                  <a:pos x="216" y="10"/>
                </a:cxn>
                <a:cxn ang="0">
                  <a:pos x="190" y="0"/>
                </a:cxn>
                <a:cxn ang="0">
                  <a:pos x="174" y="50"/>
                </a:cxn>
                <a:cxn ang="0">
                  <a:pos x="152" y="46"/>
                </a:cxn>
                <a:cxn ang="0">
                  <a:pos x="136" y="74"/>
                </a:cxn>
                <a:cxn ang="0">
                  <a:pos x="104" y="116"/>
                </a:cxn>
                <a:cxn ang="0">
                  <a:pos x="106" y="152"/>
                </a:cxn>
                <a:cxn ang="0">
                  <a:pos x="66" y="140"/>
                </a:cxn>
                <a:cxn ang="0">
                  <a:pos x="18" y="162"/>
                </a:cxn>
                <a:cxn ang="0">
                  <a:pos x="28" y="214"/>
                </a:cxn>
                <a:cxn ang="0">
                  <a:pos x="22" y="250"/>
                </a:cxn>
                <a:cxn ang="0">
                  <a:pos x="0" y="268"/>
                </a:cxn>
                <a:cxn ang="0">
                  <a:pos x="18" y="304"/>
                </a:cxn>
                <a:cxn ang="0">
                  <a:pos x="52" y="296"/>
                </a:cxn>
                <a:cxn ang="0">
                  <a:pos x="108" y="294"/>
                </a:cxn>
                <a:cxn ang="0">
                  <a:pos x="134" y="304"/>
                </a:cxn>
                <a:cxn ang="0">
                  <a:pos x="160" y="302"/>
                </a:cxn>
                <a:cxn ang="0">
                  <a:pos x="198" y="306"/>
                </a:cxn>
                <a:cxn ang="0">
                  <a:pos x="226" y="308"/>
                </a:cxn>
                <a:cxn ang="0">
                  <a:pos x="242" y="330"/>
                </a:cxn>
                <a:cxn ang="0">
                  <a:pos x="282" y="328"/>
                </a:cxn>
                <a:cxn ang="0">
                  <a:pos x="300" y="276"/>
                </a:cxn>
              </a:cxnLst>
              <a:rect l="0" t="0" r="r" b="b"/>
              <a:pathLst>
                <a:path w="364" h="330">
                  <a:moveTo>
                    <a:pt x="300" y="276"/>
                  </a:moveTo>
                  <a:lnTo>
                    <a:pt x="330" y="268"/>
                  </a:lnTo>
                  <a:lnTo>
                    <a:pt x="336" y="236"/>
                  </a:lnTo>
                  <a:lnTo>
                    <a:pt x="322" y="210"/>
                  </a:lnTo>
                  <a:lnTo>
                    <a:pt x="328" y="200"/>
                  </a:lnTo>
                  <a:lnTo>
                    <a:pt x="352" y="202"/>
                  </a:lnTo>
                  <a:lnTo>
                    <a:pt x="364" y="186"/>
                  </a:lnTo>
                  <a:lnTo>
                    <a:pt x="352" y="174"/>
                  </a:lnTo>
                  <a:lnTo>
                    <a:pt x="330" y="172"/>
                  </a:lnTo>
                  <a:lnTo>
                    <a:pt x="336" y="154"/>
                  </a:lnTo>
                  <a:lnTo>
                    <a:pt x="318" y="134"/>
                  </a:lnTo>
                  <a:lnTo>
                    <a:pt x="304" y="128"/>
                  </a:lnTo>
                  <a:lnTo>
                    <a:pt x="310" y="110"/>
                  </a:lnTo>
                  <a:lnTo>
                    <a:pt x="300" y="92"/>
                  </a:lnTo>
                  <a:lnTo>
                    <a:pt x="308" y="84"/>
                  </a:lnTo>
                  <a:lnTo>
                    <a:pt x="298" y="62"/>
                  </a:lnTo>
                  <a:lnTo>
                    <a:pt x="302" y="40"/>
                  </a:lnTo>
                  <a:lnTo>
                    <a:pt x="270" y="16"/>
                  </a:lnTo>
                  <a:lnTo>
                    <a:pt x="242" y="28"/>
                  </a:lnTo>
                  <a:lnTo>
                    <a:pt x="244" y="8"/>
                  </a:lnTo>
                  <a:lnTo>
                    <a:pt x="226" y="2"/>
                  </a:lnTo>
                  <a:lnTo>
                    <a:pt x="216" y="10"/>
                  </a:lnTo>
                  <a:lnTo>
                    <a:pt x="208" y="0"/>
                  </a:lnTo>
                  <a:lnTo>
                    <a:pt x="190" y="0"/>
                  </a:lnTo>
                  <a:lnTo>
                    <a:pt x="176" y="34"/>
                  </a:lnTo>
                  <a:lnTo>
                    <a:pt x="174" y="50"/>
                  </a:lnTo>
                  <a:lnTo>
                    <a:pt x="164" y="56"/>
                  </a:lnTo>
                  <a:lnTo>
                    <a:pt x="152" y="46"/>
                  </a:lnTo>
                  <a:lnTo>
                    <a:pt x="130" y="54"/>
                  </a:lnTo>
                  <a:lnTo>
                    <a:pt x="136" y="74"/>
                  </a:lnTo>
                  <a:lnTo>
                    <a:pt x="122" y="80"/>
                  </a:lnTo>
                  <a:lnTo>
                    <a:pt x="104" y="116"/>
                  </a:lnTo>
                  <a:lnTo>
                    <a:pt x="110" y="138"/>
                  </a:lnTo>
                  <a:lnTo>
                    <a:pt x="106" y="152"/>
                  </a:lnTo>
                  <a:lnTo>
                    <a:pt x="80" y="140"/>
                  </a:lnTo>
                  <a:lnTo>
                    <a:pt x="66" y="140"/>
                  </a:lnTo>
                  <a:lnTo>
                    <a:pt x="58" y="162"/>
                  </a:lnTo>
                  <a:lnTo>
                    <a:pt x="18" y="162"/>
                  </a:lnTo>
                  <a:lnTo>
                    <a:pt x="20" y="194"/>
                  </a:lnTo>
                  <a:lnTo>
                    <a:pt x="28" y="214"/>
                  </a:lnTo>
                  <a:lnTo>
                    <a:pt x="28" y="238"/>
                  </a:lnTo>
                  <a:lnTo>
                    <a:pt x="22" y="250"/>
                  </a:lnTo>
                  <a:lnTo>
                    <a:pt x="8" y="248"/>
                  </a:lnTo>
                  <a:lnTo>
                    <a:pt x="0" y="268"/>
                  </a:lnTo>
                  <a:lnTo>
                    <a:pt x="22" y="282"/>
                  </a:lnTo>
                  <a:lnTo>
                    <a:pt x="18" y="304"/>
                  </a:lnTo>
                  <a:lnTo>
                    <a:pt x="36" y="304"/>
                  </a:lnTo>
                  <a:lnTo>
                    <a:pt x="52" y="296"/>
                  </a:lnTo>
                  <a:lnTo>
                    <a:pt x="96" y="292"/>
                  </a:lnTo>
                  <a:lnTo>
                    <a:pt x="108" y="294"/>
                  </a:lnTo>
                  <a:lnTo>
                    <a:pt x="122" y="294"/>
                  </a:lnTo>
                  <a:lnTo>
                    <a:pt x="134" y="304"/>
                  </a:lnTo>
                  <a:lnTo>
                    <a:pt x="148" y="304"/>
                  </a:lnTo>
                  <a:lnTo>
                    <a:pt x="160" y="302"/>
                  </a:lnTo>
                  <a:lnTo>
                    <a:pt x="182" y="318"/>
                  </a:lnTo>
                  <a:lnTo>
                    <a:pt x="198" y="306"/>
                  </a:lnTo>
                  <a:lnTo>
                    <a:pt x="216" y="316"/>
                  </a:lnTo>
                  <a:lnTo>
                    <a:pt x="226" y="308"/>
                  </a:lnTo>
                  <a:lnTo>
                    <a:pt x="238" y="312"/>
                  </a:lnTo>
                  <a:lnTo>
                    <a:pt x="242" y="330"/>
                  </a:lnTo>
                  <a:lnTo>
                    <a:pt x="266" y="326"/>
                  </a:lnTo>
                  <a:lnTo>
                    <a:pt x="282" y="328"/>
                  </a:lnTo>
                  <a:lnTo>
                    <a:pt x="286" y="302"/>
                  </a:lnTo>
                  <a:lnTo>
                    <a:pt x="300" y="2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5" name="Belgium">
              <a:extLst>
                <a:ext uri="{FF2B5EF4-FFF2-40B4-BE49-F238E27FC236}">
                  <a16:creationId xmlns="" xmlns:a16="http://schemas.microsoft.com/office/drawing/2014/main" id="{B59E287A-54FA-46C9-B2DB-1A723B51D2F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9069" y="2641355"/>
              <a:ext cx="121043" cy="1002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6" y="6"/>
                </a:cxn>
                <a:cxn ang="0">
                  <a:pos x="32" y="20"/>
                </a:cxn>
                <a:cxn ang="0">
                  <a:pos x="60" y="18"/>
                </a:cxn>
                <a:cxn ang="0">
                  <a:pos x="68" y="6"/>
                </a:cxn>
                <a:cxn ang="0">
                  <a:pos x="78" y="0"/>
                </a:cxn>
                <a:cxn ang="0">
                  <a:pos x="98" y="10"/>
                </a:cxn>
                <a:cxn ang="0">
                  <a:pos x="114" y="12"/>
                </a:cxn>
                <a:cxn ang="0">
                  <a:pos x="126" y="20"/>
                </a:cxn>
                <a:cxn ang="0">
                  <a:pos x="126" y="34"/>
                </a:cxn>
                <a:cxn ang="0">
                  <a:pos x="120" y="44"/>
                </a:cxn>
                <a:cxn ang="0">
                  <a:pos x="124" y="48"/>
                </a:cxn>
                <a:cxn ang="0">
                  <a:pos x="136" y="48"/>
                </a:cxn>
                <a:cxn ang="0">
                  <a:pos x="148" y="70"/>
                </a:cxn>
                <a:cxn ang="0">
                  <a:pos x="138" y="84"/>
                </a:cxn>
                <a:cxn ang="0">
                  <a:pos x="130" y="92"/>
                </a:cxn>
                <a:cxn ang="0">
                  <a:pos x="126" y="100"/>
                </a:cxn>
                <a:cxn ang="0">
                  <a:pos x="130" y="106"/>
                </a:cxn>
                <a:cxn ang="0">
                  <a:pos x="126" y="124"/>
                </a:cxn>
                <a:cxn ang="0">
                  <a:pos x="116" y="124"/>
                </a:cxn>
                <a:cxn ang="0">
                  <a:pos x="90" y="100"/>
                </a:cxn>
                <a:cxn ang="0">
                  <a:pos x="86" y="84"/>
                </a:cxn>
                <a:cxn ang="0">
                  <a:pos x="72" y="92"/>
                </a:cxn>
                <a:cxn ang="0">
                  <a:pos x="60" y="86"/>
                </a:cxn>
                <a:cxn ang="0">
                  <a:pos x="54" y="78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6" y="54"/>
                </a:cxn>
                <a:cxn ang="0">
                  <a:pos x="20" y="44"/>
                </a:cxn>
                <a:cxn ang="0">
                  <a:pos x="8" y="36"/>
                </a:cxn>
                <a:cxn ang="0">
                  <a:pos x="0" y="22"/>
                </a:cxn>
              </a:cxnLst>
              <a:rect l="0" t="0" r="r" b="b"/>
              <a:pathLst>
                <a:path w="148" h="124">
                  <a:moveTo>
                    <a:pt x="0" y="22"/>
                  </a:moveTo>
                  <a:lnTo>
                    <a:pt x="26" y="6"/>
                  </a:lnTo>
                  <a:lnTo>
                    <a:pt x="32" y="20"/>
                  </a:lnTo>
                  <a:lnTo>
                    <a:pt x="60" y="18"/>
                  </a:lnTo>
                  <a:lnTo>
                    <a:pt x="68" y="6"/>
                  </a:lnTo>
                  <a:lnTo>
                    <a:pt x="78" y="0"/>
                  </a:lnTo>
                  <a:lnTo>
                    <a:pt x="98" y="10"/>
                  </a:lnTo>
                  <a:lnTo>
                    <a:pt x="114" y="12"/>
                  </a:lnTo>
                  <a:lnTo>
                    <a:pt x="126" y="20"/>
                  </a:lnTo>
                  <a:lnTo>
                    <a:pt x="126" y="34"/>
                  </a:lnTo>
                  <a:lnTo>
                    <a:pt x="120" y="44"/>
                  </a:lnTo>
                  <a:lnTo>
                    <a:pt x="124" y="48"/>
                  </a:lnTo>
                  <a:lnTo>
                    <a:pt x="136" y="48"/>
                  </a:lnTo>
                  <a:lnTo>
                    <a:pt x="148" y="70"/>
                  </a:lnTo>
                  <a:lnTo>
                    <a:pt x="138" y="84"/>
                  </a:lnTo>
                  <a:lnTo>
                    <a:pt x="130" y="92"/>
                  </a:lnTo>
                  <a:lnTo>
                    <a:pt x="126" y="100"/>
                  </a:lnTo>
                  <a:lnTo>
                    <a:pt x="130" y="106"/>
                  </a:lnTo>
                  <a:lnTo>
                    <a:pt x="126" y="124"/>
                  </a:lnTo>
                  <a:lnTo>
                    <a:pt x="116" y="124"/>
                  </a:lnTo>
                  <a:lnTo>
                    <a:pt x="90" y="100"/>
                  </a:lnTo>
                  <a:lnTo>
                    <a:pt x="86" y="84"/>
                  </a:lnTo>
                  <a:lnTo>
                    <a:pt x="72" y="92"/>
                  </a:lnTo>
                  <a:lnTo>
                    <a:pt x="60" y="86"/>
                  </a:lnTo>
                  <a:lnTo>
                    <a:pt x="54" y="78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6" y="54"/>
                  </a:lnTo>
                  <a:lnTo>
                    <a:pt x="20" y="44"/>
                  </a:lnTo>
                  <a:lnTo>
                    <a:pt x="8" y="3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6" name="Benin">
              <a:extLst>
                <a:ext uri="{FF2B5EF4-FFF2-40B4-BE49-F238E27FC236}">
                  <a16:creationId xmlns="" xmlns:a16="http://schemas.microsoft.com/office/drawing/2014/main" id="{53B73F48-C662-4306-8E34-67F536CD04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0263" y="4161506"/>
              <a:ext cx="95663" cy="202556"/>
            </a:xfrm>
            <a:custGeom>
              <a:avLst/>
              <a:gdLst/>
              <a:ahLst/>
              <a:cxnLst>
                <a:cxn ang="0">
                  <a:pos x="70" y="247"/>
                </a:cxn>
                <a:cxn ang="0">
                  <a:pos x="44" y="245"/>
                </a:cxn>
                <a:cxn ang="0">
                  <a:pos x="40" y="233"/>
                </a:cxn>
                <a:cxn ang="0">
                  <a:pos x="36" y="140"/>
                </a:cxn>
                <a:cxn ang="0">
                  <a:pos x="22" y="126"/>
                </a:cxn>
                <a:cxn ang="0">
                  <a:pos x="22" y="98"/>
                </a:cxn>
                <a:cxn ang="0">
                  <a:pos x="0" y="66"/>
                </a:cxn>
                <a:cxn ang="0">
                  <a:pos x="24" y="42"/>
                </a:cxn>
                <a:cxn ang="0">
                  <a:pos x="44" y="44"/>
                </a:cxn>
                <a:cxn ang="0">
                  <a:pos x="54" y="26"/>
                </a:cxn>
                <a:cxn ang="0">
                  <a:pos x="62" y="2"/>
                </a:cxn>
                <a:cxn ang="0">
                  <a:pos x="72" y="0"/>
                </a:cxn>
                <a:cxn ang="0">
                  <a:pos x="108" y="16"/>
                </a:cxn>
                <a:cxn ang="0">
                  <a:pos x="118" y="56"/>
                </a:cxn>
                <a:cxn ang="0">
                  <a:pos x="118" y="88"/>
                </a:cxn>
                <a:cxn ang="0">
                  <a:pos x="104" y="120"/>
                </a:cxn>
                <a:cxn ang="0">
                  <a:pos x="94" y="136"/>
                </a:cxn>
                <a:cxn ang="0">
                  <a:pos x="84" y="138"/>
                </a:cxn>
                <a:cxn ang="0">
                  <a:pos x="84" y="203"/>
                </a:cxn>
                <a:cxn ang="0">
                  <a:pos x="92" y="217"/>
                </a:cxn>
                <a:cxn ang="0">
                  <a:pos x="92" y="239"/>
                </a:cxn>
                <a:cxn ang="0">
                  <a:pos x="70" y="247"/>
                </a:cxn>
              </a:cxnLst>
              <a:rect l="0" t="0" r="r" b="b"/>
              <a:pathLst>
                <a:path w="118" h="247">
                  <a:moveTo>
                    <a:pt x="70" y="247"/>
                  </a:moveTo>
                  <a:lnTo>
                    <a:pt x="44" y="245"/>
                  </a:lnTo>
                  <a:lnTo>
                    <a:pt x="40" y="233"/>
                  </a:lnTo>
                  <a:lnTo>
                    <a:pt x="36" y="140"/>
                  </a:lnTo>
                  <a:lnTo>
                    <a:pt x="22" y="126"/>
                  </a:lnTo>
                  <a:lnTo>
                    <a:pt x="22" y="98"/>
                  </a:lnTo>
                  <a:lnTo>
                    <a:pt x="0" y="66"/>
                  </a:lnTo>
                  <a:lnTo>
                    <a:pt x="24" y="42"/>
                  </a:lnTo>
                  <a:lnTo>
                    <a:pt x="44" y="44"/>
                  </a:lnTo>
                  <a:lnTo>
                    <a:pt x="54" y="2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108" y="16"/>
                  </a:lnTo>
                  <a:lnTo>
                    <a:pt x="118" y="56"/>
                  </a:lnTo>
                  <a:lnTo>
                    <a:pt x="118" y="88"/>
                  </a:lnTo>
                  <a:lnTo>
                    <a:pt x="104" y="120"/>
                  </a:lnTo>
                  <a:lnTo>
                    <a:pt x="94" y="136"/>
                  </a:lnTo>
                  <a:lnTo>
                    <a:pt x="84" y="138"/>
                  </a:lnTo>
                  <a:lnTo>
                    <a:pt x="84" y="203"/>
                  </a:lnTo>
                  <a:lnTo>
                    <a:pt x="92" y="217"/>
                  </a:lnTo>
                  <a:lnTo>
                    <a:pt x="92" y="239"/>
                  </a:lnTo>
                  <a:lnTo>
                    <a:pt x="70" y="24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7" name="Bhutan">
              <a:extLst>
                <a:ext uri="{FF2B5EF4-FFF2-40B4-BE49-F238E27FC236}">
                  <a16:creationId xmlns="" xmlns:a16="http://schemas.microsoft.com/office/drawing/2014/main" id="{9D810168-817C-4FF8-8613-70B1D58C4EDC}"/>
                </a:ext>
              </a:extLst>
            </p:cNvPr>
            <p:cNvSpPr>
              <a:spLocks/>
            </p:cNvSpPr>
            <p:nvPr/>
          </p:nvSpPr>
          <p:spPr bwMode="gray">
            <a:xfrm>
              <a:off x="8551774" y="3632502"/>
              <a:ext cx="89806" cy="49165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60" y="6"/>
                </a:cxn>
                <a:cxn ang="0">
                  <a:pos x="34" y="0"/>
                </a:cxn>
                <a:cxn ang="0">
                  <a:pos x="16" y="16"/>
                </a:cxn>
                <a:cxn ang="0">
                  <a:pos x="0" y="42"/>
                </a:cxn>
                <a:cxn ang="0">
                  <a:pos x="2" y="60"/>
                </a:cxn>
                <a:cxn ang="0">
                  <a:pos x="28" y="60"/>
                </a:cxn>
                <a:cxn ang="0">
                  <a:pos x="48" y="54"/>
                </a:cxn>
                <a:cxn ang="0">
                  <a:pos x="78" y="54"/>
                </a:cxn>
                <a:cxn ang="0">
                  <a:pos x="100" y="54"/>
                </a:cxn>
                <a:cxn ang="0">
                  <a:pos x="112" y="40"/>
                </a:cxn>
                <a:cxn ang="0">
                  <a:pos x="104" y="28"/>
                </a:cxn>
                <a:cxn ang="0">
                  <a:pos x="94" y="24"/>
                </a:cxn>
                <a:cxn ang="0">
                  <a:pos x="102" y="4"/>
                </a:cxn>
              </a:cxnLst>
              <a:rect l="0" t="0" r="r" b="b"/>
              <a:pathLst>
                <a:path w="112" h="60">
                  <a:moveTo>
                    <a:pt x="102" y="4"/>
                  </a:moveTo>
                  <a:lnTo>
                    <a:pt x="60" y="6"/>
                  </a:lnTo>
                  <a:lnTo>
                    <a:pt x="34" y="0"/>
                  </a:lnTo>
                  <a:lnTo>
                    <a:pt x="16" y="16"/>
                  </a:lnTo>
                  <a:lnTo>
                    <a:pt x="0" y="42"/>
                  </a:lnTo>
                  <a:lnTo>
                    <a:pt x="2" y="60"/>
                  </a:lnTo>
                  <a:lnTo>
                    <a:pt x="28" y="60"/>
                  </a:lnTo>
                  <a:lnTo>
                    <a:pt x="48" y="54"/>
                  </a:lnTo>
                  <a:lnTo>
                    <a:pt x="78" y="54"/>
                  </a:lnTo>
                  <a:lnTo>
                    <a:pt x="100" y="54"/>
                  </a:lnTo>
                  <a:lnTo>
                    <a:pt x="112" y="40"/>
                  </a:lnTo>
                  <a:lnTo>
                    <a:pt x="104" y="28"/>
                  </a:lnTo>
                  <a:lnTo>
                    <a:pt x="94" y="24"/>
                  </a:lnTo>
                  <a:lnTo>
                    <a:pt x="102" y="4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8" name="Bolivia">
              <a:extLst>
                <a:ext uri="{FF2B5EF4-FFF2-40B4-BE49-F238E27FC236}">
                  <a16:creationId xmlns="" xmlns:a16="http://schemas.microsoft.com/office/drawing/2014/main" id="{5F9FBDFC-587B-44D9-9DE6-F2F87168644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9972" y="4934364"/>
              <a:ext cx="376794" cy="446410"/>
            </a:xfrm>
            <a:custGeom>
              <a:avLst/>
              <a:gdLst/>
              <a:ahLst/>
              <a:cxnLst>
                <a:cxn ang="0">
                  <a:pos x="6" y="315"/>
                </a:cxn>
                <a:cxn ang="0">
                  <a:pos x="0" y="295"/>
                </a:cxn>
                <a:cxn ang="0">
                  <a:pos x="24" y="279"/>
                </a:cxn>
                <a:cxn ang="0">
                  <a:pos x="36" y="265"/>
                </a:cxn>
                <a:cxn ang="0">
                  <a:pos x="14" y="243"/>
                </a:cxn>
                <a:cxn ang="0">
                  <a:pos x="22" y="217"/>
                </a:cxn>
                <a:cxn ang="0">
                  <a:pos x="12" y="201"/>
                </a:cxn>
                <a:cxn ang="0">
                  <a:pos x="42" y="110"/>
                </a:cxn>
                <a:cxn ang="0">
                  <a:pos x="6" y="52"/>
                </a:cxn>
                <a:cxn ang="0">
                  <a:pos x="44" y="50"/>
                </a:cxn>
                <a:cxn ang="0">
                  <a:pos x="70" y="30"/>
                </a:cxn>
                <a:cxn ang="0">
                  <a:pos x="92" y="24"/>
                </a:cxn>
                <a:cxn ang="0">
                  <a:pos x="114" y="8"/>
                </a:cxn>
                <a:cxn ang="0">
                  <a:pos x="158" y="0"/>
                </a:cxn>
                <a:cxn ang="0">
                  <a:pos x="166" y="20"/>
                </a:cxn>
                <a:cxn ang="0">
                  <a:pos x="160" y="42"/>
                </a:cxn>
                <a:cxn ang="0">
                  <a:pos x="172" y="90"/>
                </a:cxn>
                <a:cxn ang="0">
                  <a:pos x="202" y="106"/>
                </a:cxn>
                <a:cxn ang="0">
                  <a:pos x="228" y="112"/>
                </a:cxn>
                <a:cxn ang="0">
                  <a:pos x="298" y="147"/>
                </a:cxn>
                <a:cxn ang="0">
                  <a:pos x="350" y="161"/>
                </a:cxn>
                <a:cxn ang="0">
                  <a:pos x="356" y="201"/>
                </a:cxn>
                <a:cxn ang="0">
                  <a:pos x="348" y="225"/>
                </a:cxn>
                <a:cxn ang="0">
                  <a:pos x="372" y="261"/>
                </a:cxn>
                <a:cxn ang="0">
                  <a:pos x="430" y="263"/>
                </a:cxn>
                <a:cxn ang="0">
                  <a:pos x="434" y="297"/>
                </a:cxn>
                <a:cxn ang="0">
                  <a:pos x="454" y="307"/>
                </a:cxn>
                <a:cxn ang="0">
                  <a:pos x="464" y="323"/>
                </a:cxn>
                <a:cxn ang="0">
                  <a:pos x="456" y="355"/>
                </a:cxn>
                <a:cxn ang="0">
                  <a:pos x="456" y="375"/>
                </a:cxn>
                <a:cxn ang="0">
                  <a:pos x="438" y="407"/>
                </a:cxn>
                <a:cxn ang="0">
                  <a:pos x="408" y="389"/>
                </a:cxn>
                <a:cxn ang="0">
                  <a:pos x="362" y="395"/>
                </a:cxn>
                <a:cxn ang="0">
                  <a:pos x="330" y="397"/>
                </a:cxn>
                <a:cxn ang="0">
                  <a:pos x="296" y="395"/>
                </a:cxn>
                <a:cxn ang="0">
                  <a:pos x="278" y="429"/>
                </a:cxn>
                <a:cxn ang="0">
                  <a:pos x="278" y="449"/>
                </a:cxn>
                <a:cxn ang="0">
                  <a:pos x="264" y="501"/>
                </a:cxn>
                <a:cxn ang="0">
                  <a:pos x="228" y="493"/>
                </a:cxn>
                <a:cxn ang="0">
                  <a:pos x="210" y="531"/>
                </a:cxn>
                <a:cxn ang="0">
                  <a:pos x="190" y="505"/>
                </a:cxn>
                <a:cxn ang="0">
                  <a:pos x="144" y="499"/>
                </a:cxn>
                <a:cxn ang="0">
                  <a:pos x="124" y="481"/>
                </a:cxn>
                <a:cxn ang="0">
                  <a:pos x="114" y="491"/>
                </a:cxn>
                <a:cxn ang="0">
                  <a:pos x="96" y="495"/>
                </a:cxn>
                <a:cxn ang="0">
                  <a:pos x="102" y="519"/>
                </a:cxn>
                <a:cxn ang="0">
                  <a:pos x="102" y="545"/>
                </a:cxn>
                <a:cxn ang="0">
                  <a:pos x="60" y="527"/>
                </a:cxn>
                <a:cxn ang="0">
                  <a:pos x="54" y="475"/>
                </a:cxn>
                <a:cxn ang="0">
                  <a:pos x="48" y="463"/>
                </a:cxn>
                <a:cxn ang="0">
                  <a:pos x="38" y="457"/>
                </a:cxn>
                <a:cxn ang="0">
                  <a:pos x="38" y="417"/>
                </a:cxn>
                <a:cxn ang="0">
                  <a:pos x="32" y="407"/>
                </a:cxn>
                <a:cxn ang="0">
                  <a:pos x="32" y="391"/>
                </a:cxn>
                <a:cxn ang="0">
                  <a:pos x="6" y="315"/>
                </a:cxn>
              </a:cxnLst>
              <a:rect l="0" t="0" r="r" b="b"/>
              <a:pathLst>
                <a:path w="464" h="545">
                  <a:moveTo>
                    <a:pt x="6" y="315"/>
                  </a:moveTo>
                  <a:lnTo>
                    <a:pt x="0" y="295"/>
                  </a:lnTo>
                  <a:lnTo>
                    <a:pt x="24" y="279"/>
                  </a:lnTo>
                  <a:lnTo>
                    <a:pt x="36" y="265"/>
                  </a:lnTo>
                  <a:lnTo>
                    <a:pt x="14" y="243"/>
                  </a:lnTo>
                  <a:lnTo>
                    <a:pt x="22" y="217"/>
                  </a:lnTo>
                  <a:lnTo>
                    <a:pt x="12" y="201"/>
                  </a:lnTo>
                  <a:lnTo>
                    <a:pt x="42" y="110"/>
                  </a:lnTo>
                  <a:lnTo>
                    <a:pt x="6" y="52"/>
                  </a:lnTo>
                  <a:lnTo>
                    <a:pt x="44" y="50"/>
                  </a:lnTo>
                  <a:lnTo>
                    <a:pt x="70" y="30"/>
                  </a:lnTo>
                  <a:lnTo>
                    <a:pt x="92" y="24"/>
                  </a:lnTo>
                  <a:lnTo>
                    <a:pt x="114" y="8"/>
                  </a:lnTo>
                  <a:lnTo>
                    <a:pt x="158" y="0"/>
                  </a:lnTo>
                  <a:lnTo>
                    <a:pt x="166" y="20"/>
                  </a:lnTo>
                  <a:lnTo>
                    <a:pt x="160" y="42"/>
                  </a:lnTo>
                  <a:lnTo>
                    <a:pt x="172" y="90"/>
                  </a:lnTo>
                  <a:lnTo>
                    <a:pt x="202" y="106"/>
                  </a:lnTo>
                  <a:lnTo>
                    <a:pt x="228" y="112"/>
                  </a:lnTo>
                  <a:lnTo>
                    <a:pt x="298" y="147"/>
                  </a:lnTo>
                  <a:lnTo>
                    <a:pt x="350" y="161"/>
                  </a:lnTo>
                  <a:lnTo>
                    <a:pt x="356" y="201"/>
                  </a:lnTo>
                  <a:lnTo>
                    <a:pt x="348" y="225"/>
                  </a:lnTo>
                  <a:lnTo>
                    <a:pt x="372" y="261"/>
                  </a:lnTo>
                  <a:lnTo>
                    <a:pt x="430" y="263"/>
                  </a:lnTo>
                  <a:lnTo>
                    <a:pt x="434" y="297"/>
                  </a:lnTo>
                  <a:lnTo>
                    <a:pt x="454" y="307"/>
                  </a:lnTo>
                  <a:lnTo>
                    <a:pt x="464" y="323"/>
                  </a:lnTo>
                  <a:lnTo>
                    <a:pt x="456" y="355"/>
                  </a:lnTo>
                  <a:lnTo>
                    <a:pt x="456" y="375"/>
                  </a:lnTo>
                  <a:lnTo>
                    <a:pt x="438" y="407"/>
                  </a:lnTo>
                  <a:lnTo>
                    <a:pt x="408" y="389"/>
                  </a:lnTo>
                  <a:lnTo>
                    <a:pt x="362" y="395"/>
                  </a:lnTo>
                  <a:lnTo>
                    <a:pt x="330" y="397"/>
                  </a:lnTo>
                  <a:lnTo>
                    <a:pt x="296" y="395"/>
                  </a:lnTo>
                  <a:lnTo>
                    <a:pt x="278" y="429"/>
                  </a:lnTo>
                  <a:lnTo>
                    <a:pt x="278" y="449"/>
                  </a:lnTo>
                  <a:lnTo>
                    <a:pt x="264" y="501"/>
                  </a:lnTo>
                  <a:lnTo>
                    <a:pt x="228" y="493"/>
                  </a:lnTo>
                  <a:lnTo>
                    <a:pt x="210" y="531"/>
                  </a:lnTo>
                  <a:lnTo>
                    <a:pt x="190" y="505"/>
                  </a:lnTo>
                  <a:lnTo>
                    <a:pt x="144" y="499"/>
                  </a:lnTo>
                  <a:lnTo>
                    <a:pt x="124" y="481"/>
                  </a:lnTo>
                  <a:lnTo>
                    <a:pt x="114" y="491"/>
                  </a:lnTo>
                  <a:lnTo>
                    <a:pt x="96" y="495"/>
                  </a:lnTo>
                  <a:lnTo>
                    <a:pt x="102" y="519"/>
                  </a:lnTo>
                  <a:lnTo>
                    <a:pt x="102" y="545"/>
                  </a:lnTo>
                  <a:lnTo>
                    <a:pt x="60" y="527"/>
                  </a:lnTo>
                  <a:lnTo>
                    <a:pt x="54" y="475"/>
                  </a:lnTo>
                  <a:lnTo>
                    <a:pt x="48" y="463"/>
                  </a:lnTo>
                  <a:lnTo>
                    <a:pt x="38" y="457"/>
                  </a:lnTo>
                  <a:lnTo>
                    <a:pt x="38" y="417"/>
                  </a:lnTo>
                  <a:lnTo>
                    <a:pt x="32" y="407"/>
                  </a:lnTo>
                  <a:lnTo>
                    <a:pt x="32" y="391"/>
                  </a:lnTo>
                  <a:lnTo>
                    <a:pt x="6" y="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9" name="Bosnia Herzegovina">
              <a:extLst>
                <a:ext uri="{FF2B5EF4-FFF2-40B4-BE49-F238E27FC236}">
                  <a16:creationId xmlns="" xmlns:a16="http://schemas.microsoft.com/office/drawing/2014/main" id="{3E0C0083-AC5A-4197-B862-F0234D23682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2958" y="2938306"/>
              <a:ext cx="107378" cy="119959"/>
            </a:xfrm>
            <a:custGeom>
              <a:avLst/>
              <a:gdLst/>
              <a:ahLst/>
              <a:cxnLst>
                <a:cxn ang="0">
                  <a:pos x="74" y="126"/>
                </a:cxn>
                <a:cxn ang="0">
                  <a:pos x="66" y="102"/>
                </a:cxn>
                <a:cxn ang="0">
                  <a:pos x="62" y="90"/>
                </a:cxn>
                <a:cxn ang="0">
                  <a:pos x="36" y="74"/>
                </a:cxn>
                <a:cxn ang="0">
                  <a:pos x="16" y="44"/>
                </a:cxn>
                <a:cxn ang="0">
                  <a:pos x="0" y="22"/>
                </a:cxn>
                <a:cxn ang="0">
                  <a:pos x="2" y="0"/>
                </a:cxn>
                <a:cxn ang="0">
                  <a:pos x="22" y="12"/>
                </a:cxn>
                <a:cxn ang="0">
                  <a:pos x="38" y="8"/>
                </a:cxn>
                <a:cxn ang="0">
                  <a:pos x="52" y="16"/>
                </a:cxn>
                <a:cxn ang="0">
                  <a:pos x="104" y="16"/>
                </a:cxn>
                <a:cxn ang="0">
                  <a:pos x="116" y="22"/>
                </a:cxn>
                <a:cxn ang="0">
                  <a:pos x="124" y="26"/>
                </a:cxn>
                <a:cxn ang="0">
                  <a:pos x="118" y="48"/>
                </a:cxn>
                <a:cxn ang="0">
                  <a:pos x="122" y="60"/>
                </a:cxn>
                <a:cxn ang="0">
                  <a:pos x="132" y="68"/>
                </a:cxn>
                <a:cxn ang="0">
                  <a:pos x="122" y="78"/>
                </a:cxn>
                <a:cxn ang="0">
                  <a:pos x="130" y="98"/>
                </a:cxn>
                <a:cxn ang="0">
                  <a:pos x="124" y="116"/>
                </a:cxn>
                <a:cxn ang="0">
                  <a:pos x="104" y="134"/>
                </a:cxn>
                <a:cxn ang="0">
                  <a:pos x="96" y="146"/>
                </a:cxn>
                <a:cxn ang="0">
                  <a:pos x="74" y="126"/>
                </a:cxn>
              </a:cxnLst>
              <a:rect l="0" t="0" r="r" b="b"/>
              <a:pathLst>
                <a:path w="132" h="146">
                  <a:moveTo>
                    <a:pt x="74" y="126"/>
                  </a:moveTo>
                  <a:lnTo>
                    <a:pt x="66" y="102"/>
                  </a:lnTo>
                  <a:lnTo>
                    <a:pt x="62" y="90"/>
                  </a:lnTo>
                  <a:lnTo>
                    <a:pt x="36" y="74"/>
                  </a:lnTo>
                  <a:lnTo>
                    <a:pt x="16" y="44"/>
                  </a:lnTo>
                  <a:lnTo>
                    <a:pt x="0" y="22"/>
                  </a:lnTo>
                  <a:lnTo>
                    <a:pt x="2" y="0"/>
                  </a:lnTo>
                  <a:lnTo>
                    <a:pt x="22" y="12"/>
                  </a:lnTo>
                  <a:lnTo>
                    <a:pt x="38" y="8"/>
                  </a:lnTo>
                  <a:lnTo>
                    <a:pt x="52" y="16"/>
                  </a:lnTo>
                  <a:lnTo>
                    <a:pt x="104" y="16"/>
                  </a:lnTo>
                  <a:lnTo>
                    <a:pt x="116" y="22"/>
                  </a:lnTo>
                  <a:lnTo>
                    <a:pt x="124" y="26"/>
                  </a:lnTo>
                  <a:lnTo>
                    <a:pt x="118" y="48"/>
                  </a:lnTo>
                  <a:lnTo>
                    <a:pt x="122" y="60"/>
                  </a:lnTo>
                  <a:lnTo>
                    <a:pt x="132" y="68"/>
                  </a:lnTo>
                  <a:lnTo>
                    <a:pt x="122" y="78"/>
                  </a:lnTo>
                  <a:lnTo>
                    <a:pt x="130" y="98"/>
                  </a:lnTo>
                  <a:lnTo>
                    <a:pt x="124" y="116"/>
                  </a:lnTo>
                  <a:lnTo>
                    <a:pt x="104" y="134"/>
                  </a:lnTo>
                  <a:lnTo>
                    <a:pt x="96" y="146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0" name="Botswana">
              <a:extLst>
                <a:ext uri="{FF2B5EF4-FFF2-40B4-BE49-F238E27FC236}">
                  <a16:creationId xmlns="" xmlns:a16="http://schemas.microsoft.com/office/drawing/2014/main" id="{21A97902-E844-4BDB-B4E9-7789262716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3763" y="5136921"/>
              <a:ext cx="296750" cy="322516"/>
            </a:xfrm>
            <a:custGeom>
              <a:avLst/>
              <a:gdLst/>
              <a:ahLst/>
              <a:cxnLst>
                <a:cxn ang="0">
                  <a:pos x="171" y="16"/>
                </a:cxn>
                <a:cxn ang="0">
                  <a:pos x="191" y="0"/>
                </a:cxn>
                <a:cxn ang="0">
                  <a:pos x="189" y="22"/>
                </a:cxn>
                <a:cxn ang="0">
                  <a:pos x="213" y="40"/>
                </a:cxn>
                <a:cxn ang="0">
                  <a:pos x="215" y="56"/>
                </a:cxn>
                <a:cxn ang="0">
                  <a:pos x="273" y="112"/>
                </a:cxn>
                <a:cxn ang="0">
                  <a:pos x="273" y="130"/>
                </a:cxn>
                <a:cxn ang="0">
                  <a:pos x="291" y="128"/>
                </a:cxn>
                <a:cxn ang="0">
                  <a:pos x="299" y="150"/>
                </a:cxn>
                <a:cxn ang="0">
                  <a:pos x="319" y="166"/>
                </a:cxn>
                <a:cxn ang="0">
                  <a:pos x="339" y="168"/>
                </a:cxn>
                <a:cxn ang="0">
                  <a:pos x="365" y="186"/>
                </a:cxn>
                <a:cxn ang="0">
                  <a:pos x="351" y="192"/>
                </a:cxn>
                <a:cxn ang="0">
                  <a:pos x="331" y="206"/>
                </a:cxn>
                <a:cxn ang="0">
                  <a:pos x="319" y="210"/>
                </a:cxn>
                <a:cxn ang="0">
                  <a:pos x="311" y="220"/>
                </a:cxn>
                <a:cxn ang="0">
                  <a:pos x="289" y="226"/>
                </a:cxn>
                <a:cxn ang="0">
                  <a:pos x="263" y="256"/>
                </a:cxn>
                <a:cxn ang="0">
                  <a:pos x="257" y="280"/>
                </a:cxn>
                <a:cxn ang="0">
                  <a:pos x="243" y="288"/>
                </a:cxn>
                <a:cxn ang="0">
                  <a:pos x="225" y="294"/>
                </a:cxn>
                <a:cxn ang="0">
                  <a:pos x="211" y="334"/>
                </a:cxn>
                <a:cxn ang="0">
                  <a:pos x="163" y="346"/>
                </a:cxn>
                <a:cxn ang="0">
                  <a:pos x="135" y="334"/>
                </a:cxn>
                <a:cxn ang="0">
                  <a:pos x="119" y="334"/>
                </a:cxn>
                <a:cxn ang="0">
                  <a:pos x="101" y="362"/>
                </a:cxn>
                <a:cxn ang="0">
                  <a:pos x="67" y="390"/>
                </a:cxn>
                <a:cxn ang="0">
                  <a:pos x="27" y="394"/>
                </a:cxn>
                <a:cxn ang="0">
                  <a:pos x="15" y="368"/>
                </a:cxn>
                <a:cxn ang="0">
                  <a:pos x="19" y="340"/>
                </a:cxn>
                <a:cxn ang="0">
                  <a:pos x="2" y="310"/>
                </a:cxn>
                <a:cxn ang="0">
                  <a:pos x="0" y="196"/>
                </a:cxn>
                <a:cxn ang="0">
                  <a:pos x="39" y="194"/>
                </a:cxn>
                <a:cxn ang="0">
                  <a:pos x="41" y="24"/>
                </a:cxn>
                <a:cxn ang="0">
                  <a:pos x="123" y="2"/>
                </a:cxn>
                <a:cxn ang="0">
                  <a:pos x="127" y="22"/>
                </a:cxn>
                <a:cxn ang="0">
                  <a:pos x="139" y="30"/>
                </a:cxn>
                <a:cxn ang="0">
                  <a:pos x="149" y="18"/>
                </a:cxn>
                <a:cxn ang="0">
                  <a:pos x="161" y="14"/>
                </a:cxn>
                <a:cxn ang="0">
                  <a:pos x="171" y="16"/>
                </a:cxn>
              </a:cxnLst>
              <a:rect l="0" t="0" r="r" b="b"/>
              <a:pathLst>
                <a:path w="365" h="394">
                  <a:moveTo>
                    <a:pt x="171" y="16"/>
                  </a:moveTo>
                  <a:lnTo>
                    <a:pt x="191" y="0"/>
                  </a:lnTo>
                  <a:lnTo>
                    <a:pt x="189" y="22"/>
                  </a:lnTo>
                  <a:lnTo>
                    <a:pt x="213" y="40"/>
                  </a:lnTo>
                  <a:lnTo>
                    <a:pt x="215" y="56"/>
                  </a:lnTo>
                  <a:lnTo>
                    <a:pt x="273" y="112"/>
                  </a:lnTo>
                  <a:lnTo>
                    <a:pt x="273" y="130"/>
                  </a:lnTo>
                  <a:lnTo>
                    <a:pt x="291" y="128"/>
                  </a:lnTo>
                  <a:lnTo>
                    <a:pt x="299" y="150"/>
                  </a:lnTo>
                  <a:lnTo>
                    <a:pt x="319" y="166"/>
                  </a:lnTo>
                  <a:lnTo>
                    <a:pt x="339" y="168"/>
                  </a:lnTo>
                  <a:lnTo>
                    <a:pt x="365" y="186"/>
                  </a:lnTo>
                  <a:lnTo>
                    <a:pt x="351" y="192"/>
                  </a:lnTo>
                  <a:lnTo>
                    <a:pt x="331" y="206"/>
                  </a:lnTo>
                  <a:lnTo>
                    <a:pt x="319" y="210"/>
                  </a:lnTo>
                  <a:lnTo>
                    <a:pt x="311" y="220"/>
                  </a:lnTo>
                  <a:lnTo>
                    <a:pt x="289" y="226"/>
                  </a:lnTo>
                  <a:lnTo>
                    <a:pt x="263" y="256"/>
                  </a:lnTo>
                  <a:lnTo>
                    <a:pt x="257" y="280"/>
                  </a:lnTo>
                  <a:lnTo>
                    <a:pt x="243" y="288"/>
                  </a:lnTo>
                  <a:lnTo>
                    <a:pt x="225" y="294"/>
                  </a:lnTo>
                  <a:lnTo>
                    <a:pt x="211" y="334"/>
                  </a:lnTo>
                  <a:lnTo>
                    <a:pt x="163" y="346"/>
                  </a:lnTo>
                  <a:lnTo>
                    <a:pt x="135" y="334"/>
                  </a:lnTo>
                  <a:lnTo>
                    <a:pt x="119" y="334"/>
                  </a:lnTo>
                  <a:lnTo>
                    <a:pt x="101" y="362"/>
                  </a:lnTo>
                  <a:lnTo>
                    <a:pt x="67" y="390"/>
                  </a:lnTo>
                  <a:lnTo>
                    <a:pt x="27" y="394"/>
                  </a:lnTo>
                  <a:lnTo>
                    <a:pt x="15" y="368"/>
                  </a:lnTo>
                  <a:lnTo>
                    <a:pt x="19" y="340"/>
                  </a:lnTo>
                  <a:lnTo>
                    <a:pt x="2" y="310"/>
                  </a:lnTo>
                  <a:lnTo>
                    <a:pt x="0" y="196"/>
                  </a:lnTo>
                  <a:lnTo>
                    <a:pt x="39" y="194"/>
                  </a:lnTo>
                  <a:lnTo>
                    <a:pt x="41" y="24"/>
                  </a:lnTo>
                  <a:lnTo>
                    <a:pt x="123" y="2"/>
                  </a:lnTo>
                  <a:lnTo>
                    <a:pt x="127" y="22"/>
                  </a:lnTo>
                  <a:lnTo>
                    <a:pt x="139" y="30"/>
                  </a:lnTo>
                  <a:lnTo>
                    <a:pt x="149" y="18"/>
                  </a:lnTo>
                  <a:lnTo>
                    <a:pt x="161" y="14"/>
                  </a:lnTo>
                  <a:lnTo>
                    <a:pt x="171" y="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1" name="Brazil">
              <a:extLst>
                <a:ext uri="{FF2B5EF4-FFF2-40B4-BE49-F238E27FC236}">
                  <a16:creationId xmlns="" xmlns:a16="http://schemas.microsoft.com/office/drawing/2014/main" id="{AB21B2DB-FF8A-493A-8F2E-16677FF6CE8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166" y="4456490"/>
              <a:ext cx="1214334" cy="1307761"/>
            </a:xfrm>
            <a:custGeom>
              <a:avLst/>
              <a:gdLst/>
              <a:ahLst/>
              <a:cxnLst>
                <a:cxn ang="0">
                  <a:pos x="28" y="440"/>
                </a:cxn>
                <a:cxn ang="0">
                  <a:pos x="130" y="368"/>
                </a:cxn>
                <a:cxn ang="0">
                  <a:pos x="168" y="202"/>
                </a:cxn>
                <a:cxn ang="0">
                  <a:pos x="148" y="154"/>
                </a:cxn>
                <a:cxn ang="0">
                  <a:pos x="242" y="120"/>
                </a:cxn>
                <a:cxn ang="0">
                  <a:pos x="356" y="136"/>
                </a:cxn>
                <a:cxn ang="0">
                  <a:pos x="362" y="92"/>
                </a:cxn>
                <a:cxn ang="0">
                  <a:pos x="394" y="50"/>
                </a:cxn>
                <a:cxn ang="0">
                  <a:pos x="488" y="30"/>
                </a:cxn>
                <a:cxn ang="0">
                  <a:pos x="552" y="42"/>
                </a:cxn>
                <a:cxn ang="0">
                  <a:pos x="536" y="126"/>
                </a:cxn>
                <a:cxn ang="0">
                  <a:pos x="648" y="122"/>
                </a:cxn>
                <a:cxn ang="0">
                  <a:pos x="722" y="94"/>
                </a:cxn>
                <a:cxn ang="0">
                  <a:pos x="796" y="122"/>
                </a:cxn>
                <a:cxn ang="0">
                  <a:pos x="854" y="28"/>
                </a:cxn>
                <a:cxn ang="0">
                  <a:pos x="890" y="98"/>
                </a:cxn>
                <a:cxn ang="0">
                  <a:pos x="904" y="174"/>
                </a:cxn>
                <a:cxn ang="0">
                  <a:pos x="828" y="256"/>
                </a:cxn>
                <a:cxn ang="0">
                  <a:pos x="888" y="222"/>
                </a:cxn>
                <a:cxn ang="0">
                  <a:pos x="972" y="230"/>
                </a:cxn>
                <a:cxn ang="0">
                  <a:pos x="948" y="274"/>
                </a:cxn>
                <a:cxn ang="0">
                  <a:pos x="1020" y="222"/>
                </a:cxn>
                <a:cxn ang="0">
                  <a:pos x="1096" y="248"/>
                </a:cxn>
                <a:cxn ang="0">
                  <a:pos x="1122" y="282"/>
                </a:cxn>
                <a:cxn ang="0">
                  <a:pos x="1189" y="284"/>
                </a:cxn>
                <a:cxn ang="0">
                  <a:pos x="1329" y="326"/>
                </a:cxn>
                <a:cxn ang="0">
                  <a:pos x="1451" y="392"/>
                </a:cxn>
                <a:cxn ang="0">
                  <a:pos x="1497" y="510"/>
                </a:cxn>
                <a:cxn ang="0">
                  <a:pos x="1411" y="624"/>
                </a:cxn>
                <a:cxn ang="0">
                  <a:pos x="1345" y="700"/>
                </a:cxn>
                <a:cxn ang="0">
                  <a:pos x="1333" y="853"/>
                </a:cxn>
                <a:cxn ang="0">
                  <a:pos x="1275" y="1029"/>
                </a:cxn>
                <a:cxn ang="0">
                  <a:pos x="1219" y="1101"/>
                </a:cxn>
                <a:cxn ang="0">
                  <a:pos x="1161" y="1111"/>
                </a:cxn>
                <a:cxn ang="0">
                  <a:pos x="1084" y="1155"/>
                </a:cxn>
                <a:cxn ang="0">
                  <a:pos x="992" y="1213"/>
                </a:cxn>
                <a:cxn ang="0">
                  <a:pos x="968" y="1279"/>
                </a:cxn>
                <a:cxn ang="0">
                  <a:pos x="954" y="1371"/>
                </a:cxn>
                <a:cxn ang="0">
                  <a:pos x="840" y="1515"/>
                </a:cxn>
                <a:cxn ang="0">
                  <a:pos x="812" y="1541"/>
                </a:cxn>
                <a:cxn ang="0">
                  <a:pos x="796" y="1592"/>
                </a:cxn>
                <a:cxn ang="0">
                  <a:pos x="788" y="1537"/>
                </a:cxn>
                <a:cxn ang="0">
                  <a:pos x="698" y="1461"/>
                </a:cxn>
                <a:cxn ang="0">
                  <a:pos x="692" y="1357"/>
                </a:cxn>
                <a:cxn ang="0">
                  <a:pos x="772" y="1265"/>
                </a:cxn>
                <a:cxn ang="0">
                  <a:pos x="740" y="1159"/>
                </a:cxn>
                <a:cxn ang="0">
                  <a:pos x="680" y="1089"/>
                </a:cxn>
                <a:cxn ang="0">
                  <a:pos x="600" y="993"/>
                </a:cxn>
                <a:cxn ang="0">
                  <a:pos x="596" y="883"/>
                </a:cxn>
                <a:cxn ang="0">
                  <a:pos x="512" y="747"/>
                </a:cxn>
                <a:cxn ang="0">
                  <a:pos x="322" y="628"/>
                </a:cxn>
                <a:cxn ang="0">
                  <a:pos x="232" y="616"/>
                </a:cxn>
                <a:cxn ang="0">
                  <a:pos x="120" y="564"/>
                </a:cxn>
                <a:cxn ang="0">
                  <a:pos x="12" y="540"/>
                </a:cxn>
              </a:cxnLst>
              <a:rect l="0" t="0" r="r" b="b"/>
              <a:pathLst>
                <a:path w="1497" h="1600">
                  <a:moveTo>
                    <a:pt x="0" y="496"/>
                  </a:moveTo>
                  <a:lnTo>
                    <a:pt x="2" y="480"/>
                  </a:lnTo>
                  <a:lnTo>
                    <a:pt x="14" y="462"/>
                  </a:lnTo>
                  <a:lnTo>
                    <a:pt x="28" y="458"/>
                  </a:lnTo>
                  <a:lnTo>
                    <a:pt x="28" y="440"/>
                  </a:lnTo>
                  <a:lnTo>
                    <a:pt x="42" y="402"/>
                  </a:lnTo>
                  <a:lnTo>
                    <a:pt x="58" y="390"/>
                  </a:lnTo>
                  <a:lnTo>
                    <a:pt x="72" y="378"/>
                  </a:lnTo>
                  <a:lnTo>
                    <a:pt x="90" y="376"/>
                  </a:lnTo>
                  <a:lnTo>
                    <a:pt x="130" y="368"/>
                  </a:lnTo>
                  <a:lnTo>
                    <a:pt x="146" y="376"/>
                  </a:lnTo>
                  <a:lnTo>
                    <a:pt x="150" y="364"/>
                  </a:lnTo>
                  <a:lnTo>
                    <a:pt x="170" y="250"/>
                  </a:lnTo>
                  <a:lnTo>
                    <a:pt x="166" y="224"/>
                  </a:lnTo>
                  <a:lnTo>
                    <a:pt x="168" y="202"/>
                  </a:lnTo>
                  <a:lnTo>
                    <a:pt x="142" y="194"/>
                  </a:lnTo>
                  <a:lnTo>
                    <a:pt x="146" y="172"/>
                  </a:lnTo>
                  <a:lnTo>
                    <a:pt x="174" y="172"/>
                  </a:lnTo>
                  <a:lnTo>
                    <a:pt x="174" y="160"/>
                  </a:lnTo>
                  <a:lnTo>
                    <a:pt x="148" y="154"/>
                  </a:lnTo>
                  <a:lnTo>
                    <a:pt x="148" y="130"/>
                  </a:lnTo>
                  <a:lnTo>
                    <a:pt x="196" y="130"/>
                  </a:lnTo>
                  <a:lnTo>
                    <a:pt x="208" y="122"/>
                  </a:lnTo>
                  <a:lnTo>
                    <a:pt x="224" y="126"/>
                  </a:lnTo>
                  <a:lnTo>
                    <a:pt x="242" y="120"/>
                  </a:lnTo>
                  <a:lnTo>
                    <a:pt x="252" y="136"/>
                  </a:lnTo>
                  <a:lnTo>
                    <a:pt x="256" y="152"/>
                  </a:lnTo>
                  <a:lnTo>
                    <a:pt x="264" y="146"/>
                  </a:lnTo>
                  <a:lnTo>
                    <a:pt x="296" y="172"/>
                  </a:lnTo>
                  <a:lnTo>
                    <a:pt x="356" y="136"/>
                  </a:lnTo>
                  <a:lnTo>
                    <a:pt x="366" y="146"/>
                  </a:lnTo>
                  <a:lnTo>
                    <a:pt x="404" y="114"/>
                  </a:lnTo>
                  <a:lnTo>
                    <a:pt x="402" y="102"/>
                  </a:lnTo>
                  <a:lnTo>
                    <a:pt x="376" y="108"/>
                  </a:lnTo>
                  <a:lnTo>
                    <a:pt x="362" y="92"/>
                  </a:lnTo>
                  <a:lnTo>
                    <a:pt x="366" y="60"/>
                  </a:lnTo>
                  <a:lnTo>
                    <a:pt x="342" y="52"/>
                  </a:lnTo>
                  <a:lnTo>
                    <a:pt x="342" y="34"/>
                  </a:lnTo>
                  <a:lnTo>
                    <a:pt x="378" y="50"/>
                  </a:lnTo>
                  <a:lnTo>
                    <a:pt x="394" y="50"/>
                  </a:lnTo>
                  <a:lnTo>
                    <a:pt x="420" y="56"/>
                  </a:lnTo>
                  <a:lnTo>
                    <a:pt x="436" y="36"/>
                  </a:lnTo>
                  <a:lnTo>
                    <a:pt x="448" y="44"/>
                  </a:lnTo>
                  <a:lnTo>
                    <a:pt x="472" y="30"/>
                  </a:lnTo>
                  <a:lnTo>
                    <a:pt x="488" y="30"/>
                  </a:lnTo>
                  <a:lnTo>
                    <a:pt x="506" y="2"/>
                  </a:lnTo>
                  <a:lnTo>
                    <a:pt x="534" y="0"/>
                  </a:lnTo>
                  <a:lnTo>
                    <a:pt x="526" y="18"/>
                  </a:lnTo>
                  <a:lnTo>
                    <a:pt x="536" y="30"/>
                  </a:lnTo>
                  <a:lnTo>
                    <a:pt x="552" y="42"/>
                  </a:lnTo>
                  <a:lnTo>
                    <a:pt x="540" y="62"/>
                  </a:lnTo>
                  <a:lnTo>
                    <a:pt x="540" y="76"/>
                  </a:lnTo>
                  <a:lnTo>
                    <a:pt x="532" y="100"/>
                  </a:lnTo>
                  <a:lnTo>
                    <a:pt x="546" y="114"/>
                  </a:lnTo>
                  <a:lnTo>
                    <a:pt x="536" y="126"/>
                  </a:lnTo>
                  <a:lnTo>
                    <a:pt x="568" y="152"/>
                  </a:lnTo>
                  <a:lnTo>
                    <a:pt x="586" y="138"/>
                  </a:lnTo>
                  <a:lnTo>
                    <a:pt x="600" y="140"/>
                  </a:lnTo>
                  <a:lnTo>
                    <a:pt x="626" y="126"/>
                  </a:lnTo>
                  <a:lnTo>
                    <a:pt x="648" y="122"/>
                  </a:lnTo>
                  <a:lnTo>
                    <a:pt x="688" y="124"/>
                  </a:lnTo>
                  <a:lnTo>
                    <a:pt x="680" y="110"/>
                  </a:lnTo>
                  <a:lnTo>
                    <a:pt x="686" y="102"/>
                  </a:lnTo>
                  <a:lnTo>
                    <a:pt x="704" y="110"/>
                  </a:lnTo>
                  <a:lnTo>
                    <a:pt x="722" y="94"/>
                  </a:lnTo>
                  <a:lnTo>
                    <a:pt x="742" y="112"/>
                  </a:lnTo>
                  <a:lnTo>
                    <a:pt x="758" y="116"/>
                  </a:lnTo>
                  <a:lnTo>
                    <a:pt x="774" y="104"/>
                  </a:lnTo>
                  <a:lnTo>
                    <a:pt x="790" y="110"/>
                  </a:lnTo>
                  <a:lnTo>
                    <a:pt x="796" y="122"/>
                  </a:lnTo>
                  <a:lnTo>
                    <a:pt x="814" y="108"/>
                  </a:lnTo>
                  <a:lnTo>
                    <a:pt x="822" y="76"/>
                  </a:lnTo>
                  <a:lnTo>
                    <a:pt x="838" y="52"/>
                  </a:lnTo>
                  <a:lnTo>
                    <a:pt x="846" y="26"/>
                  </a:lnTo>
                  <a:lnTo>
                    <a:pt x="854" y="28"/>
                  </a:lnTo>
                  <a:lnTo>
                    <a:pt x="858" y="40"/>
                  </a:lnTo>
                  <a:lnTo>
                    <a:pt x="864" y="36"/>
                  </a:lnTo>
                  <a:lnTo>
                    <a:pt x="880" y="66"/>
                  </a:lnTo>
                  <a:lnTo>
                    <a:pt x="876" y="76"/>
                  </a:lnTo>
                  <a:lnTo>
                    <a:pt x="890" y="98"/>
                  </a:lnTo>
                  <a:lnTo>
                    <a:pt x="896" y="132"/>
                  </a:lnTo>
                  <a:lnTo>
                    <a:pt x="914" y="132"/>
                  </a:lnTo>
                  <a:lnTo>
                    <a:pt x="916" y="148"/>
                  </a:lnTo>
                  <a:lnTo>
                    <a:pt x="916" y="164"/>
                  </a:lnTo>
                  <a:lnTo>
                    <a:pt x="904" y="174"/>
                  </a:lnTo>
                  <a:lnTo>
                    <a:pt x="884" y="196"/>
                  </a:lnTo>
                  <a:lnTo>
                    <a:pt x="860" y="206"/>
                  </a:lnTo>
                  <a:lnTo>
                    <a:pt x="844" y="228"/>
                  </a:lnTo>
                  <a:lnTo>
                    <a:pt x="838" y="244"/>
                  </a:lnTo>
                  <a:lnTo>
                    <a:pt x="828" y="256"/>
                  </a:lnTo>
                  <a:lnTo>
                    <a:pt x="828" y="270"/>
                  </a:lnTo>
                  <a:lnTo>
                    <a:pt x="848" y="252"/>
                  </a:lnTo>
                  <a:lnTo>
                    <a:pt x="864" y="246"/>
                  </a:lnTo>
                  <a:lnTo>
                    <a:pt x="880" y="222"/>
                  </a:lnTo>
                  <a:lnTo>
                    <a:pt x="888" y="222"/>
                  </a:lnTo>
                  <a:lnTo>
                    <a:pt x="902" y="210"/>
                  </a:lnTo>
                  <a:lnTo>
                    <a:pt x="930" y="212"/>
                  </a:lnTo>
                  <a:lnTo>
                    <a:pt x="954" y="206"/>
                  </a:lnTo>
                  <a:lnTo>
                    <a:pt x="970" y="208"/>
                  </a:lnTo>
                  <a:lnTo>
                    <a:pt x="972" y="230"/>
                  </a:lnTo>
                  <a:lnTo>
                    <a:pt x="962" y="246"/>
                  </a:lnTo>
                  <a:lnTo>
                    <a:pt x="956" y="260"/>
                  </a:lnTo>
                  <a:lnTo>
                    <a:pt x="942" y="264"/>
                  </a:lnTo>
                  <a:lnTo>
                    <a:pt x="940" y="298"/>
                  </a:lnTo>
                  <a:lnTo>
                    <a:pt x="948" y="274"/>
                  </a:lnTo>
                  <a:lnTo>
                    <a:pt x="974" y="256"/>
                  </a:lnTo>
                  <a:lnTo>
                    <a:pt x="978" y="244"/>
                  </a:lnTo>
                  <a:lnTo>
                    <a:pt x="986" y="226"/>
                  </a:lnTo>
                  <a:lnTo>
                    <a:pt x="1006" y="220"/>
                  </a:lnTo>
                  <a:lnTo>
                    <a:pt x="1020" y="222"/>
                  </a:lnTo>
                  <a:lnTo>
                    <a:pt x="1030" y="230"/>
                  </a:lnTo>
                  <a:lnTo>
                    <a:pt x="1046" y="226"/>
                  </a:lnTo>
                  <a:lnTo>
                    <a:pt x="1058" y="240"/>
                  </a:lnTo>
                  <a:lnTo>
                    <a:pt x="1074" y="238"/>
                  </a:lnTo>
                  <a:lnTo>
                    <a:pt x="1096" y="248"/>
                  </a:lnTo>
                  <a:lnTo>
                    <a:pt x="1094" y="264"/>
                  </a:lnTo>
                  <a:lnTo>
                    <a:pt x="1106" y="254"/>
                  </a:lnTo>
                  <a:lnTo>
                    <a:pt x="1118" y="254"/>
                  </a:lnTo>
                  <a:lnTo>
                    <a:pt x="1126" y="262"/>
                  </a:lnTo>
                  <a:lnTo>
                    <a:pt x="1122" y="282"/>
                  </a:lnTo>
                  <a:lnTo>
                    <a:pt x="1128" y="286"/>
                  </a:lnTo>
                  <a:lnTo>
                    <a:pt x="1128" y="300"/>
                  </a:lnTo>
                  <a:lnTo>
                    <a:pt x="1140" y="298"/>
                  </a:lnTo>
                  <a:lnTo>
                    <a:pt x="1161" y="286"/>
                  </a:lnTo>
                  <a:lnTo>
                    <a:pt x="1189" y="284"/>
                  </a:lnTo>
                  <a:lnTo>
                    <a:pt x="1231" y="312"/>
                  </a:lnTo>
                  <a:lnTo>
                    <a:pt x="1251" y="304"/>
                  </a:lnTo>
                  <a:lnTo>
                    <a:pt x="1279" y="302"/>
                  </a:lnTo>
                  <a:lnTo>
                    <a:pt x="1299" y="302"/>
                  </a:lnTo>
                  <a:lnTo>
                    <a:pt x="1329" y="326"/>
                  </a:lnTo>
                  <a:lnTo>
                    <a:pt x="1353" y="338"/>
                  </a:lnTo>
                  <a:lnTo>
                    <a:pt x="1381" y="370"/>
                  </a:lnTo>
                  <a:lnTo>
                    <a:pt x="1393" y="372"/>
                  </a:lnTo>
                  <a:lnTo>
                    <a:pt x="1421" y="392"/>
                  </a:lnTo>
                  <a:lnTo>
                    <a:pt x="1451" y="392"/>
                  </a:lnTo>
                  <a:lnTo>
                    <a:pt x="1461" y="392"/>
                  </a:lnTo>
                  <a:lnTo>
                    <a:pt x="1485" y="412"/>
                  </a:lnTo>
                  <a:lnTo>
                    <a:pt x="1487" y="438"/>
                  </a:lnTo>
                  <a:lnTo>
                    <a:pt x="1497" y="452"/>
                  </a:lnTo>
                  <a:lnTo>
                    <a:pt x="1497" y="510"/>
                  </a:lnTo>
                  <a:lnTo>
                    <a:pt x="1493" y="530"/>
                  </a:lnTo>
                  <a:lnTo>
                    <a:pt x="1473" y="568"/>
                  </a:lnTo>
                  <a:lnTo>
                    <a:pt x="1453" y="590"/>
                  </a:lnTo>
                  <a:lnTo>
                    <a:pt x="1433" y="606"/>
                  </a:lnTo>
                  <a:lnTo>
                    <a:pt x="1411" y="624"/>
                  </a:lnTo>
                  <a:lnTo>
                    <a:pt x="1405" y="644"/>
                  </a:lnTo>
                  <a:lnTo>
                    <a:pt x="1379" y="682"/>
                  </a:lnTo>
                  <a:lnTo>
                    <a:pt x="1367" y="688"/>
                  </a:lnTo>
                  <a:lnTo>
                    <a:pt x="1335" y="688"/>
                  </a:lnTo>
                  <a:lnTo>
                    <a:pt x="1345" y="700"/>
                  </a:lnTo>
                  <a:lnTo>
                    <a:pt x="1333" y="728"/>
                  </a:lnTo>
                  <a:lnTo>
                    <a:pt x="1339" y="753"/>
                  </a:lnTo>
                  <a:lnTo>
                    <a:pt x="1339" y="789"/>
                  </a:lnTo>
                  <a:lnTo>
                    <a:pt x="1343" y="819"/>
                  </a:lnTo>
                  <a:lnTo>
                    <a:pt x="1333" y="853"/>
                  </a:lnTo>
                  <a:lnTo>
                    <a:pt x="1331" y="903"/>
                  </a:lnTo>
                  <a:lnTo>
                    <a:pt x="1309" y="921"/>
                  </a:lnTo>
                  <a:lnTo>
                    <a:pt x="1307" y="977"/>
                  </a:lnTo>
                  <a:lnTo>
                    <a:pt x="1289" y="1007"/>
                  </a:lnTo>
                  <a:lnTo>
                    <a:pt x="1275" y="1029"/>
                  </a:lnTo>
                  <a:lnTo>
                    <a:pt x="1257" y="1051"/>
                  </a:lnTo>
                  <a:lnTo>
                    <a:pt x="1255" y="1061"/>
                  </a:lnTo>
                  <a:lnTo>
                    <a:pt x="1263" y="1061"/>
                  </a:lnTo>
                  <a:lnTo>
                    <a:pt x="1259" y="1079"/>
                  </a:lnTo>
                  <a:lnTo>
                    <a:pt x="1219" y="1101"/>
                  </a:lnTo>
                  <a:lnTo>
                    <a:pt x="1219" y="1109"/>
                  </a:lnTo>
                  <a:lnTo>
                    <a:pt x="1223" y="1119"/>
                  </a:lnTo>
                  <a:lnTo>
                    <a:pt x="1213" y="1121"/>
                  </a:lnTo>
                  <a:lnTo>
                    <a:pt x="1171" y="1119"/>
                  </a:lnTo>
                  <a:lnTo>
                    <a:pt x="1161" y="1111"/>
                  </a:lnTo>
                  <a:lnTo>
                    <a:pt x="1136" y="1123"/>
                  </a:lnTo>
                  <a:lnTo>
                    <a:pt x="1116" y="1125"/>
                  </a:lnTo>
                  <a:lnTo>
                    <a:pt x="1118" y="1135"/>
                  </a:lnTo>
                  <a:lnTo>
                    <a:pt x="1086" y="1149"/>
                  </a:lnTo>
                  <a:lnTo>
                    <a:pt x="1084" y="1155"/>
                  </a:lnTo>
                  <a:lnTo>
                    <a:pt x="1064" y="1157"/>
                  </a:lnTo>
                  <a:lnTo>
                    <a:pt x="1042" y="1167"/>
                  </a:lnTo>
                  <a:lnTo>
                    <a:pt x="1030" y="1179"/>
                  </a:lnTo>
                  <a:lnTo>
                    <a:pt x="1002" y="1205"/>
                  </a:lnTo>
                  <a:lnTo>
                    <a:pt x="992" y="1213"/>
                  </a:lnTo>
                  <a:lnTo>
                    <a:pt x="990" y="1225"/>
                  </a:lnTo>
                  <a:lnTo>
                    <a:pt x="964" y="1227"/>
                  </a:lnTo>
                  <a:lnTo>
                    <a:pt x="976" y="1239"/>
                  </a:lnTo>
                  <a:lnTo>
                    <a:pt x="968" y="1249"/>
                  </a:lnTo>
                  <a:lnTo>
                    <a:pt x="968" y="1279"/>
                  </a:lnTo>
                  <a:lnTo>
                    <a:pt x="968" y="1301"/>
                  </a:lnTo>
                  <a:lnTo>
                    <a:pt x="970" y="1331"/>
                  </a:lnTo>
                  <a:lnTo>
                    <a:pt x="964" y="1351"/>
                  </a:lnTo>
                  <a:lnTo>
                    <a:pt x="956" y="1357"/>
                  </a:lnTo>
                  <a:lnTo>
                    <a:pt x="954" y="1371"/>
                  </a:lnTo>
                  <a:lnTo>
                    <a:pt x="930" y="1393"/>
                  </a:lnTo>
                  <a:lnTo>
                    <a:pt x="916" y="1425"/>
                  </a:lnTo>
                  <a:lnTo>
                    <a:pt x="908" y="1441"/>
                  </a:lnTo>
                  <a:lnTo>
                    <a:pt x="882" y="1479"/>
                  </a:lnTo>
                  <a:lnTo>
                    <a:pt x="840" y="1515"/>
                  </a:lnTo>
                  <a:lnTo>
                    <a:pt x="828" y="1527"/>
                  </a:lnTo>
                  <a:lnTo>
                    <a:pt x="824" y="1543"/>
                  </a:lnTo>
                  <a:lnTo>
                    <a:pt x="816" y="1559"/>
                  </a:lnTo>
                  <a:lnTo>
                    <a:pt x="812" y="1557"/>
                  </a:lnTo>
                  <a:lnTo>
                    <a:pt x="812" y="1541"/>
                  </a:lnTo>
                  <a:lnTo>
                    <a:pt x="808" y="1541"/>
                  </a:lnTo>
                  <a:lnTo>
                    <a:pt x="800" y="1553"/>
                  </a:lnTo>
                  <a:lnTo>
                    <a:pt x="802" y="1569"/>
                  </a:lnTo>
                  <a:lnTo>
                    <a:pt x="800" y="1583"/>
                  </a:lnTo>
                  <a:lnTo>
                    <a:pt x="796" y="1592"/>
                  </a:lnTo>
                  <a:lnTo>
                    <a:pt x="788" y="1600"/>
                  </a:lnTo>
                  <a:lnTo>
                    <a:pt x="778" y="1590"/>
                  </a:lnTo>
                  <a:lnTo>
                    <a:pt x="778" y="1577"/>
                  </a:lnTo>
                  <a:lnTo>
                    <a:pt x="780" y="1557"/>
                  </a:lnTo>
                  <a:lnTo>
                    <a:pt x="788" y="1537"/>
                  </a:lnTo>
                  <a:lnTo>
                    <a:pt x="774" y="1533"/>
                  </a:lnTo>
                  <a:lnTo>
                    <a:pt x="760" y="1509"/>
                  </a:lnTo>
                  <a:lnTo>
                    <a:pt x="744" y="1491"/>
                  </a:lnTo>
                  <a:lnTo>
                    <a:pt x="720" y="1479"/>
                  </a:lnTo>
                  <a:lnTo>
                    <a:pt x="698" y="1461"/>
                  </a:lnTo>
                  <a:lnTo>
                    <a:pt x="684" y="1469"/>
                  </a:lnTo>
                  <a:lnTo>
                    <a:pt x="670" y="1449"/>
                  </a:lnTo>
                  <a:lnTo>
                    <a:pt x="652" y="1409"/>
                  </a:lnTo>
                  <a:lnTo>
                    <a:pt x="658" y="1393"/>
                  </a:lnTo>
                  <a:lnTo>
                    <a:pt x="692" y="1357"/>
                  </a:lnTo>
                  <a:lnTo>
                    <a:pt x="700" y="1357"/>
                  </a:lnTo>
                  <a:lnTo>
                    <a:pt x="702" y="1351"/>
                  </a:lnTo>
                  <a:lnTo>
                    <a:pt x="750" y="1305"/>
                  </a:lnTo>
                  <a:lnTo>
                    <a:pt x="762" y="1303"/>
                  </a:lnTo>
                  <a:lnTo>
                    <a:pt x="772" y="1265"/>
                  </a:lnTo>
                  <a:lnTo>
                    <a:pt x="774" y="1245"/>
                  </a:lnTo>
                  <a:lnTo>
                    <a:pt x="758" y="1233"/>
                  </a:lnTo>
                  <a:lnTo>
                    <a:pt x="736" y="1231"/>
                  </a:lnTo>
                  <a:lnTo>
                    <a:pt x="752" y="1173"/>
                  </a:lnTo>
                  <a:lnTo>
                    <a:pt x="740" y="1159"/>
                  </a:lnTo>
                  <a:lnTo>
                    <a:pt x="718" y="1159"/>
                  </a:lnTo>
                  <a:lnTo>
                    <a:pt x="704" y="1153"/>
                  </a:lnTo>
                  <a:lnTo>
                    <a:pt x="702" y="1119"/>
                  </a:lnTo>
                  <a:lnTo>
                    <a:pt x="692" y="1095"/>
                  </a:lnTo>
                  <a:lnTo>
                    <a:pt x="680" y="1089"/>
                  </a:lnTo>
                  <a:lnTo>
                    <a:pt x="656" y="1091"/>
                  </a:lnTo>
                  <a:lnTo>
                    <a:pt x="620" y="1085"/>
                  </a:lnTo>
                  <a:lnTo>
                    <a:pt x="606" y="1073"/>
                  </a:lnTo>
                  <a:lnTo>
                    <a:pt x="614" y="1019"/>
                  </a:lnTo>
                  <a:lnTo>
                    <a:pt x="600" y="993"/>
                  </a:lnTo>
                  <a:lnTo>
                    <a:pt x="618" y="961"/>
                  </a:lnTo>
                  <a:lnTo>
                    <a:pt x="618" y="941"/>
                  </a:lnTo>
                  <a:lnTo>
                    <a:pt x="626" y="909"/>
                  </a:lnTo>
                  <a:lnTo>
                    <a:pt x="616" y="893"/>
                  </a:lnTo>
                  <a:lnTo>
                    <a:pt x="596" y="883"/>
                  </a:lnTo>
                  <a:lnTo>
                    <a:pt x="592" y="849"/>
                  </a:lnTo>
                  <a:lnTo>
                    <a:pt x="534" y="847"/>
                  </a:lnTo>
                  <a:lnTo>
                    <a:pt x="510" y="811"/>
                  </a:lnTo>
                  <a:lnTo>
                    <a:pt x="518" y="787"/>
                  </a:lnTo>
                  <a:lnTo>
                    <a:pt x="512" y="747"/>
                  </a:lnTo>
                  <a:lnTo>
                    <a:pt x="460" y="733"/>
                  </a:lnTo>
                  <a:lnTo>
                    <a:pt x="390" y="698"/>
                  </a:lnTo>
                  <a:lnTo>
                    <a:pt x="364" y="692"/>
                  </a:lnTo>
                  <a:lnTo>
                    <a:pt x="334" y="676"/>
                  </a:lnTo>
                  <a:lnTo>
                    <a:pt x="322" y="628"/>
                  </a:lnTo>
                  <a:lnTo>
                    <a:pt x="328" y="606"/>
                  </a:lnTo>
                  <a:lnTo>
                    <a:pt x="320" y="586"/>
                  </a:lnTo>
                  <a:lnTo>
                    <a:pt x="276" y="594"/>
                  </a:lnTo>
                  <a:lnTo>
                    <a:pt x="254" y="610"/>
                  </a:lnTo>
                  <a:lnTo>
                    <a:pt x="232" y="616"/>
                  </a:lnTo>
                  <a:lnTo>
                    <a:pt x="206" y="636"/>
                  </a:lnTo>
                  <a:lnTo>
                    <a:pt x="168" y="638"/>
                  </a:lnTo>
                  <a:lnTo>
                    <a:pt x="130" y="636"/>
                  </a:lnTo>
                  <a:lnTo>
                    <a:pt x="126" y="568"/>
                  </a:lnTo>
                  <a:lnTo>
                    <a:pt x="120" y="564"/>
                  </a:lnTo>
                  <a:lnTo>
                    <a:pt x="80" y="594"/>
                  </a:lnTo>
                  <a:lnTo>
                    <a:pt x="52" y="568"/>
                  </a:lnTo>
                  <a:lnTo>
                    <a:pt x="28" y="562"/>
                  </a:lnTo>
                  <a:lnTo>
                    <a:pt x="38" y="544"/>
                  </a:lnTo>
                  <a:lnTo>
                    <a:pt x="12" y="540"/>
                  </a:lnTo>
                  <a:lnTo>
                    <a:pt x="6" y="526"/>
                  </a:lnTo>
                  <a:lnTo>
                    <a:pt x="10" y="506"/>
                  </a:lnTo>
                  <a:lnTo>
                    <a:pt x="0" y="496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2" name="Brunei">
              <a:extLst>
                <a:ext uri="{FF2B5EF4-FFF2-40B4-BE49-F238E27FC236}">
                  <a16:creationId xmlns="" xmlns:a16="http://schemas.microsoft.com/office/drawing/2014/main" id="{7C9EAF51-714F-4722-B8B5-1F89276ADA10}"/>
                </a:ext>
              </a:extLst>
            </p:cNvPr>
            <p:cNvSpPr>
              <a:spLocks/>
            </p:cNvSpPr>
            <p:nvPr/>
          </p:nvSpPr>
          <p:spPr bwMode="gray">
            <a:xfrm>
              <a:off x="9324887" y="4377829"/>
              <a:ext cx="42950" cy="3146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2" y="6"/>
                </a:cxn>
                <a:cxn ang="0">
                  <a:pos x="52" y="22"/>
                </a:cxn>
                <a:cxn ang="0">
                  <a:pos x="32" y="14"/>
                </a:cxn>
                <a:cxn ang="0">
                  <a:pos x="32" y="28"/>
                </a:cxn>
                <a:cxn ang="0">
                  <a:pos x="24" y="38"/>
                </a:cxn>
                <a:cxn ang="0">
                  <a:pos x="0" y="14"/>
                </a:cxn>
                <a:cxn ang="0">
                  <a:pos x="18" y="6"/>
                </a:cxn>
                <a:cxn ang="0">
                  <a:pos x="32" y="2"/>
                </a:cxn>
                <a:cxn ang="0">
                  <a:pos x="46" y="0"/>
                </a:cxn>
              </a:cxnLst>
              <a:rect l="0" t="0" r="r" b="b"/>
              <a:pathLst>
                <a:path w="52" h="38">
                  <a:moveTo>
                    <a:pt x="46" y="0"/>
                  </a:moveTo>
                  <a:lnTo>
                    <a:pt x="52" y="6"/>
                  </a:lnTo>
                  <a:lnTo>
                    <a:pt x="52" y="22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24" y="38"/>
                  </a:lnTo>
                  <a:lnTo>
                    <a:pt x="0" y="14"/>
                  </a:lnTo>
                  <a:lnTo>
                    <a:pt x="18" y="6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3" name="Bulgaria">
              <a:extLst>
                <a:ext uri="{FF2B5EF4-FFF2-40B4-BE49-F238E27FC236}">
                  <a16:creationId xmlns="" xmlns:a16="http://schemas.microsoft.com/office/drawing/2014/main" id="{3D9CB211-6ED8-4E3B-AEF2-49419B90FBA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8189" y="2987470"/>
              <a:ext cx="193279" cy="125860"/>
            </a:xfrm>
            <a:custGeom>
              <a:avLst/>
              <a:gdLst/>
              <a:ahLst/>
              <a:cxnLst>
                <a:cxn ang="0">
                  <a:pos x="72" y="142"/>
                </a:cxn>
                <a:cxn ang="0">
                  <a:pos x="94" y="148"/>
                </a:cxn>
                <a:cxn ang="0">
                  <a:pos x="108" y="154"/>
                </a:cxn>
                <a:cxn ang="0">
                  <a:pos x="138" y="152"/>
                </a:cxn>
                <a:cxn ang="0">
                  <a:pos x="140" y="138"/>
                </a:cxn>
                <a:cxn ang="0">
                  <a:pos x="146" y="128"/>
                </a:cxn>
                <a:cxn ang="0">
                  <a:pos x="154" y="136"/>
                </a:cxn>
                <a:cxn ang="0">
                  <a:pos x="174" y="116"/>
                </a:cxn>
                <a:cxn ang="0">
                  <a:pos x="190" y="116"/>
                </a:cxn>
                <a:cxn ang="0">
                  <a:pos x="204" y="118"/>
                </a:cxn>
                <a:cxn ang="0">
                  <a:pos x="222" y="114"/>
                </a:cxn>
                <a:cxn ang="0">
                  <a:pos x="214" y="88"/>
                </a:cxn>
                <a:cxn ang="0">
                  <a:pos x="208" y="84"/>
                </a:cxn>
                <a:cxn ang="0">
                  <a:pos x="218" y="68"/>
                </a:cxn>
                <a:cxn ang="0">
                  <a:pos x="222" y="44"/>
                </a:cxn>
                <a:cxn ang="0">
                  <a:pos x="234" y="42"/>
                </a:cxn>
                <a:cxn ang="0">
                  <a:pos x="238" y="26"/>
                </a:cxn>
                <a:cxn ang="0">
                  <a:pos x="216" y="20"/>
                </a:cxn>
                <a:cxn ang="0">
                  <a:pos x="204" y="4"/>
                </a:cxn>
                <a:cxn ang="0">
                  <a:pos x="192" y="10"/>
                </a:cxn>
                <a:cxn ang="0">
                  <a:pos x="180" y="16"/>
                </a:cxn>
                <a:cxn ang="0">
                  <a:pos x="164" y="16"/>
                </a:cxn>
                <a:cxn ang="0">
                  <a:pos x="148" y="28"/>
                </a:cxn>
                <a:cxn ang="0">
                  <a:pos x="112" y="42"/>
                </a:cxn>
                <a:cxn ang="0">
                  <a:pos x="78" y="36"/>
                </a:cxn>
                <a:cxn ang="0">
                  <a:pos x="60" y="28"/>
                </a:cxn>
                <a:cxn ang="0">
                  <a:pos x="28" y="22"/>
                </a:cxn>
                <a:cxn ang="0">
                  <a:pos x="26" y="4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0" y="20"/>
                </a:cxn>
                <a:cxn ang="0">
                  <a:pos x="10" y="36"/>
                </a:cxn>
                <a:cxn ang="0">
                  <a:pos x="20" y="50"/>
                </a:cxn>
                <a:cxn ang="0">
                  <a:pos x="30" y="62"/>
                </a:cxn>
                <a:cxn ang="0">
                  <a:pos x="20" y="76"/>
                </a:cxn>
                <a:cxn ang="0">
                  <a:pos x="10" y="76"/>
                </a:cxn>
                <a:cxn ang="0">
                  <a:pos x="8" y="86"/>
                </a:cxn>
                <a:cxn ang="0">
                  <a:pos x="10" y="98"/>
                </a:cxn>
                <a:cxn ang="0">
                  <a:pos x="12" y="116"/>
                </a:cxn>
                <a:cxn ang="0">
                  <a:pos x="22" y="124"/>
                </a:cxn>
                <a:cxn ang="0">
                  <a:pos x="30" y="152"/>
                </a:cxn>
                <a:cxn ang="0">
                  <a:pos x="52" y="152"/>
                </a:cxn>
                <a:cxn ang="0">
                  <a:pos x="72" y="142"/>
                </a:cxn>
              </a:cxnLst>
              <a:rect l="0" t="0" r="r" b="b"/>
              <a:pathLst>
                <a:path w="238" h="154">
                  <a:moveTo>
                    <a:pt x="72" y="142"/>
                  </a:moveTo>
                  <a:lnTo>
                    <a:pt x="94" y="148"/>
                  </a:lnTo>
                  <a:lnTo>
                    <a:pt x="108" y="154"/>
                  </a:lnTo>
                  <a:lnTo>
                    <a:pt x="138" y="152"/>
                  </a:lnTo>
                  <a:lnTo>
                    <a:pt x="140" y="138"/>
                  </a:lnTo>
                  <a:lnTo>
                    <a:pt x="146" y="128"/>
                  </a:lnTo>
                  <a:lnTo>
                    <a:pt x="154" y="136"/>
                  </a:lnTo>
                  <a:lnTo>
                    <a:pt x="174" y="116"/>
                  </a:lnTo>
                  <a:lnTo>
                    <a:pt x="190" y="116"/>
                  </a:lnTo>
                  <a:lnTo>
                    <a:pt x="204" y="118"/>
                  </a:lnTo>
                  <a:lnTo>
                    <a:pt x="222" y="114"/>
                  </a:lnTo>
                  <a:lnTo>
                    <a:pt x="214" y="88"/>
                  </a:lnTo>
                  <a:lnTo>
                    <a:pt x="208" y="84"/>
                  </a:lnTo>
                  <a:lnTo>
                    <a:pt x="218" y="68"/>
                  </a:lnTo>
                  <a:lnTo>
                    <a:pt x="222" y="44"/>
                  </a:lnTo>
                  <a:lnTo>
                    <a:pt x="234" y="42"/>
                  </a:lnTo>
                  <a:lnTo>
                    <a:pt x="238" y="26"/>
                  </a:lnTo>
                  <a:lnTo>
                    <a:pt x="216" y="20"/>
                  </a:lnTo>
                  <a:lnTo>
                    <a:pt x="204" y="4"/>
                  </a:lnTo>
                  <a:lnTo>
                    <a:pt x="192" y="10"/>
                  </a:lnTo>
                  <a:lnTo>
                    <a:pt x="180" y="16"/>
                  </a:lnTo>
                  <a:lnTo>
                    <a:pt x="164" y="16"/>
                  </a:lnTo>
                  <a:lnTo>
                    <a:pt x="148" y="28"/>
                  </a:lnTo>
                  <a:lnTo>
                    <a:pt x="112" y="42"/>
                  </a:lnTo>
                  <a:lnTo>
                    <a:pt x="78" y="36"/>
                  </a:lnTo>
                  <a:lnTo>
                    <a:pt x="60" y="28"/>
                  </a:lnTo>
                  <a:lnTo>
                    <a:pt x="28" y="22"/>
                  </a:lnTo>
                  <a:lnTo>
                    <a:pt x="26" y="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0" y="20"/>
                  </a:lnTo>
                  <a:lnTo>
                    <a:pt x="10" y="36"/>
                  </a:lnTo>
                  <a:lnTo>
                    <a:pt x="20" y="50"/>
                  </a:lnTo>
                  <a:lnTo>
                    <a:pt x="30" y="62"/>
                  </a:lnTo>
                  <a:lnTo>
                    <a:pt x="20" y="76"/>
                  </a:lnTo>
                  <a:lnTo>
                    <a:pt x="10" y="76"/>
                  </a:lnTo>
                  <a:lnTo>
                    <a:pt x="8" y="86"/>
                  </a:lnTo>
                  <a:lnTo>
                    <a:pt x="10" y="98"/>
                  </a:lnTo>
                  <a:lnTo>
                    <a:pt x="12" y="116"/>
                  </a:lnTo>
                  <a:lnTo>
                    <a:pt x="22" y="124"/>
                  </a:lnTo>
                  <a:lnTo>
                    <a:pt x="30" y="152"/>
                  </a:lnTo>
                  <a:lnTo>
                    <a:pt x="52" y="152"/>
                  </a:lnTo>
                  <a:lnTo>
                    <a:pt x="72" y="1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4" name="Burkina Faso">
              <a:extLst>
                <a:ext uri="{FF2B5EF4-FFF2-40B4-BE49-F238E27FC236}">
                  <a16:creationId xmlns="" xmlns:a16="http://schemas.microsoft.com/office/drawing/2014/main" id="{76BB58F8-9AEF-4D40-865C-EFEB680640B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8937" y="4067111"/>
              <a:ext cx="236228" cy="192723"/>
            </a:xfrm>
            <a:custGeom>
              <a:avLst/>
              <a:gdLst/>
              <a:ahLst/>
              <a:cxnLst>
                <a:cxn ang="0">
                  <a:pos x="98" y="232"/>
                </a:cxn>
                <a:cxn ang="0">
                  <a:pos x="68" y="216"/>
                </a:cxn>
                <a:cxn ang="0">
                  <a:pos x="52" y="222"/>
                </a:cxn>
                <a:cxn ang="0">
                  <a:pos x="32" y="224"/>
                </a:cxn>
                <a:cxn ang="0">
                  <a:pos x="16" y="208"/>
                </a:cxn>
                <a:cxn ang="0">
                  <a:pos x="0" y="200"/>
                </a:cxn>
                <a:cxn ang="0">
                  <a:pos x="0" y="186"/>
                </a:cxn>
                <a:cxn ang="0">
                  <a:pos x="14" y="160"/>
                </a:cxn>
                <a:cxn ang="0">
                  <a:pos x="14" y="136"/>
                </a:cxn>
                <a:cxn ang="0">
                  <a:pos x="34" y="134"/>
                </a:cxn>
                <a:cxn ang="0">
                  <a:pos x="52" y="104"/>
                </a:cxn>
                <a:cxn ang="0">
                  <a:pos x="50" y="86"/>
                </a:cxn>
                <a:cxn ang="0">
                  <a:pos x="64" y="74"/>
                </a:cxn>
                <a:cxn ang="0">
                  <a:pos x="82" y="88"/>
                </a:cxn>
                <a:cxn ang="0">
                  <a:pos x="116" y="42"/>
                </a:cxn>
                <a:cxn ang="0">
                  <a:pos x="124" y="48"/>
                </a:cxn>
                <a:cxn ang="0">
                  <a:pos x="130" y="42"/>
                </a:cxn>
                <a:cxn ang="0">
                  <a:pos x="134" y="22"/>
                </a:cxn>
                <a:cxn ang="0">
                  <a:pos x="164" y="18"/>
                </a:cxn>
                <a:cxn ang="0">
                  <a:pos x="192" y="0"/>
                </a:cxn>
                <a:cxn ang="0">
                  <a:pos x="220" y="8"/>
                </a:cxn>
                <a:cxn ang="0">
                  <a:pos x="220" y="50"/>
                </a:cxn>
                <a:cxn ang="0">
                  <a:pos x="244" y="76"/>
                </a:cxn>
                <a:cxn ang="0">
                  <a:pos x="244" y="90"/>
                </a:cxn>
                <a:cxn ang="0">
                  <a:pos x="270" y="100"/>
                </a:cxn>
                <a:cxn ang="0">
                  <a:pos x="274" y="94"/>
                </a:cxn>
                <a:cxn ang="0">
                  <a:pos x="286" y="102"/>
                </a:cxn>
                <a:cxn ang="0">
                  <a:pos x="282" y="114"/>
                </a:cxn>
                <a:cxn ang="0">
                  <a:pos x="280" y="124"/>
                </a:cxn>
                <a:cxn ang="0">
                  <a:pos x="292" y="140"/>
                </a:cxn>
                <a:cxn ang="0">
                  <a:pos x="282" y="158"/>
                </a:cxn>
                <a:cxn ang="0">
                  <a:pos x="262" y="156"/>
                </a:cxn>
                <a:cxn ang="0">
                  <a:pos x="238" y="180"/>
                </a:cxn>
                <a:cxn ang="0">
                  <a:pos x="228" y="174"/>
                </a:cxn>
                <a:cxn ang="0">
                  <a:pos x="212" y="174"/>
                </a:cxn>
                <a:cxn ang="0">
                  <a:pos x="214" y="166"/>
                </a:cxn>
                <a:cxn ang="0">
                  <a:pos x="196" y="166"/>
                </a:cxn>
                <a:cxn ang="0">
                  <a:pos x="188" y="174"/>
                </a:cxn>
                <a:cxn ang="0">
                  <a:pos x="94" y="174"/>
                </a:cxn>
                <a:cxn ang="0">
                  <a:pos x="98" y="232"/>
                </a:cxn>
              </a:cxnLst>
              <a:rect l="0" t="0" r="r" b="b"/>
              <a:pathLst>
                <a:path w="292" h="232">
                  <a:moveTo>
                    <a:pt x="98" y="232"/>
                  </a:moveTo>
                  <a:lnTo>
                    <a:pt x="68" y="216"/>
                  </a:lnTo>
                  <a:lnTo>
                    <a:pt x="52" y="222"/>
                  </a:lnTo>
                  <a:lnTo>
                    <a:pt x="32" y="224"/>
                  </a:lnTo>
                  <a:lnTo>
                    <a:pt x="16" y="208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14" y="160"/>
                  </a:lnTo>
                  <a:lnTo>
                    <a:pt x="14" y="136"/>
                  </a:lnTo>
                  <a:lnTo>
                    <a:pt x="34" y="134"/>
                  </a:lnTo>
                  <a:lnTo>
                    <a:pt x="52" y="104"/>
                  </a:lnTo>
                  <a:lnTo>
                    <a:pt x="50" y="86"/>
                  </a:lnTo>
                  <a:lnTo>
                    <a:pt x="64" y="74"/>
                  </a:lnTo>
                  <a:lnTo>
                    <a:pt x="82" y="88"/>
                  </a:lnTo>
                  <a:lnTo>
                    <a:pt x="116" y="42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34" y="22"/>
                  </a:lnTo>
                  <a:lnTo>
                    <a:pt x="164" y="18"/>
                  </a:lnTo>
                  <a:lnTo>
                    <a:pt x="192" y="0"/>
                  </a:lnTo>
                  <a:lnTo>
                    <a:pt x="220" y="8"/>
                  </a:lnTo>
                  <a:lnTo>
                    <a:pt x="220" y="50"/>
                  </a:lnTo>
                  <a:lnTo>
                    <a:pt x="244" y="76"/>
                  </a:lnTo>
                  <a:lnTo>
                    <a:pt x="244" y="90"/>
                  </a:lnTo>
                  <a:lnTo>
                    <a:pt x="270" y="100"/>
                  </a:lnTo>
                  <a:lnTo>
                    <a:pt x="274" y="94"/>
                  </a:lnTo>
                  <a:lnTo>
                    <a:pt x="286" y="102"/>
                  </a:lnTo>
                  <a:lnTo>
                    <a:pt x="282" y="114"/>
                  </a:lnTo>
                  <a:lnTo>
                    <a:pt x="280" y="124"/>
                  </a:lnTo>
                  <a:lnTo>
                    <a:pt x="292" y="140"/>
                  </a:lnTo>
                  <a:lnTo>
                    <a:pt x="282" y="158"/>
                  </a:lnTo>
                  <a:lnTo>
                    <a:pt x="262" y="156"/>
                  </a:lnTo>
                  <a:lnTo>
                    <a:pt x="238" y="180"/>
                  </a:lnTo>
                  <a:lnTo>
                    <a:pt x="228" y="174"/>
                  </a:lnTo>
                  <a:lnTo>
                    <a:pt x="212" y="174"/>
                  </a:lnTo>
                  <a:lnTo>
                    <a:pt x="214" y="166"/>
                  </a:lnTo>
                  <a:lnTo>
                    <a:pt x="196" y="166"/>
                  </a:lnTo>
                  <a:lnTo>
                    <a:pt x="188" y="174"/>
                  </a:lnTo>
                  <a:lnTo>
                    <a:pt x="94" y="174"/>
                  </a:lnTo>
                  <a:lnTo>
                    <a:pt x="98" y="2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5" name="Burundi">
              <a:extLst>
                <a:ext uri="{FF2B5EF4-FFF2-40B4-BE49-F238E27FC236}">
                  <a16:creationId xmlns="" xmlns:a16="http://schemas.microsoft.com/office/drawing/2014/main" id="{B3D20FA8-3C5D-401D-9424-216D29555C6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6609" y="4645279"/>
              <a:ext cx="50759" cy="62931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46"/>
                </a:cxn>
                <a:cxn ang="0">
                  <a:pos x="6" y="14"/>
                </a:cxn>
                <a:cxn ang="0">
                  <a:pos x="26" y="4"/>
                </a:cxn>
                <a:cxn ang="0">
                  <a:pos x="48" y="0"/>
                </a:cxn>
                <a:cxn ang="0">
                  <a:pos x="62" y="28"/>
                </a:cxn>
                <a:cxn ang="0">
                  <a:pos x="24" y="64"/>
                </a:cxn>
                <a:cxn ang="0">
                  <a:pos x="22" y="76"/>
                </a:cxn>
                <a:cxn ang="0">
                  <a:pos x="0" y="78"/>
                </a:cxn>
              </a:cxnLst>
              <a:rect l="0" t="0" r="r" b="b"/>
              <a:pathLst>
                <a:path w="62" h="78">
                  <a:moveTo>
                    <a:pt x="0" y="78"/>
                  </a:moveTo>
                  <a:lnTo>
                    <a:pt x="0" y="46"/>
                  </a:lnTo>
                  <a:lnTo>
                    <a:pt x="6" y="14"/>
                  </a:lnTo>
                  <a:lnTo>
                    <a:pt x="26" y="4"/>
                  </a:lnTo>
                  <a:lnTo>
                    <a:pt x="48" y="0"/>
                  </a:lnTo>
                  <a:lnTo>
                    <a:pt x="62" y="28"/>
                  </a:lnTo>
                  <a:lnTo>
                    <a:pt x="24" y="64"/>
                  </a:lnTo>
                  <a:lnTo>
                    <a:pt x="22" y="7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6" name="Cambodia">
              <a:extLst>
                <a:ext uri="{FF2B5EF4-FFF2-40B4-BE49-F238E27FC236}">
                  <a16:creationId xmlns="" xmlns:a16="http://schemas.microsoft.com/office/drawing/2014/main" id="{DC6C8908-645B-44E5-B4BF-F98286A52E30}"/>
                </a:ext>
              </a:extLst>
            </p:cNvPr>
            <p:cNvSpPr>
              <a:spLocks/>
            </p:cNvSpPr>
            <p:nvPr/>
          </p:nvSpPr>
          <p:spPr bwMode="gray">
            <a:xfrm>
              <a:off x="8959805" y="4084810"/>
              <a:ext cx="160088" cy="139627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88" y="172"/>
                </a:cxn>
                <a:cxn ang="0">
                  <a:pos x="114" y="140"/>
                </a:cxn>
                <a:cxn ang="0">
                  <a:pos x="134" y="138"/>
                </a:cxn>
                <a:cxn ang="0">
                  <a:pos x="136" y="124"/>
                </a:cxn>
                <a:cxn ang="0">
                  <a:pos x="146" y="110"/>
                </a:cxn>
                <a:cxn ang="0">
                  <a:pos x="160" y="110"/>
                </a:cxn>
                <a:cxn ang="0">
                  <a:pos x="168" y="100"/>
                </a:cxn>
                <a:cxn ang="0">
                  <a:pos x="186" y="96"/>
                </a:cxn>
                <a:cxn ang="0">
                  <a:pos x="196" y="86"/>
                </a:cxn>
                <a:cxn ang="0">
                  <a:pos x="196" y="34"/>
                </a:cxn>
                <a:cxn ang="0">
                  <a:pos x="194" y="4"/>
                </a:cxn>
                <a:cxn ang="0">
                  <a:pos x="180" y="6"/>
                </a:cxn>
                <a:cxn ang="0">
                  <a:pos x="172" y="0"/>
                </a:cxn>
                <a:cxn ang="0">
                  <a:pos x="164" y="0"/>
                </a:cxn>
                <a:cxn ang="0">
                  <a:pos x="152" y="12"/>
                </a:cxn>
                <a:cxn ang="0">
                  <a:pos x="138" y="16"/>
                </a:cxn>
                <a:cxn ang="0">
                  <a:pos x="134" y="32"/>
                </a:cxn>
                <a:cxn ang="0">
                  <a:pos x="110" y="22"/>
                </a:cxn>
                <a:cxn ang="0">
                  <a:pos x="100" y="6"/>
                </a:cxn>
                <a:cxn ang="0">
                  <a:pos x="76" y="10"/>
                </a:cxn>
                <a:cxn ang="0">
                  <a:pos x="30" y="18"/>
                </a:cxn>
                <a:cxn ang="0">
                  <a:pos x="2" y="56"/>
                </a:cxn>
                <a:cxn ang="0">
                  <a:pos x="0" y="70"/>
                </a:cxn>
                <a:cxn ang="0">
                  <a:pos x="20" y="94"/>
                </a:cxn>
                <a:cxn ang="0">
                  <a:pos x="18" y="112"/>
                </a:cxn>
                <a:cxn ang="0">
                  <a:pos x="22" y="124"/>
                </a:cxn>
                <a:cxn ang="0">
                  <a:pos x="24" y="150"/>
                </a:cxn>
                <a:cxn ang="0">
                  <a:pos x="34" y="150"/>
                </a:cxn>
                <a:cxn ang="0">
                  <a:pos x="42" y="152"/>
                </a:cxn>
                <a:cxn ang="0">
                  <a:pos x="46" y="148"/>
                </a:cxn>
                <a:cxn ang="0">
                  <a:pos x="42" y="142"/>
                </a:cxn>
                <a:cxn ang="0">
                  <a:pos x="46" y="138"/>
                </a:cxn>
                <a:cxn ang="0">
                  <a:pos x="52" y="144"/>
                </a:cxn>
                <a:cxn ang="0">
                  <a:pos x="52" y="152"/>
                </a:cxn>
                <a:cxn ang="0">
                  <a:pos x="48" y="158"/>
                </a:cxn>
                <a:cxn ang="0">
                  <a:pos x="48" y="164"/>
                </a:cxn>
                <a:cxn ang="0">
                  <a:pos x="52" y="164"/>
                </a:cxn>
                <a:cxn ang="0">
                  <a:pos x="56" y="162"/>
                </a:cxn>
                <a:cxn ang="0">
                  <a:pos x="60" y="158"/>
                </a:cxn>
                <a:cxn ang="0">
                  <a:pos x="72" y="164"/>
                </a:cxn>
              </a:cxnLst>
              <a:rect l="0" t="0" r="r" b="b"/>
              <a:pathLst>
                <a:path w="196" h="172">
                  <a:moveTo>
                    <a:pt x="72" y="164"/>
                  </a:moveTo>
                  <a:lnTo>
                    <a:pt x="88" y="172"/>
                  </a:lnTo>
                  <a:lnTo>
                    <a:pt x="114" y="140"/>
                  </a:lnTo>
                  <a:lnTo>
                    <a:pt x="134" y="138"/>
                  </a:lnTo>
                  <a:lnTo>
                    <a:pt x="136" y="124"/>
                  </a:lnTo>
                  <a:lnTo>
                    <a:pt x="146" y="110"/>
                  </a:lnTo>
                  <a:lnTo>
                    <a:pt x="160" y="110"/>
                  </a:lnTo>
                  <a:lnTo>
                    <a:pt x="168" y="100"/>
                  </a:lnTo>
                  <a:lnTo>
                    <a:pt x="186" y="96"/>
                  </a:lnTo>
                  <a:lnTo>
                    <a:pt x="196" y="86"/>
                  </a:lnTo>
                  <a:lnTo>
                    <a:pt x="196" y="34"/>
                  </a:lnTo>
                  <a:lnTo>
                    <a:pt x="194" y="4"/>
                  </a:lnTo>
                  <a:lnTo>
                    <a:pt x="180" y="6"/>
                  </a:lnTo>
                  <a:lnTo>
                    <a:pt x="172" y="0"/>
                  </a:lnTo>
                  <a:lnTo>
                    <a:pt x="164" y="0"/>
                  </a:lnTo>
                  <a:lnTo>
                    <a:pt x="152" y="12"/>
                  </a:lnTo>
                  <a:lnTo>
                    <a:pt x="138" y="16"/>
                  </a:lnTo>
                  <a:lnTo>
                    <a:pt x="134" y="32"/>
                  </a:lnTo>
                  <a:lnTo>
                    <a:pt x="110" y="22"/>
                  </a:lnTo>
                  <a:lnTo>
                    <a:pt x="100" y="6"/>
                  </a:lnTo>
                  <a:lnTo>
                    <a:pt x="76" y="10"/>
                  </a:lnTo>
                  <a:lnTo>
                    <a:pt x="30" y="18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0" y="94"/>
                  </a:lnTo>
                  <a:lnTo>
                    <a:pt x="18" y="112"/>
                  </a:lnTo>
                  <a:lnTo>
                    <a:pt x="22" y="124"/>
                  </a:lnTo>
                  <a:lnTo>
                    <a:pt x="24" y="150"/>
                  </a:lnTo>
                  <a:lnTo>
                    <a:pt x="34" y="150"/>
                  </a:lnTo>
                  <a:lnTo>
                    <a:pt x="42" y="152"/>
                  </a:lnTo>
                  <a:lnTo>
                    <a:pt x="46" y="148"/>
                  </a:lnTo>
                  <a:lnTo>
                    <a:pt x="42" y="142"/>
                  </a:lnTo>
                  <a:lnTo>
                    <a:pt x="46" y="138"/>
                  </a:lnTo>
                  <a:lnTo>
                    <a:pt x="52" y="144"/>
                  </a:lnTo>
                  <a:lnTo>
                    <a:pt x="52" y="152"/>
                  </a:lnTo>
                  <a:lnTo>
                    <a:pt x="48" y="158"/>
                  </a:lnTo>
                  <a:lnTo>
                    <a:pt x="48" y="164"/>
                  </a:lnTo>
                  <a:lnTo>
                    <a:pt x="52" y="164"/>
                  </a:lnTo>
                  <a:lnTo>
                    <a:pt x="56" y="162"/>
                  </a:lnTo>
                  <a:lnTo>
                    <a:pt x="60" y="158"/>
                  </a:lnTo>
                  <a:lnTo>
                    <a:pt x="72" y="1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7" name="Cameroon">
              <a:extLst>
                <a:ext uri="{FF2B5EF4-FFF2-40B4-BE49-F238E27FC236}">
                  <a16:creationId xmlns="" xmlns:a16="http://schemas.microsoft.com/office/drawing/2014/main" id="{6B1ECEB9-FF64-4B00-9D33-591C01153857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6015" y="4149707"/>
              <a:ext cx="214754" cy="361847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8" y="297"/>
                </a:cxn>
                <a:cxn ang="0">
                  <a:pos x="8" y="277"/>
                </a:cxn>
                <a:cxn ang="0">
                  <a:pos x="46" y="241"/>
                </a:cxn>
                <a:cxn ang="0">
                  <a:pos x="62" y="239"/>
                </a:cxn>
                <a:cxn ang="0">
                  <a:pos x="96" y="249"/>
                </a:cxn>
                <a:cxn ang="0">
                  <a:pos x="128" y="205"/>
                </a:cxn>
                <a:cxn ang="0">
                  <a:pos x="128" y="189"/>
                </a:cxn>
                <a:cxn ang="0">
                  <a:pos x="148" y="169"/>
                </a:cxn>
                <a:cxn ang="0">
                  <a:pos x="152" y="136"/>
                </a:cxn>
                <a:cxn ang="0">
                  <a:pos x="178" y="110"/>
                </a:cxn>
                <a:cxn ang="0">
                  <a:pos x="180" y="90"/>
                </a:cxn>
                <a:cxn ang="0">
                  <a:pos x="196" y="62"/>
                </a:cxn>
                <a:cxn ang="0">
                  <a:pos x="210" y="56"/>
                </a:cxn>
                <a:cxn ang="0">
                  <a:pos x="210" y="38"/>
                </a:cxn>
                <a:cxn ang="0">
                  <a:pos x="196" y="14"/>
                </a:cxn>
                <a:cxn ang="0">
                  <a:pos x="196" y="0"/>
                </a:cxn>
                <a:cxn ang="0">
                  <a:pos x="214" y="2"/>
                </a:cxn>
                <a:cxn ang="0">
                  <a:pos x="230" y="48"/>
                </a:cxn>
                <a:cxn ang="0">
                  <a:pos x="228" y="86"/>
                </a:cxn>
                <a:cxn ang="0">
                  <a:pos x="246" y="118"/>
                </a:cxn>
                <a:cxn ang="0">
                  <a:pos x="220" y="124"/>
                </a:cxn>
                <a:cxn ang="0">
                  <a:pos x="206" y="122"/>
                </a:cxn>
                <a:cxn ang="0">
                  <a:pos x="196" y="134"/>
                </a:cxn>
                <a:cxn ang="0">
                  <a:pos x="226" y="171"/>
                </a:cxn>
                <a:cxn ang="0">
                  <a:pos x="244" y="173"/>
                </a:cxn>
                <a:cxn ang="0">
                  <a:pos x="250" y="213"/>
                </a:cxn>
                <a:cxn ang="0">
                  <a:pos x="202" y="255"/>
                </a:cxn>
                <a:cxn ang="0">
                  <a:pos x="202" y="315"/>
                </a:cxn>
                <a:cxn ang="0">
                  <a:pos x="226" y="335"/>
                </a:cxn>
                <a:cxn ang="0">
                  <a:pos x="236" y="365"/>
                </a:cxn>
                <a:cxn ang="0">
                  <a:pos x="260" y="381"/>
                </a:cxn>
                <a:cxn ang="0">
                  <a:pos x="264" y="409"/>
                </a:cxn>
                <a:cxn ang="0">
                  <a:pos x="262" y="443"/>
                </a:cxn>
                <a:cxn ang="0">
                  <a:pos x="244" y="437"/>
                </a:cxn>
                <a:cxn ang="0">
                  <a:pos x="162" y="433"/>
                </a:cxn>
                <a:cxn ang="0">
                  <a:pos x="162" y="423"/>
                </a:cxn>
                <a:cxn ang="0">
                  <a:pos x="94" y="427"/>
                </a:cxn>
                <a:cxn ang="0">
                  <a:pos x="22" y="427"/>
                </a:cxn>
                <a:cxn ang="0">
                  <a:pos x="28" y="355"/>
                </a:cxn>
                <a:cxn ang="0">
                  <a:pos x="22" y="343"/>
                </a:cxn>
                <a:cxn ang="0">
                  <a:pos x="2" y="333"/>
                </a:cxn>
                <a:cxn ang="0">
                  <a:pos x="0" y="307"/>
                </a:cxn>
              </a:cxnLst>
              <a:rect l="0" t="0" r="r" b="b"/>
              <a:pathLst>
                <a:path w="264" h="443">
                  <a:moveTo>
                    <a:pt x="0" y="307"/>
                  </a:moveTo>
                  <a:lnTo>
                    <a:pt x="8" y="297"/>
                  </a:lnTo>
                  <a:lnTo>
                    <a:pt x="8" y="277"/>
                  </a:lnTo>
                  <a:lnTo>
                    <a:pt x="46" y="241"/>
                  </a:lnTo>
                  <a:lnTo>
                    <a:pt x="62" y="239"/>
                  </a:lnTo>
                  <a:lnTo>
                    <a:pt x="96" y="249"/>
                  </a:lnTo>
                  <a:lnTo>
                    <a:pt x="128" y="205"/>
                  </a:lnTo>
                  <a:lnTo>
                    <a:pt x="128" y="189"/>
                  </a:lnTo>
                  <a:lnTo>
                    <a:pt x="148" y="169"/>
                  </a:lnTo>
                  <a:lnTo>
                    <a:pt x="152" y="136"/>
                  </a:lnTo>
                  <a:lnTo>
                    <a:pt x="178" y="110"/>
                  </a:lnTo>
                  <a:lnTo>
                    <a:pt x="180" y="90"/>
                  </a:lnTo>
                  <a:lnTo>
                    <a:pt x="196" y="62"/>
                  </a:lnTo>
                  <a:lnTo>
                    <a:pt x="210" y="56"/>
                  </a:lnTo>
                  <a:lnTo>
                    <a:pt x="210" y="38"/>
                  </a:lnTo>
                  <a:lnTo>
                    <a:pt x="196" y="14"/>
                  </a:lnTo>
                  <a:lnTo>
                    <a:pt x="196" y="0"/>
                  </a:lnTo>
                  <a:lnTo>
                    <a:pt x="214" y="2"/>
                  </a:lnTo>
                  <a:lnTo>
                    <a:pt x="230" y="48"/>
                  </a:lnTo>
                  <a:lnTo>
                    <a:pt x="228" y="86"/>
                  </a:lnTo>
                  <a:lnTo>
                    <a:pt x="246" y="118"/>
                  </a:lnTo>
                  <a:lnTo>
                    <a:pt x="220" y="124"/>
                  </a:lnTo>
                  <a:lnTo>
                    <a:pt x="206" y="122"/>
                  </a:lnTo>
                  <a:lnTo>
                    <a:pt x="196" y="134"/>
                  </a:lnTo>
                  <a:lnTo>
                    <a:pt x="226" y="171"/>
                  </a:lnTo>
                  <a:lnTo>
                    <a:pt x="244" y="173"/>
                  </a:lnTo>
                  <a:lnTo>
                    <a:pt x="250" y="213"/>
                  </a:lnTo>
                  <a:lnTo>
                    <a:pt x="202" y="255"/>
                  </a:lnTo>
                  <a:lnTo>
                    <a:pt x="202" y="315"/>
                  </a:lnTo>
                  <a:lnTo>
                    <a:pt x="226" y="335"/>
                  </a:lnTo>
                  <a:lnTo>
                    <a:pt x="236" y="365"/>
                  </a:lnTo>
                  <a:lnTo>
                    <a:pt x="260" y="381"/>
                  </a:lnTo>
                  <a:lnTo>
                    <a:pt x="264" y="409"/>
                  </a:lnTo>
                  <a:lnTo>
                    <a:pt x="262" y="443"/>
                  </a:lnTo>
                  <a:lnTo>
                    <a:pt x="244" y="437"/>
                  </a:lnTo>
                  <a:lnTo>
                    <a:pt x="162" y="433"/>
                  </a:lnTo>
                  <a:lnTo>
                    <a:pt x="162" y="423"/>
                  </a:lnTo>
                  <a:lnTo>
                    <a:pt x="94" y="427"/>
                  </a:lnTo>
                  <a:lnTo>
                    <a:pt x="22" y="427"/>
                  </a:lnTo>
                  <a:lnTo>
                    <a:pt x="28" y="355"/>
                  </a:lnTo>
                  <a:lnTo>
                    <a:pt x="22" y="343"/>
                  </a:lnTo>
                  <a:lnTo>
                    <a:pt x="2" y="333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8" name="Canada">
              <a:extLst>
                <a:ext uri="{FF2B5EF4-FFF2-40B4-BE49-F238E27FC236}">
                  <a16:creationId xmlns="" xmlns:a16="http://schemas.microsoft.com/office/drawing/2014/main" id="{52FFA4AE-E929-40C0-BA29-256B665642B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00484" y="967814"/>
              <a:ext cx="2746892" cy="2153382"/>
            </a:xfrm>
            <a:custGeom>
              <a:avLst/>
              <a:gdLst/>
              <a:ahLst/>
              <a:cxnLst>
                <a:cxn ang="0">
                  <a:pos x="310" y="1083"/>
                </a:cxn>
                <a:cxn ang="0">
                  <a:pos x="376" y="195"/>
                </a:cxn>
                <a:cxn ang="0">
                  <a:pos x="461" y="213"/>
                </a:cxn>
                <a:cxn ang="0">
                  <a:pos x="539" y="298"/>
                </a:cxn>
                <a:cxn ang="0">
                  <a:pos x="552" y="406"/>
                </a:cxn>
                <a:cxn ang="0">
                  <a:pos x="757" y="378"/>
                </a:cxn>
                <a:cxn ang="0">
                  <a:pos x="637" y="253"/>
                </a:cxn>
                <a:cxn ang="0">
                  <a:pos x="712" y="133"/>
                </a:cxn>
                <a:cxn ang="0">
                  <a:pos x="752" y="251"/>
                </a:cxn>
                <a:cxn ang="0">
                  <a:pos x="760" y="160"/>
                </a:cxn>
                <a:cxn ang="0">
                  <a:pos x="795" y="361"/>
                </a:cxn>
                <a:cxn ang="0">
                  <a:pos x="1023" y="213"/>
                </a:cxn>
                <a:cxn ang="0">
                  <a:pos x="1101" y="351"/>
                </a:cxn>
                <a:cxn ang="0">
                  <a:pos x="1294" y="436"/>
                </a:cxn>
                <a:cxn ang="0">
                  <a:pos x="1279" y="541"/>
                </a:cxn>
                <a:cxn ang="0">
                  <a:pos x="1369" y="597"/>
                </a:cxn>
                <a:cxn ang="0">
                  <a:pos x="1487" y="544"/>
                </a:cxn>
                <a:cxn ang="0">
                  <a:pos x="1362" y="316"/>
                </a:cxn>
                <a:cxn ang="0">
                  <a:pos x="1254" y="220"/>
                </a:cxn>
                <a:cxn ang="0">
                  <a:pos x="1098" y="281"/>
                </a:cxn>
                <a:cxn ang="0">
                  <a:pos x="1201" y="439"/>
                </a:cxn>
                <a:cxn ang="0">
                  <a:pos x="1035" y="636"/>
                </a:cxn>
                <a:cxn ang="0">
                  <a:pos x="1077" y="568"/>
                </a:cxn>
                <a:cxn ang="0">
                  <a:pos x="955" y="243"/>
                </a:cxn>
                <a:cxn ang="0">
                  <a:pos x="1241" y="150"/>
                </a:cxn>
                <a:cxn ang="0">
                  <a:pos x="1331" y="12"/>
                </a:cxn>
                <a:cxn ang="0">
                  <a:pos x="1006" y="98"/>
                </a:cxn>
                <a:cxn ang="0">
                  <a:pos x="1606" y="1017"/>
                </a:cxn>
                <a:cxn ang="0">
                  <a:pos x="1638" y="1070"/>
                </a:cxn>
                <a:cxn ang="0">
                  <a:pos x="1668" y="1109"/>
                </a:cxn>
                <a:cxn ang="0">
                  <a:pos x="1516" y="1048"/>
                </a:cxn>
                <a:cxn ang="0">
                  <a:pos x="1434" y="1152"/>
                </a:cxn>
                <a:cxn ang="0">
                  <a:pos x="1357" y="1177"/>
                </a:cxn>
                <a:cxn ang="0">
                  <a:pos x="1214" y="1259"/>
                </a:cxn>
                <a:cxn ang="0">
                  <a:pos x="1145" y="1280"/>
                </a:cxn>
                <a:cxn ang="0">
                  <a:pos x="1116" y="1219"/>
                </a:cxn>
                <a:cxn ang="0">
                  <a:pos x="1062" y="1231"/>
                </a:cxn>
                <a:cxn ang="0">
                  <a:pos x="1031" y="1278"/>
                </a:cxn>
                <a:cxn ang="0">
                  <a:pos x="1034" y="1221"/>
                </a:cxn>
                <a:cxn ang="0">
                  <a:pos x="1101" y="1187"/>
                </a:cxn>
                <a:cxn ang="0">
                  <a:pos x="1017" y="1166"/>
                </a:cxn>
                <a:cxn ang="0">
                  <a:pos x="951" y="1171"/>
                </a:cxn>
                <a:cxn ang="0">
                  <a:pos x="914" y="1130"/>
                </a:cxn>
                <a:cxn ang="0">
                  <a:pos x="363" y="1113"/>
                </a:cxn>
                <a:cxn ang="0">
                  <a:pos x="208" y="890"/>
                </a:cxn>
                <a:cxn ang="0">
                  <a:pos x="181" y="346"/>
                </a:cxn>
                <a:cxn ang="0">
                  <a:pos x="411" y="371"/>
                </a:cxn>
                <a:cxn ang="0">
                  <a:pos x="632" y="511"/>
                </a:cxn>
                <a:cxn ang="0">
                  <a:pos x="720" y="444"/>
                </a:cxn>
                <a:cxn ang="0">
                  <a:pos x="889" y="459"/>
                </a:cxn>
                <a:cxn ang="0">
                  <a:pos x="883" y="225"/>
                </a:cxn>
                <a:cxn ang="0">
                  <a:pos x="1036" y="476"/>
                </a:cxn>
                <a:cxn ang="0">
                  <a:pos x="1048" y="526"/>
                </a:cxn>
                <a:cxn ang="0">
                  <a:pos x="976" y="854"/>
                </a:cxn>
                <a:cxn ang="0">
                  <a:pos x="1221" y="946"/>
                </a:cxn>
                <a:cxn ang="0">
                  <a:pos x="1314" y="659"/>
                </a:cxn>
                <a:cxn ang="0">
                  <a:pos x="1492" y="782"/>
                </a:cxn>
                <a:cxn ang="0">
                  <a:pos x="1616" y="923"/>
                </a:cxn>
                <a:cxn ang="0">
                  <a:pos x="1364" y="1119"/>
                </a:cxn>
                <a:cxn ang="0">
                  <a:pos x="1475" y="1102"/>
                </a:cxn>
                <a:cxn ang="0">
                  <a:pos x="1484" y="1183"/>
                </a:cxn>
              </a:cxnLst>
              <a:rect l="0" t="0" r="r" b="b"/>
              <a:pathLst>
                <a:path w="1692" h="1317">
                  <a:moveTo>
                    <a:pt x="168" y="968"/>
                  </a:moveTo>
                  <a:cubicBezTo>
                    <a:pt x="171" y="978"/>
                    <a:pt x="171" y="978"/>
                    <a:pt x="171" y="978"/>
                  </a:cubicBezTo>
                  <a:cubicBezTo>
                    <a:pt x="176" y="988"/>
                    <a:pt x="176" y="988"/>
                    <a:pt x="176" y="988"/>
                  </a:cubicBezTo>
                  <a:cubicBezTo>
                    <a:pt x="193" y="1008"/>
                    <a:pt x="193" y="1008"/>
                    <a:pt x="193" y="1008"/>
                  </a:cubicBezTo>
                  <a:cubicBezTo>
                    <a:pt x="198" y="1008"/>
                    <a:pt x="198" y="1008"/>
                    <a:pt x="198" y="1008"/>
                  </a:cubicBezTo>
                  <a:cubicBezTo>
                    <a:pt x="198" y="1003"/>
                    <a:pt x="198" y="1003"/>
                    <a:pt x="198" y="1003"/>
                  </a:cubicBezTo>
                  <a:cubicBezTo>
                    <a:pt x="192" y="999"/>
                    <a:pt x="192" y="999"/>
                    <a:pt x="192" y="999"/>
                  </a:cubicBezTo>
                  <a:cubicBezTo>
                    <a:pt x="183" y="983"/>
                    <a:pt x="183" y="983"/>
                    <a:pt x="183" y="983"/>
                  </a:cubicBezTo>
                  <a:cubicBezTo>
                    <a:pt x="186" y="980"/>
                    <a:pt x="186" y="980"/>
                    <a:pt x="186" y="980"/>
                  </a:cubicBezTo>
                  <a:cubicBezTo>
                    <a:pt x="186" y="973"/>
                    <a:pt x="186" y="973"/>
                    <a:pt x="186" y="973"/>
                  </a:cubicBezTo>
                  <a:cubicBezTo>
                    <a:pt x="183" y="973"/>
                    <a:pt x="183" y="973"/>
                    <a:pt x="183" y="973"/>
                  </a:cubicBezTo>
                  <a:cubicBezTo>
                    <a:pt x="181" y="968"/>
                    <a:pt x="181" y="968"/>
                    <a:pt x="181" y="968"/>
                  </a:cubicBezTo>
                  <a:cubicBezTo>
                    <a:pt x="183" y="963"/>
                    <a:pt x="183" y="963"/>
                    <a:pt x="183" y="963"/>
                  </a:cubicBezTo>
                  <a:cubicBezTo>
                    <a:pt x="188" y="945"/>
                    <a:pt x="188" y="945"/>
                    <a:pt x="188" y="945"/>
                  </a:cubicBezTo>
                  <a:cubicBezTo>
                    <a:pt x="181" y="950"/>
                    <a:pt x="181" y="950"/>
                    <a:pt x="181" y="950"/>
                  </a:cubicBezTo>
                  <a:cubicBezTo>
                    <a:pt x="163" y="945"/>
                    <a:pt x="163" y="945"/>
                    <a:pt x="163" y="945"/>
                  </a:cubicBezTo>
                  <a:cubicBezTo>
                    <a:pt x="168" y="968"/>
                    <a:pt x="168" y="968"/>
                    <a:pt x="168" y="968"/>
                  </a:cubicBezTo>
                  <a:moveTo>
                    <a:pt x="325" y="1095"/>
                  </a:moveTo>
                  <a:cubicBezTo>
                    <a:pt x="318" y="1088"/>
                    <a:pt x="318" y="1088"/>
                    <a:pt x="318" y="1088"/>
                  </a:cubicBezTo>
                  <a:cubicBezTo>
                    <a:pt x="310" y="1083"/>
                    <a:pt x="310" y="1083"/>
                    <a:pt x="310" y="1083"/>
                  </a:cubicBezTo>
                  <a:cubicBezTo>
                    <a:pt x="307" y="1074"/>
                    <a:pt x="307" y="1074"/>
                    <a:pt x="307" y="1074"/>
                  </a:cubicBezTo>
                  <a:cubicBezTo>
                    <a:pt x="263" y="1055"/>
                    <a:pt x="263" y="1055"/>
                    <a:pt x="263" y="1055"/>
                  </a:cubicBezTo>
                  <a:cubicBezTo>
                    <a:pt x="251" y="1061"/>
                    <a:pt x="251" y="1061"/>
                    <a:pt x="251" y="1061"/>
                  </a:cubicBezTo>
                  <a:cubicBezTo>
                    <a:pt x="267" y="1068"/>
                    <a:pt x="267" y="1068"/>
                    <a:pt x="267" y="1068"/>
                  </a:cubicBezTo>
                  <a:cubicBezTo>
                    <a:pt x="264" y="1073"/>
                    <a:pt x="264" y="1073"/>
                    <a:pt x="264" y="1073"/>
                  </a:cubicBezTo>
                  <a:cubicBezTo>
                    <a:pt x="270" y="1080"/>
                    <a:pt x="270" y="1080"/>
                    <a:pt x="270" y="1080"/>
                  </a:cubicBezTo>
                  <a:cubicBezTo>
                    <a:pt x="281" y="1087"/>
                    <a:pt x="281" y="1087"/>
                    <a:pt x="281" y="1087"/>
                  </a:cubicBezTo>
                  <a:cubicBezTo>
                    <a:pt x="290" y="1088"/>
                    <a:pt x="290" y="1088"/>
                    <a:pt x="290" y="1088"/>
                  </a:cubicBezTo>
                  <a:cubicBezTo>
                    <a:pt x="295" y="1093"/>
                    <a:pt x="295" y="1093"/>
                    <a:pt x="295" y="1093"/>
                  </a:cubicBezTo>
                  <a:cubicBezTo>
                    <a:pt x="297" y="1101"/>
                    <a:pt x="297" y="1101"/>
                    <a:pt x="297" y="1101"/>
                  </a:cubicBezTo>
                  <a:cubicBezTo>
                    <a:pt x="307" y="1102"/>
                    <a:pt x="307" y="1102"/>
                    <a:pt x="307" y="1102"/>
                  </a:cubicBezTo>
                  <a:cubicBezTo>
                    <a:pt x="310" y="1108"/>
                    <a:pt x="310" y="1108"/>
                    <a:pt x="310" y="1108"/>
                  </a:cubicBezTo>
                  <a:cubicBezTo>
                    <a:pt x="317" y="1109"/>
                    <a:pt x="317" y="1109"/>
                    <a:pt x="317" y="1109"/>
                  </a:cubicBezTo>
                  <a:cubicBezTo>
                    <a:pt x="318" y="1116"/>
                    <a:pt x="318" y="1116"/>
                    <a:pt x="318" y="1116"/>
                  </a:cubicBezTo>
                  <a:cubicBezTo>
                    <a:pt x="345" y="1125"/>
                    <a:pt x="345" y="1125"/>
                    <a:pt x="345" y="1125"/>
                  </a:cubicBezTo>
                  <a:cubicBezTo>
                    <a:pt x="350" y="1123"/>
                    <a:pt x="350" y="1123"/>
                    <a:pt x="350" y="1123"/>
                  </a:cubicBezTo>
                  <a:cubicBezTo>
                    <a:pt x="335" y="1100"/>
                    <a:pt x="335" y="1100"/>
                    <a:pt x="335" y="1100"/>
                  </a:cubicBezTo>
                  <a:lnTo>
                    <a:pt x="325" y="1095"/>
                  </a:lnTo>
                  <a:close/>
                  <a:moveTo>
                    <a:pt x="386" y="163"/>
                  </a:moveTo>
                  <a:cubicBezTo>
                    <a:pt x="376" y="195"/>
                    <a:pt x="376" y="195"/>
                    <a:pt x="376" y="195"/>
                  </a:cubicBezTo>
                  <a:cubicBezTo>
                    <a:pt x="371" y="235"/>
                    <a:pt x="371" y="235"/>
                    <a:pt x="371" y="235"/>
                  </a:cubicBezTo>
                  <a:cubicBezTo>
                    <a:pt x="384" y="251"/>
                    <a:pt x="384" y="251"/>
                    <a:pt x="384" y="251"/>
                  </a:cubicBezTo>
                  <a:cubicBezTo>
                    <a:pt x="389" y="281"/>
                    <a:pt x="389" y="281"/>
                    <a:pt x="389" y="281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404" y="261"/>
                    <a:pt x="404" y="261"/>
                    <a:pt x="404" y="261"/>
                  </a:cubicBezTo>
                  <a:cubicBezTo>
                    <a:pt x="409" y="266"/>
                    <a:pt x="409" y="266"/>
                    <a:pt x="409" y="266"/>
                  </a:cubicBezTo>
                  <a:cubicBezTo>
                    <a:pt x="416" y="251"/>
                    <a:pt x="416" y="251"/>
                    <a:pt x="416" y="251"/>
                  </a:cubicBezTo>
                  <a:cubicBezTo>
                    <a:pt x="421" y="223"/>
                    <a:pt x="421" y="223"/>
                    <a:pt x="421" y="223"/>
                  </a:cubicBezTo>
                  <a:cubicBezTo>
                    <a:pt x="424" y="193"/>
                    <a:pt x="424" y="193"/>
                    <a:pt x="424" y="193"/>
                  </a:cubicBezTo>
                  <a:cubicBezTo>
                    <a:pt x="446" y="173"/>
                    <a:pt x="446" y="173"/>
                    <a:pt x="446" y="173"/>
                  </a:cubicBezTo>
                  <a:cubicBezTo>
                    <a:pt x="469" y="163"/>
                    <a:pt x="469" y="163"/>
                    <a:pt x="469" y="16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26" y="138"/>
                    <a:pt x="426" y="138"/>
                    <a:pt x="426" y="138"/>
                  </a:cubicBezTo>
                  <a:cubicBezTo>
                    <a:pt x="404" y="145"/>
                    <a:pt x="404" y="145"/>
                    <a:pt x="404" y="145"/>
                  </a:cubicBezTo>
                  <a:cubicBezTo>
                    <a:pt x="403" y="165"/>
                    <a:pt x="403" y="165"/>
                    <a:pt x="403" y="165"/>
                  </a:cubicBezTo>
                  <a:lnTo>
                    <a:pt x="386" y="163"/>
                  </a:lnTo>
                  <a:close/>
                  <a:moveTo>
                    <a:pt x="444" y="205"/>
                  </a:moveTo>
                  <a:cubicBezTo>
                    <a:pt x="446" y="213"/>
                    <a:pt x="446" y="213"/>
                    <a:pt x="446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54" y="223"/>
                    <a:pt x="454" y="223"/>
                    <a:pt x="454" y="223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34" y="248"/>
                    <a:pt x="434" y="248"/>
                    <a:pt x="434" y="248"/>
                  </a:cubicBezTo>
                  <a:cubicBezTo>
                    <a:pt x="449" y="248"/>
                    <a:pt x="449" y="248"/>
                    <a:pt x="449" y="248"/>
                  </a:cubicBezTo>
                  <a:cubicBezTo>
                    <a:pt x="451" y="253"/>
                    <a:pt x="451" y="253"/>
                    <a:pt x="451" y="253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54" y="266"/>
                    <a:pt x="454" y="266"/>
                    <a:pt x="454" y="266"/>
                  </a:cubicBezTo>
                  <a:cubicBezTo>
                    <a:pt x="461" y="258"/>
                    <a:pt x="461" y="258"/>
                    <a:pt x="461" y="258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99" y="253"/>
                    <a:pt x="499" y="253"/>
                    <a:pt x="499" y="253"/>
                  </a:cubicBezTo>
                  <a:cubicBezTo>
                    <a:pt x="507" y="256"/>
                    <a:pt x="507" y="256"/>
                    <a:pt x="507" y="256"/>
                  </a:cubicBezTo>
                  <a:cubicBezTo>
                    <a:pt x="504" y="261"/>
                    <a:pt x="504" y="261"/>
                    <a:pt x="504" y="261"/>
                  </a:cubicBezTo>
                  <a:cubicBezTo>
                    <a:pt x="484" y="266"/>
                    <a:pt x="484" y="266"/>
                    <a:pt x="484" y="266"/>
                  </a:cubicBezTo>
                  <a:cubicBezTo>
                    <a:pt x="459" y="278"/>
                    <a:pt x="459" y="278"/>
                    <a:pt x="459" y="27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66" y="298"/>
                    <a:pt x="466" y="298"/>
                    <a:pt x="466" y="298"/>
                  </a:cubicBezTo>
                  <a:cubicBezTo>
                    <a:pt x="484" y="301"/>
                    <a:pt x="484" y="301"/>
                    <a:pt x="484" y="301"/>
                  </a:cubicBezTo>
                  <a:cubicBezTo>
                    <a:pt x="509" y="303"/>
                    <a:pt x="509" y="303"/>
                    <a:pt x="509" y="303"/>
                  </a:cubicBezTo>
                  <a:cubicBezTo>
                    <a:pt x="524" y="301"/>
                    <a:pt x="524" y="301"/>
                    <a:pt x="524" y="301"/>
                  </a:cubicBezTo>
                  <a:cubicBezTo>
                    <a:pt x="539" y="298"/>
                    <a:pt x="539" y="298"/>
                    <a:pt x="539" y="298"/>
                  </a:cubicBezTo>
                  <a:cubicBezTo>
                    <a:pt x="567" y="303"/>
                    <a:pt x="567" y="303"/>
                    <a:pt x="567" y="303"/>
                  </a:cubicBezTo>
                  <a:cubicBezTo>
                    <a:pt x="584" y="306"/>
                    <a:pt x="584" y="306"/>
                    <a:pt x="584" y="306"/>
                  </a:cubicBezTo>
                  <a:cubicBezTo>
                    <a:pt x="594" y="313"/>
                    <a:pt x="594" y="313"/>
                    <a:pt x="594" y="313"/>
                  </a:cubicBezTo>
                  <a:cubicBezTo>
                    <a:pt x="574" y="316"/>
                    <a:pt x="574" y="316"/>
                    <a:pt x="574" y="316"/>
                  </a:cubicBezTo>
                  <a:cubicBezTo>
                    <a:pt x="567" y="323"/>
                    <a:pt x="567" y="323"/>
                    <a:pt x="567" y="323"/>
                  </a:cubicBezTo>
                  <a:cubicBezTo>
                    <a:pt x="532" y="321"/>
                    <a:pt x="532" y="321"/>
                    <a:pt x="532" y="321"/>
                  </a:cubicBezTo>
                  <a:cubicBezTo>
                    <a:pt x="517" y="323"/>
                    <a:pt x="517" y="323"/>
                    <a:pt x="517" y="323"/>
                  </a:cubicBezTo>
                  <a:cubicBezTo>
                    <a:pt x="517" y="326"/>
                    <a:pt x="517" y="326"/>
                    <a:pt x="517" y="326"/>
                  </a:cubicBezTo>
                  <a:cubicBezTo>
                    <a:pt x="499" y="328"/>
                    <a:pt x="499" y="328"/>
                    <a:pt x="499" y="328"/>
                  </a:cubicBezTo>
                  <a:cubicBezTo>
                    <a:pt x="494" y="326"/>
                    <a:pt x="494" y="326"/>
                    <a:pt x="494" y="326"/>
                  </a:cubicBezTo>
                  <a:cubicBezTo>
                    <a:pt x="484" y="333"/>
                    <a:pt x="484" y="333"/>
                    <a:pt x="484" y="333"/>
                  </a:cubicBezTo>
                  <a:cubicBezTo>
                    <a:pt x="469" y="336"/>
                    <a:pt x="469" y="336"/>
                    <a:pt x="469" y="336"/>
                  </a:cubicBezTo>
                  <a:cubicBezTo>
                    <a:pt x="474" y="341"/>
                    <a:pt x="474" y="341"/>
                    <a:pt x="474" y="341"/>
                  </a:cubicBezTo>
                  <a:cubicBezTo>
                    <a:pt x="482" y="358"/>
                    <a:pt x="482" y="358"/>
                    <a:pt x="482" y="358"/>
                  </a:cubicBezTo>
                  <a:cubicBezTo>
                    <a:pt x="499" y="363"/>
                    <a:pt x="499" y="363"/>
                    <a:pt x="499" y="363"/>
                  </a:cubicBezTo>
                  <a:cubicBezTo>
                    <a:pt x="544" y="363"/>
                    <a:pt x="544" y="363"/>
                    <a:pt x="544" y="363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39" y="383"/>
                    <a:pt x="539" y="383"/>
                    <a:pt x="539" y="383"/>
                  </a:cubicBezTo>
                  <a:cubicBezTo>
                    <a:pt x="542" y="396"/>
                    <a:pt x="542" y="396"/>
                    <a:pt x="542" y="396"/>
                  </a:cubicBezTo>
                  <a:cubicBezTo>
                    <a:pt x="552" y="406"/>
                    <a:pt x="552" y="406"/>
                    <a:pt x="552" y="406"/>
                  </a:cubicBezTo>
                  <a:cubicBezTo>
                    <a:pt x="552" y="413"/>
                    <a:pt x="552" y="413"/>
                    <a:pt x="552" y="413"/>
                  </a:cubicBezTo>
                  <a:cubicBezTo>
                    <a:pt x="557" y="408"/>
                    <a:pt x="557" y="408"/>
                    <a:pt x="557" y="408"/>
                  </a:cubicBezTo>
                  <a:cubicBezTo>
                    <a:pt x="582" y="411"/>
                    <a:pt x="582" y="411"/>
                    <a:pt x="582" y="411"/>
                  </a:cubicBezTo>
                  <a:cubicBezTo>
                    <a:pt x="604" y="406"/>
                    <a:pt x="604" y="406"/>
                    <a:pt x="604" y="406"/>
                  </a:cubicBezTo>
                  <a:cubicBezTo>
                    <a:pt x="629" y="391"/>
                    <a:pt x="629" y="391"/>
                    <a:pt x="629" y="391"/>
                  </a:cubicBezTo>
                  <a:cubicBezTo>
                    <a:pt x="632" y="388"/>
                    <a:pt x="632" y="388"/>
                    <a:pt x="632" y="388"/>
                  </a:cubicBezTo>
                  <a:cubicBezTo>
                    <a:pt x="639" y="386"/>
                    <a:pt x="639" y="386"/>
                    <a:pt x="639" y="386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60" y="366"/>
                    <a:pt x="660" y="366"/>
                    <a:pt x="660" y="366"/>
                  </a:cubicBezTo>
                  <a:cubicBezTo>
                    <a:pt x="670" y="363"/>
                    <a:pt x="670" y="363"/>
                    <a:pt x="670" y="363"/>
                  </a:cubicBezTo>
                  <a:cubicBezTo>
                    <a:pt x="672" y="363"/>
                    <a:pt x="672" y="363"/>
                    <a:pt x="672" y="363"/>
                  </a:cubicBezTo>
                  <a:cubicBezTo>
                    <a:pt x="670" y="376"/>
                    <a:pt x="670" y="376"/>
                    <a:pt x="670" y="376"/>
                  </a:cubicBezTo>
                  <a:cubicBezTo>
                    <a:pt x="682" y="376"/>
                    <a:pt x="682" y="376"/>
                    <a:pt x="682" y="376"/>
                  </a:cubicBezTo>
                  <a:cubicBezTo>
                    <a:pt x="702" y="376"/>
                    <a:pt x="702" y="376"/>
                    <a:pt x="702" y="376"/>
                  </a:cubicBezTo>
                  <a:cubicBezTo>
                    <a:pt x="697" y="383"/>
                    <a:pt x="697" y="383"/>
                    <a:pt x="697" y="383"/>
                  </a:cubicBezTo>
                  <a:cubicBezTo>
                    <a:pt x="697" y="388"/>
                    <a:pt x="697" y="388"/>
                    <a:pt x="697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37" y="388"/>
                    <a:pt x="737" y="388"/>
                    <a:pt x="737" y="388"/>
                  </a:cubicBezTo>
                  <a:cubicBezTo>
                    <a:pt x="747" y="383"/>
                    <a:pt x="747" y="383"/>
                    <a:pt x="747" y="383"/>
                  </a:cubicBezTo>
                  <a:cubicBezTo>
                    <a:pt x="757" y="378"/>
                    <a:pt x="757" y="378"/>
                    <a:pt x="757" y="378"/>
                  </a:cubicBezTo>
                  <a:cubicBezTo>
                    <a:pt x="750" y="366"/>
                    <a:pt x="750" y="366"/>
                    <a:pt x="750" y="366"/>
                  </a:cubicBezTo>
                  <a:cubicBezTo>
                    <a:pt x="747" y="361"/>
                    <a:pt x="747" y="361"/>
                    <a:pt x="747" y="361"/>
                  </a:cubicBezTo>
                  <a:cubicBezTo>
                    <a:pt x="732" y="363"/>
                    <a:pt x="732" y="363"/>
                    <a:pt x="732" y="363"/>
                  </a:cubicBezTo>
                  <a:cubicBezTo>
                    <a:pt x="732" y="356"/>
                    <a:pt x="732" y="356"/>
                    <a:pt x="732" y="356"/>
                  </a:cubicBezTo>
                  <a:cubicBezTo>
                    <a:pt x="745" y="348"/>
                    <a:pt x="745" y="348"/>
                    <a:pt x="745" y="348"/>
                  </a:cubicBezTo>
                  <a:cubicBezTo>
                    <a:pt x="760" y="348"/>
                    <a:pt x="760" y="348"/>
                    <a:pt x="760" y="348"/>
                  </a:cubicBezTo>
                  <a:cubicBezTo>
                    <a:pt x="767" y="351"/>
                    <a:pt x="767" y="351"/>
                    <a:pt x="767" y="351"/>
                  </a:cubicBezTo>
                  <a:cubicBezTo>
                    <a:pt x="770" y="331"/>
                    <a:pt x="770" y="331"/>
                    <a:pt x="770" y="331"/>
                  </a:cubicBezTo>
                  <a:cubicBezTo>
                    <a:pt x="745" y="318"/>
                    <a:pt x="745" y="318"/>
                    <a:pt x="745" y="318"/>
                  </a:cubicBezTo>
                  <a:cubicBezTo>
                    <a:pt x="740" y="311"/>
                    <a:pt x="740" y="311"/>
                    <a:pt x="740" y="311"/>
                  </a:cubicBezTo>
                  <a:cubicBezTo>
                    <a:pt x="732" y="318"/>
                    <a:pt x="732" y="318"/>
                    <a:pt x="732" y="318"/>
                  </a:cubicBezTo>
                  <a:cubicBezTo>
                    <a:pt x="707" y="298"/>
                    <a:pt x="707" y="298"/>
                    <a:pt x="707" y="298"/>
                  </a:cubicBezTo>
                  <a:cubicBezTo>
                    <a:pt x="707" y="276"/>
                    <a:pt x="707" y="276"/>
                    <a:pt x="707" y="276"/>
                  </a:cubicBezTo>
                  <a:cubicBezTo>
                    <a:pt x="697" y="243"/>
                    <a:pt x="697" y="243"/>
                    <a:pt x="697" y="243"/>
                  </a:cubicBezTo>
                  <a:cubicBezTo>
                    <a:pt x="682" y="180"/>
                    <a:pt x="682" y="180"/>
                    <a:pt x="682" y="180"/>
                  </a:cubicBezTo>
                  <a:cubicBezTo>
                    <a:pt x="667" y="170"/>
                    <a:pt x="667" y="170"/>
                    <a:pt x="667" y="170"/>
                  </a:cubicBezTo>
                  <a:cubicBezTo>
                    <a:pt x="639" y="165"/>
                    <a:pt x="639" y="165"/>
                    <a:pt x="639" y="165"/>
                  </a:cubicBezTo>
                  <a:cubicBezTo>
                    <a:pt x="652" y="248"/>
                    <a:pt x="652" y="248"/>
                    <a:pt x="652" y="248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37" y="253"/>
                    <a:pt x="637" y="253"/>
                    <a:pt x="637" y="253"/>
                  </a:cubicBezTo>
                  <a:cubicBezTo>
                    <a:pt x="637" y="230"/>
                    <a:pt x="637" y="230"/>
                    <a:pt x="637" y="230"/>
                  </a:cubicBezTo>
                  <a:cubicBezTo>
                    <a:pt x="629" y="205"/>
                    <a:pt x="629" y="205"/>
                    <a:pt x="629" y="205"/>
                  </a:cubicBezTo>
                  <a:cubicBezTo>
                    <a:pt x="614" y="188"/>
                    <a:pt x="614" y="188"/>
                    <a:pt x="614" y="188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609" y="223"/>
                    <a:pt x="609" y="223"/>
                    <a:pt x="609" y="223"/>
                  </a:cubicBezTo>
                  <a:cubicBezTo>
                    <a:pt x="572" y="228"/>
                    <a:pt x="572" y="228"/>
                    <a:pt x="572" y="228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52" y="183"/>
                    <a:pt x="552" y="183"/>
                    <a:pt x="552" y="183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208"/>
                    <a:pt x="539" y="208"/>
                    <a:pt x="539" y="208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7" y="158"/>
                    <a:pt x="527" y="158"/>
                    <a:pt x="52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444" y="198"/>
                    <a:pt x="444" y="198"/>
                    <a:pt x="444" y="198"/>
                  </a:cubicBezTo>
                  <a:cubicBezTo>
                    <a:pt x="444" y="205"/>
                    <a:pt x="444" y="205"/>
                    <a:pt x="444" y="205"/>
                  </a:cubicBezTo>
                  <a:close/>
                  <a:moveTo>
                    <a:pt x="680" y="145"/>
                  </a:moveTo>
                  <a:cubicBezTo>
                    <a:pt x="682" y="145"/>
                    <a:pt x="682" y="145"/>
                    <a:pt x="682" y="145"/>
                  </a:cubicBezTo>
                  <a:cubicBezTo>
                    <a:pt x="705" y="173"/>
                    <a:pt x="705" y="173"/>
                    <a:pt x="705" y="173"/>
                  </a:cubicBezTo>
                  <a:cubicBezTo>
                    <a:pt x="722" y="143"/>
                    <a:pt x="722" y="143"/>
                    <a:pt x="722" y="143"/>
                  </a:cubicBezTo>
                  <a:cubicBezTo>
                    <a:pt x="712" y="133"/>
                    <a:pt x="712" y="133"/>
                    <a:pt x="712" y="133"/>
                  </a:cubicBezTo>
                  <a:cubicBezTo>
                    <a:pt x="710" y="130"/>
                    <a:pt x="710" y="130"/>
                    <a:pt x="710" y="130"/>
                  </a:cubicBezTo>
                  <a:cubicBezTo>
                    <a:pt x="682" y="130"/>
                    <a:pt x="682" y="130"/>
                    <a:pt x="682" y="130"/>
                  </a:cubicBezTo>
                  <a:cubicBezTo>
                    <a:pt x="672" y="143"/>
                    <a:pt x="672" y="143"/>
                    <a:pt x="672" y="143"/>
                  </a:cubicBezTo>
                  <a:cubicBezTo>
                    <a:pt x="680" y="145"/>
                    <a:pt x="680" y="145"/>
                    <a:pt x="680" y="145"/>
                  </a:cubicBezTo>
                  <a:close/>
                  <a:moveTo>
                    <a:pt x="752" y="165"/>
                  </a:moveTo>
                  <a:cubicBezTo>
                    <a:pt x="745" y="165"/>
                    <a:pt x="745" y="165"/>
                    <a:pt x="745" y="165"/>
                  </a:cubicBezTo>
                  <a:cubicBezTo>
                    <a:pt x="740" y="178"/>
                    <a:pt x="740" y="178"/>
                    <a:pt x="740" y="178"/>
                  </a:cubicBezTo>
                  <a:cubicBezTo>
                    <a:pt x="745" y="188"/>
                    <a:pt x="745" y="188"/>
                    <a:pt x="745" y="188"/>
                  </a:cubicBezTo>
                  <a:cubicBezTo>
                    <a:pt x="737" y="193"/>
                    <a:pt x="737" y="193"/>
                    <a:pt x="737" y="193"/>
                  </a:cubicBezTo>
                  <a:cubicBezTo>
                    <a:pt x="760" y="200"/>
                    <a:pt x="760" y="200"/>
                    <a:pt x="760" y="200"/>
                  </a:cubicBezTo>
                  <a:cubicBezTo>
                    <a:pt x="757" y="208"/>
                    <a:pt x="757" y="208"/>
                    <a:pt x="757" y="208"/>
                  </a:cubicBezTo>
                  <a:cubicBezTo>
                    <a:pt x="760" y="228"/>
                    <a:pt x="760" y="228"/>
                    <a:pt x="760" y="228"/>
                  </a:cubicBezTo>
                  <a:cubicBezTo>
                    <a:pt x="752" y="223"/>
                    <a:pt x="752" y="223"/>
                    <a:pt x="752" y="223"/>
                  </a:cubicBezTo>
                  <a:cubicBezTo>
                    <a:pt x="745" y="220"/>
                    <a:pt x="745" y="220"/>
                    <a:pt x="745" y="220"/>
                  </a:cubicBezTo>
                  <a:cubicBezTo>
                    <a:pt x="740" y="208"/>
                    <a:pt x="740" y="208"/>
                    <a:pt x="740" y="208"/>
                  </a:cubicBezTo>
                  <a:cubicBezTo>
                    <a:pt x="727" y="203"/>
                    <a:pt x="727" y="203"/>
                    <a:pt x="727" y="203"/>
                  </a:cubicBezTo>
                  <a:cubicBezTo>
                    <a:pt x="717" y="215"/>
                    <a:pt x="717" y="215"/>
                    <a:pt x="717" y="215"/>
                  </a:cubicBezTo>
                  <a:cubicBezTo>
                    <a:pt x="720" y="228"/>
                    <a:pt x="720" y="228"/>
                    <a:pt x="720" y="228"/>
                  </a:cubicBezTo>
                  <a:cubicBezTo>
                    <a:pt x="732" y="253"/>
                    <a:pt x="732" y="253"/>
                    <a:pt x="732" y="253"/>
                  </a:cubicBezTo>
                  <a:cubicBezTo>
                    <a:pt x="752" y="251"/>
                    <a:pt x="752" y="251"/>
                    <a:pt x="752" y="251"/>
                  </a:cubicBezTo>
                  <a:cubicBezTo>
                    <a:pt x="772" y="271"/>
                    <a:pt x="772" y="271"/>
                    <a:pt x="772" y="271"/>
                  </a:cubicBezTo>
                  <a:cubicBezTo>
                    <a:pt x="790" y="313"/>
                    <a:pt x="790" y="313"/>
                    <a:pt x="790" y="313"/>
                  </a:cubicBezTo>
                  <a:cubicBezTo>
                    <a:pt x="795" y="313"/>
                    <a:pt x="795" y="313"/>
                    <a:pt x="795" y="313"/>
                  </a:cubicBezTo>
                  <a:cubicBezTo>
                    <a:pt x="812" y="296"/>
                    <a:pt x="812" y="296"/>
                    <a:pt x="812" y="296"/>
                  </a:cubicBezTo>
                  <a:cubicBezTo>
                    <a:pt x="802" y="283"/>
                    <a:pt x="802" y="283"/>
                    <a:pt x="802" y="283"/>
                  </a:cubicBezTo>
                  <a:cubicBezTo>
                    <a:pt x="815" y="283"/>
                    <a:pt x="815" y="283"/>
                    <a:pt x="815" y="283"/>
                  </a:cubicBezTo>
                  <a:cubicBezTo>
                    <a:pt x="835" y="271"/>
                    <a:pt x="835" y="271"/>
                    <a:pt x="835" y="271"/>
                  </a:cubicBezTo>
                  <a:cubicBezTo>
                    <a:pt x="830" y="261"/>
                    <a:pt x="830" y="261"/>
                    <a:pt x="830" y="261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30" y="218"/>
                    <a:pt x="830" y="218"/>
                    <a:pt x="830" y="218"/>
                  </a:cubicBezTo>
                  <a:cubicBezTo>
                    <a:pt x="800" y="215"/>
                    <a:pt x="800" y="215"/>
                    <a:pt x="800" y="215"/>
                  </a:cubicBezTo>
                  <a:cubicBezTo>
                    <a:pt x="797" y="200"/>
                    <a:pt x="797" y="200"/>
                    <a:pt x="797" y="200"/>
                  </a:cubicBezTo>
                  <a:cubicBezTo>
                    <a:pt x="820" y="190"/>
                    <a:pt x="820" y="190"/>
                    <a:pt x="820" y="190"/>
                  </a:cubicBezTo>
                  <a:cubicBezTo>
                    <a:pt x="812" y="180"/>
                    <a:pt x="812" y="180"/>
                    <a:pt x="812" y="180"/>
                  </a:cubicBezTo>
                  <a:cubicBezTo>
                    <a:pt x="823" y="175"/>
                    <a:pt x="823" y="175"/>
                    <a:pt x="823" y="175"/>
                  </a:cubicBezTo>
                  <a:cubicBezTo>
                    <a:pt x="820" y="163"/>
                    <a:pt x="820" y="163"/>
                    <a:pt x="820" y="163"/>
                  </a:cubicBezTo>
                  <a:cubicBezTo>
                    <a:pt x="795" y="173"/>
                    <a:pt x="795" y="173"/>
                    <a:pt x="795" y="173"/>
                  </a:cubicBezTo>
                  <a:cubicBezTo>
                    <a:pt x="775" y="175"/>
                    <a:pt x="775" y="175"/>
                    <a:pt x="775" y="175"/>
                  </a:cubicBezTo>
                  <a:cubicBezTo>
                    <a:pt x="760" y="160"/>
                    <a:pt x="760" y="160"/>
                    <a:pt x="760" y="160"/>
                  </a:cubicBezTo>
                  <a:cubicBezTo>
                    <a:pt x="752" y="165"/>
                    <a:pt x="752" y="165"/>
                    <a:pt x="752" y="165"/>
                  </a:cubicBezTo>
                  <a:close/>
                  <a:moveTo>
                    <a:pt x="865" y="158"/>
                  </a:moveTo>
                  <a:cubicBezTo>
                    <a:pt x="858" y="160"/>
                    <a:pt x="858" y="160"/>
                    <a:pt x="858" y="160"/>
                  </a:cubicBezTo>
                  <a:cubicBezTo>
                    <a:pt x="850" y="158"/>
                    <a:pt x="850" y="158"/>
                    <a:pt x="850" y="158"/>
                  </a:cubicBezTo>
                  <a:cubicBezTo>
                    <a:pt x="845" y="168"/>
                    <a:pt x="845" y="168"/>
                    <a:pt x="845" y="168"/>
                  </a:cubicBezTo>
                  <a:cubicBezTo>
                    <a:pt x="845" y="183"/>
                    <a:pt x="845" y="183"/>
                    <a:pt x="845" y="183"/>
                  </a:cubicBezTo>
                  <a:cubicBezTo>
                    <a:pt x="845" y="208"/>
                    <a:pt x="845" y="208"/>
                    <a:pt x="845" y="208"/>
                  </a:cubicBezTo>
                  <a:cubicBezTo>
                    <a:pt x="870" y="210"/>
                    <a:pt x="870" y="210"/>
                    <a:pt x="870" y="210"/>
                  </a:cubicBezTo>
                  <a:cubicBezTo>
                    <a:pt x="883" y="200"/>
                    <a:pt x="883" y="200"/>
                    <a:pt x="883" y="200"/>
                  </a:cubicBezTo>
                  <a:cubicBezTo>
                    <a:pt x="895" y="198"/>
                    <a:pt x="895" y="198"/>
                    <a:pt x="895" y="198"/>
                  </a:cubicBezTo>
                  <a:cubicBezTo>
                    <a:pt x="905" y="198"/>
                    <a:pt x="905" y="198"/>
                    <a:pt x="905" y="198"/>
                  </a:cubicBezTo>
                  <a:cubicBezTo>
                    <a:pt x="930" y="198"/>
                    <a:pt x="930" y="198"/>
                    <a:pt x="930" y="198"/>
                  </a:cubicBezTo>
                  <a:cubicBezTo>
                    <a:pt x="948" y="180"/>
                    <a:pt x="948" y="180"/>
                    <a:pt x="948" y="180"/>
                  </a:cubicBezTo>
                  <a:cubicBezTo>
                    <a:pt x="955" y="158"/>
                    <a:pt x="955" y="158"/>
                    <a:pt x="955" y="158"/>
                  </a:cubicBezTo>
                  <a:cubicBezTo>
                    <a:pt x="940" y="155"/>
                    <a:pt x="940" y="155"/>
                    <a:pt x="940" y="155"/>
                  </a:cubicBezTo>
                  <a:cubicBezTo>
                    <a:pt x="920" y="145"/>
                    <a:pt x="920" y="145"/>
                    <a:pt x="920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53" y="148"/>
                    <a:pt x="853" y="148"/>
                    <a:pt x="853" y="148"/>
                  </a:cubicBezTo>
                  <a:cubicBezTo>
                    <a:pt x="865" y="158"/>
                    <a:pt x="865" y="158"/>
                    <a:pt x="865" y="158"/>
                  </a:cubicBezTo>
                  <a:close/>
                  <a:moveTo>
                    <a:pt x="795" y="361"/>
                  </a:moveTo>
                  <a:cubicBezTo>
                    <a:pt x="792" y="371"/>
                    <a:pt x="792" y="371"/>
                    <a:pt x="792" y="371"/>
                  </a:cubicBezTo>
                  <a:cubicBezTo>
                    <a:pt x="805" y="376"/>
                    <a:pt x="805" y="376"/>
                    <a:pt x="805" y="376"/>
                  </a:cubicBezTo>
                  <a:cubicBezTo>
                    <a:pt x="815" y="376"/>
                    <a:pt x="815" y="376"/>
                    <a:pt x="815" y="376"/>
                  </a:cubicBezTo>
                  <a:cubicBezTo>
                    <a:pt x="820" y="378"/>
                    <a:pt x="820" y="378"/>
                    <a:pt x="820" y="378"/>
                  </a:cubicBezTo>
                  <a:cubicBezTo>
                    <a:pt x="855" y="388"/>
                    <a:pt x="855" y="388"/>
                    <a:pt x="855" y="388"/>
                  </a:cubicBezTo>
                  <a:cubicBezTo>
                    <a:pt x="865" y="376"/>
                    <a:pt x="865" y="376"/>
                    <a:pt x="865" y="376"/>
                  </a:cubicBezTo>
                  <a:cubicBezTo>
                    <a:pt x="873" y="376"/>
                    <a:pt x="873" y="376"/>
                    <a:pt x="873" y="376"/>
                  </a:cubicBezTo>
                  <a:cubicBezTo>
                    <a:pt x="875" y="366"/>
                    <a:pt x="875" y="366"/>
                    <a:pt x="875" y="366"/>
                  </a:cubicBezTo>
                  <a:cubicBezTo>
                    <a:pt x="865" y="363"/>
                    <a:pt x="865" y="363"/>
                    <a:pt x="865" y="363"/>
                  </a:cubicBezTo>
                  <a:cubicBezTo>
                    <a:pt x="858" y="358"/>
                    <a:pt x="858" y="358"/>
                    <a:pt x="858" y="358"/>
                  </a:cubicBezTo>
                  <a:cubicBezTo>
                    <a:pt x="853" y="343"/>
                    <a:pt x="853" y="343"/>
                    <a:pt x="853" y="343"/>
                  </a:cubicBezTo>
                  <a:cubicBezTo>
                    <a:pt x="838" y="338"/>
                    <a:pt x="838" y="338"/>
                    <a:pt x="838" y="338"/>
                  </a:cubicBezTo>
                  <a:cubicBezTo>
                    <a:pt x="830" y="326"/>
                    <a:pt x="830" y="326"/>
                    <a:pt x="830" y="326"/>
                  </a:cubicBezTo>
                  <a:cubicBezTo>
                    <a:pt x="812" y="338"/>
                    <a:pt x="812" y="338"/>
                    <a:pt x="812" y="338"/>
                  </a:cubicBezTo>
                  <a:cubicBezTo>
                    <a:pt x="815" y="356"/>
                    <a:pt x="815" y="356"/>
                    <a:pt x="815" y="356"/>
                  </a:cubicBezTo>
                  <a:cubicBezTo>
                    <a:pt x="807" y="361"/>
                    <a:pt x="807" y="361"/>
                    <a:pt x="807" y="361"/>
                  </a:cubicBezTo>
                  <a:cubicBezTo>
                    <a:pt x="795" y="361"/>
                    <a:pt x="795" y="361"/>
                    <a:pt x="795" y="361"/>
                  </a:cubicBezTo>
                  <a:close/>
                  <a:moveTo>
                    <a:pt x="1036" y="193"/>
                  </a:moveTo>
                  <a:cubicBezTo>
                    <a:pt x="1023" y="205"/>
                    <a:pt x="1023" y="205"/>
                    <a:pt x="1023" y="205"/>
                  </a:cubicBezTo>
                  <a:cubicBezTo>
                    <a:pt x="1023" y="213"/>
                    <a:pt x="1023" y="213"/>
                    <a:pt x="1023" y="213"/>
                  </a:cubicBezTo>
                  <a:cubicBezTo>
                    <a:pt x="1021" y="225"/>
                    <a:pt x="1021" y="225"/>
                    <a:pt x="1021" y="225"/>
                  </a:cubicBezTo>
                  <a:cubicBezTo>
                    <a:pt x="1008" y="240"/>
                    <a:pt x="1008" y="240"/>
                    <a:pt x="1008" y="240"/>
                  </a:cubicBezTo>
                  <a:cubicBezTo>
                    <a:pt x="1011" y="248"/>
                    <a:pt x="1011" y="248"/>
                    <a:pt x="1011" y="248"/>
                  </a:cubicBezTo>
                  <a:cubicBezTo>
                    <a:pt x="1001" y="261"/>
                    <a:pt x="1001" y="261"/>
                    <a:pt x="1001" y="261"/>
                  </a:cubicBezTo>
                  <a:cubicBezTo>
                    <a:pt x="1001" y="273"/>
                    <a:pt x="1001" y="273"/>
                    <a:pt x="1001" y="273"/>
                  </a:cubicBezTo>
                  <a:cubicBezTo>
                    <a:pt x="1023" y="288"/>
                    <a:pt x="1023" y="288"/>
                    <a:pt x="1023" y="288"/>
                  </a:cubicBezTo>
                  <a:cubicBezTo>
                    <a:pt x="1046" y="291"/>
                    <a:pt x="1046" y="291"/>
                    <a:pt x="1046" y="291"/>
                  </a:cubicBezTo>
                  <a:cubicBezTo>
                    <a:pt x="1061" y="303"/>
                    <a:pt x="1061" y="303"/>
                    <a:pt x="1061" y="303"/>
                  </a:cubicBezTo>
                  <a:cubicBezTo>
                    <a:pt x="1053" y="308"/>
                    <a:pt x="1053" y="308"/>
                    <a:pt x="1053" y="308"/>
                  </a:cubicBezTo>
                  <a:cubicBezTo>
                    <a:pt x="1048" y="306"/>
                    <a:pt x="1048" y="306"/>
                    <a:pt x="1048" y="306"/>
                  </a:cubicBezTo>
                  <a:cubicBezTo>
                    <a:pt x="1033" y="298"/>
                    <a:pt x="1033" y="298"/>
                    <a:pt x="1033" y="298"/>
                  </a:cubicBezTo>
                  <a:cubicBezTo>
                    <a:pt x="1016" y="296"/>
                    <a:pt x="1016" y="296"/>
                    <a:pt x="1016" y="296"/>
                  </a:cubicBezTo>
                  <a:cubicBezTo>
                    <a:pt x="1016" y="308"/>
                    <a:pt x="1016" y="308"/>
                    <a:pt x="1016" y="308"/>
                  </a:cubicBezTo>
                  <a:cubicBezTo>
                    <a:pt x="1038" y="336"/>
                    <a:pt x="1038" y="336"/>
                    <a:pt x="1038" y="336"/>
                  </a:cubicBezTo>
                  <a:cubicBezTo>
                    <a:pt x="1053" y="338"/>
                    <a:pt x="1053" y="338"/>
                    <a:pt x="1053" y="338"/>
                  </a:cubicBezTo>
                  <a:cubicBezTo>
                    <a:pt x="1058" y="333"/>
                    <a:pt x="1058" y="333"/>
                    <a:pt x="1058" y="333"/>
                  </a:cubicBezTo>
                  <a:cubicBezTo>
                    <a:pt x="1073" y="338"/>
                    <a:pt x="1073" y="338"/>
                    <a:pt x="1073" y="338"/>
                  </a:cubicBezTo>
                  <a:cubicBezTo>
                    <a:pt x="1088" y="351"/>
                    <a:pt x="1088" y="351"/>
                    <a:pt x="1088" y="351"/>
                  </a:cubicBezTo>
                  <a:cubicBezTo>
                    <a:pt x="1101" y="341"/>
                    <a:pt x="1101" y="341"/>
                    <a:pt x="1101" y="341"/>
                  </a:cubicBezTo>
                  <a:cubicBezTo>
                    <a:pt x="1101" y="351"/>
                    <a:pt x="1101" y="351"/>
                    <a:pt x="1101" y="351"/>
                  </a:cubicBezTo>
                  <a:cubicBezTo>
                    <a:pt x="1128" y="353"/>
                    <a:pt x="1128" y="353"/>
                    <a:pt x="1128" y="353"/>
                  </a:cubicBezTo>
                  <a:cubicBezTo>
                    <a:pt x="1143" y="361"/>
                    <a:pt x="1143" y="361"/>
                    <a:pt x="1143" y="361"/>
                  </a:cubicBezTo>
                  <a:cubicBezTo>
                    <a:pt x="1153" y="356"/>
                    <a:pt x="1153" y="356"/>
                    <a:pt x="1153" y="356"/>
                  </a:cubicBezTo>
                  <a:cubicBezTo>
                    <a:pt x="1158" y="353"/>
                    <a:pt x="1158" y="353"/>
                    <a:pt x="1158" y="353"/>
                  </a:cubicBezTo>
                  <a:cubicBezTo>
                    <a:pt x="1186" y="358"/>
                    <a:pt x="1186" y="358"/>
                    <a:pt x="1186" y="358"/>
                  </a:cubicBezTo>
                  <a:cubicBezTo>
                    <a:pt x="1211" y="363"/>
                    <a:pt x="1211" y="363"/>
                    <a:pt x="1211" y="363"/>
                  </a:cubicBezTo>
                  <a:cubicBezTo>
                    <a:pt x="1209" y="343"/>
                    <a:pt x="1209" y="343"/>
                    <a:pt x="1209" y="343"/>
                  </a:cubicBezTo>
                  <a:cubicBezTo>
                    <a:pt x="1189" y="336"/>
                    <a:pt x="1189" y="336"/>
                    <a:pt x="1189" y="336"/>
                  </a:cubicBezTo>
                  <a:cubicBezTo>
                    <a:pt x="1166" y="316"/>
                    <a:pt x="1166" y="316"/>
                    <a:pt x="1166" y="316"/>
                  </a:cubicBezTo>
                  <a:cubicBezTo>
                    <a:pt x="1206" y="323"/>
                    <a:pt x="1206" y="323"/>
                    <a:pt x="1206" y="323"/>
                  </a:cubicBezTo>
                  <a:cubicBezTo>
                    <a:pt x="1226" y="346"/>
                    <a:pt x="1226" y="346"/>
                    <a:pt x="1226" y="346"/>
                  </a:cubicBezTo>
                  <a:cubicBezTo>
                    <a:pt x="1231" y="371"/>
                    <a:pt x="1231" y="371"/>
                    <a:pt x="1231" y="371"/>
                  </a:cubicBezTo>
                  <a:cubicBezTo>
                    <a:pt x="1241" y="371"/>
                    <a:pt x="1241" y="371"/>
                    <a:pt x="1241" y="371"/>
                  </a:cubicBezTo>
                  <a:cubicBezTo>
                    <a:pt x="1256" y="391"/>
                    <a:pt x="1256" y="391"/>
                    <a:pt x="1256" y="391"/>
                  </a:cubicBezTo>
                  <a:cubicBezTo>
                    <a:pt x="1241" y="401"/>
                    <a:pt x="1241" y="401"/>
                    <a:pt x="1241" y="401"/>
                  </a:cubicBezTo>
                  <a:cubicBezTo>
                    <a:pt x="1239" y="411"/>
                    <a:pt x="1239" y="411"/>
                    <a:pt x="1239" y="411"/>
                  </a:cubicBezTo>
                  <a:cubicBezTo>
                    <a:pt x="1256" y="408"/>
                    <a:pt x="1256" y="408"/>
                    <a:pt x="1256" y="408"/>
                  </a:cubicBezTo>
                  <a:cubicBezTo>
                    <a:pt x="1271" y="396"/>
                    <a:pt x="1271" y="396"/>
                    <a:pt x="1271" y="396"/>
                  </a:cubicBezTo>
                  <a:cubicBezTo>
                    <a:pt x="1281" y="416"/>
                    <a:pt x="1281" y="416"/>
                    <a:pt x="1281" y="416"/>
                  </a:cubicBezTo>
                  <a:cubicBezTo>
                    <a:pt x="1294" y="436"/>
                    <a:pt x="1294" y="436"/>
                    <a:pt x="1294" y="436"/>
                  </a:cubicBezTo>
                  <a:cubicBezTo>
                    <a:pt x="1306" y="436"/>
                    <a:pt x="1306" y="436"/>
                    <a:pt x="1306" y="436"/>
                  </a:cubicBezTo>
                  <a:cubicBezTo>
                    <a:pt x="1311" y="449"/>
                    <a:pt x="1311" y="449"/>
                    <a:pt x="1311" y="449"/>
                  </a:cubicBezTo>
                  <a:cubicBezTo>
                    <a:pt x="1314" y="464"/>
                    <a:pt x="1314" y="464"/>
                    <a:pt x="1314" y="464"/>
                  </a:cubicBezTo>
                  <a:cubicBezTo>
                    <a:pt x="1324" y="466"/>
                    <a:pt x="1324" y="466"/>
                    <a:pt x="1324" y="466"/>
                  </a:cubicBezTo>
                  <a:cubicBezTo>
                    <a:pt x="1316" y="471"/>
                    <a:pt x="1316" y="471"/>
                    <a:pt x="1316" y="471"/>
                  </a:cubicBezTo>
                  <a:cubicBezTo>
                    <a:pt x="1319" y="479"/>
                    <a:pt x="1319" y="479"/>
                    <a:pt x="1319" y="479"/>
                  </a:cubicBezTo>
                  <a:cubicBezTo>
                    <a:pt x="1310" y="490"/>
                    <a:pt x="1310" y="490"/>
                    <a:pt x="1310" y="490"/>
                  </a:cubicBezTo>
                  <a:cubicBezTo>
                    <a:pt x="1334" y="496"/>
                    <a:pt x="1334" y="496"/>
                    <a:pt x="1334" y="496"/>
                  </a:cubicBezTo>
                  <a:cubicBezTo>
                    <a:pt x="1341" y="481"/>
                    <a:pt x="1341" y="481"/>
                    <a:pt x="1341" y="481"/>
                  </a:cubicBezTo>
                  <a:cubicBezTo>
                    <a:pt x="1349" y="499"/>
                    <a:pt x="1349" y="499"/>
                    <a:pt x="1349" y="499"/>
                  </a:cubicBezTo>
                  <a:cubicBezTo>
                    <a:pt x="1354" y="499"/>
                    <a:pt x="1354" y="499"/>
                    <a:pt x="1354" y="499"/>
                  </a:cubicBezTo>
                  <a:cubicBezTo>
                    <a:pt x="1369" y="511"/>
                    <a:pt x="1369" y="511"/>
                    <a:pt x="1369" y="511"/>
                  </a:cubicBezTo>
                  <a:cubicBezTo>
                    <a:pt x="1357" y="519"/>
                    <a:pt x="1357" y="519"/>
                    <a:pt x="1357" y="519"/>
                  </a:cubicBezTo>
                  <a:cubicBezTo>
                    <a:pt x="1347" y="519"/>
                    <a:pt x="1347" y="519"/>
                    <a:pt x="1347" y="519"/>
                  </a:cubicBezTo>
                  <a:cubicBezTo>
                    <a:pt x="1331" y="521"/>
                    <a:pt x="1331" y="521"/>
                    <a:pt x="1331" y="521"/>
                  </a:cubicBezTo>
                  <a:cubicBezTo>
                    <a:pt x="1329" y="506"/>
                    <a:pt x="1329" y="506"/>
                    <a:pt x="1329" y="506"/>
                  </a:cubicBezTo>
                  <a:cubicBezTo>
                    <a:pt x="1304" y="494"/>
                    <a:pt x="1304" y="494"/>
                    <a:pt x="1304" y="494"/>
                  </a:cubicBezTo>
                  <a:cubicBezTo>
                    <a:pt x="1276" y="516"/>
                    <a:pt x="1276" y="516"/>
                    <a:pt x="1276" y="516"/>
                  </a:cubicBezTo>
                  <a:cubicBezTo>
                    <a:pt x="1294" y="544"/>
                    <a:pt x="1294" y="544"/>
                    <a:pt x="1294" y="544"/>
                  </a:cubicBezTo>
                  <a:cubicBezTo>
                    <a:pt x="1279" y="541"/>
                    <a:pt x="1279" y="541"/>
                    <a:pt x="1279" y="541"/>
                  </a:cubicBezTo>
                  <a:cubicBezTo>
                    <a:pt x="1244" y="544"/>
                    <a:pt x="1244" y="544"/>
                    <a:pt x="1244" y="544"/>
                  </a:cubicBezTo>
                  <a:cubicBezTo>
                    <a:pt x="1241" y="544"/>
                    <a:pt x="1214" y="534"/>
                    <a:pt x="1214" y="534"/>
                  </a:cubicBezTo>
                  <a:cubicBezTo>
                    <a:pt x="1211" y="546"/>
                    <a:pt x="1211" y="546"/>
                    <a:pt x="1211" y="546"/>
                  </a:cubicBezTo>
                  <a:cubicBezTo>
                    <a:pt x="1204" y="551"/>
                    <a:pt x="1204" y="551"/>
                    <a:pt x="1204" y="551"/>
                  </a:cubicBezTo>
                  <a:cubicBezTo>
                    <a:pt x="1201" y="564"/>
                    <a:pt x="1201" y="564"/>
                    <a:pt x="1201" y="564"/>
                  </a:cubicBezTo>
                  <a:cubicBezTo>
                    <a:pt x="1206" y="571"/>
                    <a:pt x="1206" y="571"/>
                    <a:pt x="1206" y="571"/>
                  </a:cubicBezTo>
                  <a:cubicBezTo>
                    <a:pt x="1229" y="574"/>
                    <a:pt x="1229" y="574"/>
                    <a:pt x="1229" y="574"/>
                  </a:cubicBezTo>
                  <a:cubicBezTo>
                    <a:pt x="1244" y="569"/>
                    <a:pt x="1244" y="569"/>
                    <a:pt x="1244" y="569"/>
                  </a:cubicBezTo>
                  <a:cubicBezTo>
                    <a:pt x="1271" y="576"/>
                    <a:pt x="1271" y="576"/>
                    <a:pt x="1271" y="576"/>
                  </a:cubicBezTo>
                  <a:cubicBezTo>
                    <a:pt x="1284" y="574"/>
                    <a:pt x="1284" y="574"/>
                    <a:pt x="1284" y="574"/>
                  </a:cubicBezTo>
                  <a:cubicBezTo>
                    <a:pt x="1319" y="604"/>
                    <a:pt x="1319" y="604"/>
                    <a:pt x="1319" y="604"/>
                  </a:cubicBezTo>
                  <a:cubicBezTo>
                    <a:pt x="1306" y="609"/>
                    <a:pt x="1306" y="609"/>
                    <a:pt x="1306" y="609"/>
                  </a:cubicBezTo>
                  <a:cubicBezTo>
                    <a:pt x="1319" y="624"/>
                    <a:pt x="1319" y="624"/>
                    <a:pt x="1319" y="624"/>
                  </a:cubicBezTo>
                  <a:cubicBezTo>
                    <a:pt x="1329" y="624"/>
                    <a:pt x="1329" y="624"/>
                    <a:pt x="1329" y="624"/>
                  </a:cubicBezTo>
                  <a:cubicBezTo>
                    <a:pt x="1352" y="637"/>
                    <a:pt x="1352" y="637"/>
                    <a:pt x="1352" y="637"/>
                  </a:cubicBezTo>
                  <a:cubicBezTo>
                    <a:pt x="1397" y="654"/>
                    <a:pt x="1397" y="654"/>
                    <a:pt x="1397" y="654"/>
                  </a:cubicBezTo>
                  <a:cubicBezTo>
                    <a:pt x="1419" y="667"/>
                    <a:pt x="1419" y="667"/>
                    <a:pt x="1419" y="667"/>
                  </a:cubicBezTo>
                  <a:cubicBezTo>
                    <a:pt x="1414" y="652"/>
                    <a:pt x="1414" y="652"/>
                    <a:pt x="1414" y="652"/>
                  </a:cubicBezTo>
                  <a:cubicBezTo>
                    <a:pt x="1374" y="612"/>
                    <a:pt x="1374" y="612"/>
                    <a:pt x="1374" y="612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94" y="607"/>
                    <a:pt x="1394" y="607"/>
                    <a:pt x="1394" y="607"/>
                  </a:cubicBezTo>
                  <a:cubicBezTo>
                    <a:pt x="1412" y="622"/>
                    <a:pt x="1412" y="622"/>
                    <a:pt x="1412" y="622"/>
                  </a:cubicBezTo>
                  <a:cubicBezTo>
                    <a:pt x="1442" y="634"/>
                    <a:pt x="1442" y="634"/>
                    <a:pt x="1442" y="634"/>
                  </a:cubicBezTo>
                  <a:cubicBezTo>
                    <a:pt x="1442" y="612"/>
                    <a:pt x="1442" y="612"/>
                    <a:pt x="1442" y="612"/>
                  </a:cubicBezTo>
                  <a:cubicBezTo>
                    <a:pt x="1434" y="584"/>
                    <a:pt x="1434" y="584"/>
                    <a:pt x="1434" y="584"/>
                  </a:cubicBezTo>
                  <a:cubicBezTo>
                    <a:pt x="1414" y="571"/>
                    <a:pt x="1414" y="571"/>
                    <a:pt x="1414" y="571"/>
                  </a:cubicBezTo>
                  <a:cubicBezTo>
                    <a:pt x="1399" y="546"/>
                    <a:pt x="1399" y="546"/>
                    <a:pt x="1399" y="546"/>
                  </a:cubicBezTo>
                  <a:cubicBezTo>
                    <a:pt x="1377" y="526"/>
                    <a:pt x="1377" y="526"/>
                    <a:pt x="1377" y="526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92" y="531"/>
                    <a:pt x="1392" y="531"/>
                    <a:pt x="1392" y="531"/>
                  </a:cubicBezTo>
                  <a:cubicBezTo>
                    <a:pt x="1407" y="531"/>
                    <a:pt x="1407" y="531"/>
                    <a:pt x="1407" y="531"/>
                  </a:cubicBezTo>
                  <a:cubicBezTo>
                    <a:pt x="1404" y="519"/>
                    <a:pt x="1404" y="519"/>
                    <a:pt x="1404" y="519"/>
                  </a:cubicBezTo>
                  <a:cubicBezTo>
                    <a:pt x="1407" y="506"/>
                    <a:pt x="1407" y="506"/>
                    <a:pt x="1407" y="506"/>
                  </a:cubicBezTo>
                  <a:cubicBezTo>
                    <a:pt x="1434" y="531"/>
                    <a:pt x="1434" y="531"/>
                    <a:pt x="1434" y="531"/>
                  </a:cubicBezTo>
                  <a:cubicBezTo>
                    <a:pt x="1449" y="529"/>
                    <a:pt x="1449" y="529"/>
                    <a:pt x="1449" y="529"/>
                  </a:cubicBezTo>
                  <a:cubicBezTo>
                    <a:pt x="1439" y="539"/>
                    <a:pt x="1439" y="539"/>
                    <a:pt x="1439" y="539"/>
                  </a:cubicBezTo>
                  <a:cubicBezTo>
                    <a:pt x="1444" y="556"/>
                    <a:pt x="1444" y="556"/>
                    <a:pt x="1444" y="556"/>
                  </a:cubicBezTo>
                  <a:cubicBezTo>
                    <a:pt x="1469" y="569"/>
                    <a:pt x="1469" y="569"/>
                    <a:pt x="1469" y="569"/>
                  </a:cubicBezTo>
                  <a:cubicBezTo>
                    <a:pt x="1472" y="544"/>
                    <a:pt x="1472" y="544"/>
                    <a:pt x="1472" y="544"/>
                  </a:cubicBezTo>
                  <a:cubicBezTo>
                    <a:pt x="1487" y="544"/>
                    <a:pt x="1487" y="544"/>
                    <a:pt x="1487" y="544"/>
                  </a:cubicBezTo>
                  <a:cubicBezTo>
                    <a:pt x="1514" y="516"/>
                    <a:pt x="1514" y="516"/>
                    <a:pt x="1514" y="516"/>
                  </a:cubicBezTo>
                  <a:cubicBezTo>
                    <a:pt x="1499" y="499"/>
                    <a:pt x="1499" y="499"/>
                    <a:pt x="1499" y="499"/>
                  </a:cubicBezTo>
                  <a:cubicBezTo>
                    <a:pt x="1469" y="491"/>
                    <a:pt x="1469" y="491"/>
                    <a:pt x="1469" y="491"/>
                  </a:cubicBezTo>
                  <a:cubicBezTo>
                    <a:pt x="1467" y="471"/>
                    <a:pt x="1467" y="471"/>
                    <a:pt x="1467" y="471"/>
                  </a:cubicBezTo>
                  <a:cubicBezTo>
                    <a:pt x="1464" y="469"/>
                    <a:pt x="1459" y="469"/>
                    <a:pt x="1454" y="466"/>
                  </a:cubicBezTo>
                  <a:cubicBezTo>
                    <a:pt x="1449" y="461"/>
                    <a:pt x="1444" y="459"/>
                    <a:pt x="1437" y="454"/>
                  </a:cubicBezTo>
                  <a:cubicBezTo>
                    <a:pt x="1409" y="431"/>
                    <a:pt x="1409" y="431"/>
                    <a:pt x="1409" y="431"/>
                  </a:cubicBezTo>
                  <a:cubicBezTo>
                    <a:pt x="1392" y="419"/>
                    <a:pt x="1392" y="419"/>
                    <a:pt x="1392" y="419"/>
                  </a:cubicBezTo>
                  <a:cubicBezTo>
                    <a:pt x="1409" y="408"/>
                    <a:pt x="1409" y="408"/>
                    <a:pt x="1409" y="408"/>
                  </a:cubicBezTo>
                  <a:cubicBezTo>
                    <a:pt x="1424" y="408"/>
                    <a:pt x="1424" y="408"/>
                    <a:pt x="1424" y="408"/>
                  </a:cubicBezTo>
                  <a:cubicBezTo>
                    <a:pt x="1419" y="396"/>
                    <a:pt x="1419" y="396"/>
                    <a:pt x="1419" y="396"/>
                  </a:cubicBezTo>
                  <a:cubicBezTo>
                    <a:pt x="1387" y="386"/>
                    <a:pt x="1387" y="386"/>
                    <a:pt x="1387" y="386"/>
                  </a:cubicBezTo>
                  <a:cubicBezTo>
                    <a:pt x="1409" y="381"/>
                    <a:pt x="1409" y="381"/>
                    <a:pt x="1409" y="381"/>
                  </a:cubicBezTo>
                  <a:cubicBezTo>
                    <a:pt x="1424" y="386"/>
                    <a:pt x="1424" y="386"/>
                    <a:pt x="1424" y="386"/>
                  </a:cubicBezTo>
                  <a:cubicBezTo>
                    <a:pt x="1419" y="371"/>
                    <a:pt x="1419" y="371"/>
                    <a:pt x="1419" y="371"/>
                  </a:cubicBezTo>
                  <a:cubicBezTo>
                    <a:pt x="1407" y="358"/>
                    <a:pt x="1407" y="358"/>
                    <a:pt x="1407" y="358"/>
                  </a:cubicBezTo>
                  <a:cubicBezTo>
                    <a:pt x="1394" y="346"/>
                    <a:pt x="1394" y="346"/>
                    <a:pt x="1394" y="346"/>
                  </a:cubicBezTo>
                  <a:cubicBezTo>
                    <a:pt x="1377" y="328"/>
                    <a:pt x="1377" y="328"/>
                    <a:pt x="1377" y="328"/>
                  </a:cubicBezTo>
                  <a:cubicBezTo>
                    <a:pt x="1362" y="323"/>
                    <a:pt x="1362" y="323"/>
                    <a:pt x="1362" y="323"/>
                  </a:cubicBezTo>
                  <a:cubicBezTo>
                    <a:pt x="1362" y="316"/>
                    <a:pt x="1362" y="316"/>
                    <a:pt x="1362" y="316"/>
                  </a:cubicBezTo>
                  <a:cubicBezTo>
                    <a:pt x="1352" y="316"/>
                    <a:pt x="1352" y="316"/>
                    <a:pt x="1352" y="316"/>
                  </a:cubicBezTo>
                  <a:cubicBezTo>
                    <a:pt x="1339" y="326"/>
                    <a:pt x="1339" y="326"/>
                    <a:pt x="1339" y="326"/>
                  </a:cubicBezTo>
                  <a:cubicBezTo>
                    <a:pt x="1341" y="313"/>
                    <a:pt x="1341" y="313"/>
                    <a:pt x="1341" y="313"/>
                  </a:cubicBezTo>
                  <a:cubicBezTo>
                    <a:pt x="1354" y="298"/>
                    <a:pt x="1354" y="298"/>
                    <a:pt x="1354" y="298"/>
                  </a:cubicBezTo>
                  <a:cubicBezTo>
                    <a:pt x="1347" y="296"/>
                    <a:pt x="1347" y="296"/>
                    <a:pt x="1347" y="296"/>
                  </a:cubicBezTo>
                  <a:cubicBezTo>
                    <a:pt x="1341" y="288"/>
                    <a:pt x="1341" y="288"/>
                    <a:pt x="1341" y="288"/>
                  </a:cubicBezTo>
                  <a:cubicBezTo>
                    <a:pt x="1329" y="286"/>
                    <a:pt x="1329" y="286"/>
                    <a:pt x="1329" y="286"/>
                  </a:cubicBezTo>
                  <a:cubicBezTo>
                    <a:pt x="1324" y="281"/>
                    <a:pt x="1324" y="281"/>
                    <a:pt x="1324" y="281"/>
                  </a:cubicBezTo>
                  <a:cubicBezTo>
                    <a:pt x="1311" y="288"/>
                    <a:pt x="1311" y="288"/>
                    <a:pt x="1311" y="288"/>
                  </a:cubicBezTo>
                  <a:cubicBezTo>
                    <a:pt x="1301" y="291"/>
                    <a:pt x="1301" y="291"/>
                    <a:pt x="1301" y="291"/>
                  </a:cubicBezTo>
                  <a:cubicBezTo>
                    <a:pt x="1304" y="276"/>
                    <a:pt x="1304" y="276"/>
                    <a:pt x="1304" y="276"/>
                  </a:cubicBezTo>
                  <a:cubicBezTo>
                    <a:pt x="1279" y="278"/>
                    <a:pt x="1279" y="278"/>
                    <a:pt x="1279" y="278"/>
                  </a:cubicBezTo>
                  <a:cubicBezTo>
                    <a:pt x="1299" y="268"/>
                    <a:pt x="1299" y="268"/>
                    <a:pt x="1299" y="268"/>
                  </a:cubicBezTo>
                  <a:cubicBezTo>
                    <a:pt x="1301" y="256"/>
                    <a:pt x="1301" y="256"/>
                    <a:pt x="1301" y="256"/>
                  </a:cubicBezTo>
                  <a:cubicBezTo>
                    <a:pt x="1271" y="251"/>
                    <a:pt x="1271" y="251"/>
                    <a:pt x="1271" y="251"/>
                  </a:cubicBezTo>
                  <a:cubicBezTo>
                    <a:pt x="1289" y="243"/>
                    <a:pt x="1289" y="243"/>
                    <a:pt x="1289" y="243"/>
                  </a:cubicBezTo>
                  <a:cubicBezTo>
                    <a:pt x="1291" y="233"/>
                    <a:pt x="1291" y="233"/>
                    <a:pt x="1291" y="233"/>
                  </a:cubicBezTo>
                  <a:cubicBezTo>
                    <a:pt x="1281" y="225"/>
                    <a:pt x="1281" y="225"/>
                    <a:pt x="1281" y="225"/>
                  </a:cubicBezTo>
                  <a:cubicBezTo>
                    <a:pt x="1269" y="225"/>
                    <a:pt x="1269" y="225"/>
                    <a:pt x="1269" y="225"/>
                  </a:cubicBezTo>
                  <a:cubicBezTo>
                    <a:pt x="1254" y="220"/>
                    <a:pt x="1254" y="220"/>
                    <a:pt x="1254" y="22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29" y="238"/>
                    <a:pt x="1229" y="238"/>
                    <a:pt x="1229" y="238"/>
                  </a:cubicBezTo>
                  <a:cubicBezTo>
                    <a:pt x="1211" y="243"/>
                    <a:pt x="1211" y="243"/>
                    <a:pt x="1211" y="243"/>
                  </a:cubicBezTo>
                  <a:cubicBezTo>
                    <a:pt x="1181" y="238"/>
                    <a:pt x="1181" y="238"/>
                    <a:pt x="1181" y="238"/>
                  </a:cubicBezTo>
                  <a:cubicBezTo>
                    <a:pt x="1181" y="215"/>
                    <a:pt x="1181" y="215"/>
                    <a:pt x="1181" y="215"/>
                  </a:cubicBezTo>
                  <a:cubicBezTo>
                    <a:pt x="1171" y="200"/>
                    <a:pt x="1171" y="200"/>
                    <a:pt x="1171" y="200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69" y="168"/>
                    <a:pt x="1169" y="168"/>
                    <a:pt x="1169" y="168"/>
                  </a:cubicBezTo>
                  <a:cubicBezTo>
                    <a:pt x="1146" y="165"/>
                    <a:pt x="1146" y="165"/>
                    <a:pt x="1146" y="165"/>
                  </a:cubicBezTo>
                  <a:cubicBezTo>
                    <a:pt x="1123" y="175"/>
                    <a:pt x="1123" y="175"/>
                    <a:pt x="1123" y="175"/>
                  </a:cubicBezTo>
                  <a:cubicBezTo>
                    <a:pt x="1108" y="188"/>
                    <a:pt x="1108" y="188"/>
                    <a:pt x="1108" y="188"/>
                  </a:cubicBezTo>
                  <a:cubicBezTo>
                    <a:pt x="1101" y="205"/>
                    <a:pt x="1101" y="205"/>
                    <a:pt x="1101" y="205"/>
                  </a:cubicBezTo>
                  <a:cubicBezTo>
                    <a:pt x="1101" y="238"/>
                    <a:pt x="1101" y="238"/>
                    <a:pt x="1101" y="238"/>
                  </a:cubicBezTo>
                  <a:cubicBezTo>
                    <a:pt x="1091" y="256"/>
                    <a:pt x="1091" y="256"/>
                    <a:pt x="1091" y="256"/>
                  </a:cubicBezTo>
                  <a:cubicBezTo>
                    <a:pt x="1106" y="266"/>
                    <a:pt x="1106" y="266"/>
                    <a:pt x="1106" y="266"/>
                  </a:cubicBezTo>
                  <a:cubicBezTo>
                    <a:pt x="1106" y="281"/>
                    <a:pt x="1106" y="281"/>
                    <a:pt x="1106" y="281"/>
                  </a:cubicBezTo>
                  <a:cubicBezTo>
                    <a:pt x="1093" y="293"/>
                    <a:pt x="1093" y="293"/>
                    <a:pt x="1093" y="293"/>
                  </a:cubicBezTo>
                  <a:cubicBezTo>
                    <a:pt x="1071" y="301"/>
                    <a:pt x="1071" y="301"/>
                    <a:pt x="1071" y="301"/>
                  </a:cubicBezTo>
                  <a:cubicBezTo>
                    <a:pt x="1078" y="291"/>
                    <a:pt x="1078" y="291"/>
                    <a:pt x="1078" y="291"/>
                  </a:cubicBezTo>
                  <a:cubicBezTo>
                    <a:pt x="1098" y="281"/>
                    <a:pt x="1098" y="281"/>
                    <a:pt x="1098" y="281"/>
                  </a:cubicBezTo>
                  <a:cubicBezTo>
                    <a:pt x="1083" y="258"/>
                    <a:pt x="1083" y="258"/>
                    <a:pt x="1083" y="258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3" y="213"/>
                    <a:pt x="1083" y="213"/>
                    <a:pt x="1083" y="213"/>
                  </a:cubicBezTo>
                  <a:cubicBezTo>
                    <a:pt x="1098" y="183"/>
                    <a:pt x="1098" y="183"/>
                    <a:pt x="1098" y="183"/>
                  </a:cubicBezTo>
                  <a:cubicBezTo>
                    <a:pt x="1098" y="168"/>
                    <a:pt x="1098" y="168"/>
                    <a:pt x="1098" y="168"/>
                  </a:cubicBezTo>
                  <a:cubicBezTo>
                    <a:pt x="1063" y="175"/>
                    <a:pt x="1063" y="175"/>
                    <a:pt x="1063" y="175"/>
                  </a:cubicBezTo>
                  <a:cubicBezTo>
                    <a:pt x="1043" y="173"/>
                    <a:pt x="1043" y="173"/>
                    <a:pt x="1043" y="173"/>
                  </a:cubicBezTo>
                  <a:lnTo>
                    <a:pt x="1036" y="193"/>
                  </a:lnTo>
                  <a:close/>
                  <a:moveTo>
                    <a:pt x="1186" y="193"/>
                  </a:moveTo>
                  <a:cubicBezTo>
                    <a:pt x="1196" y="193"/>
                    <a:pt x="1196" y="193"/>
                    <a:pt x="1196" y="193"/>
                  </a:cubicBezTo>
                  <a:cubicBezTo>
                    <a:pt x="1196" y="213"/>
                    <a:pt x="1196" y="213"/>
                    <a:pt x="1196" y="213"/>
                  </a:cubicBezTo>
                  <a:cubicBezTo>
                    <a:pt x="1209" y="215"/>
                    <a:pt x="1209" y="215"/>
                    <a:pt x="1209" y="215"/>
                  </a:cubicBezTo>
                  <a:cubicBezTo>
                    <a:pt x="1229" y="215"/>
                    <a:pt x="1229" y="215"/>
                    <a:pt x="1229" y="215"/>
                  </a:cubicBezTo>
                  <a:cubicBezTo>
                    <a:pt x="1236" y="208"/>
                    <a:pt x="1236" y="208"/>
                    <a:pt x="1236" y="208"/>
                  </a:cubicBezTo>
                  <a:cubicBezTo>
                    <a:pt x="1271" y="208"/>
                    <a:pt x="1271" y="208"/>
                    <a:pt x="1271" y="208"/>
                  </a:cubicBezTo>
                  <a:cubicBezTo>
                    <a:pt x="1249" y="178"/>
                    <a:pt x="1249" y="178"/>
                    <a:pt x="1249" y="178"/>
                  </a:cubicBezTo>
                  <a:cubicBezTo>
                    <a:pt x="1201" y="173"/>
                    <a:pt x="1201" y="173"/>
                    <a:pt x="1201" y="173"/>
                  </a:cubicBezTo>
                  <a:cubicBezTo>
                    <a:pt x="1181" y="178"/>
                    <a:pt x="1181" y="178"/>
                    <a:pt x="1181" y="178"/>
                  </a:cubicBezTo>
                  <a:cubicBezTo>
                    <a:pt x="1186" y="193"/>
                    <a:pt x="1186" y="193"/>
                    <a:pt x="1186" y="193"/>
                  </a:cubicBezTo>
                  <a:close/>
                  <a:moveTo>
                    <a:pt x="1201" y="439"/>
                  </a:moveTo>
                  <a:cubicBezTo>
                    <a:pt x="1204" y="446"/>
                    <a:pt x="1204" y="446"/>
                    <a:pt x="1204" y="446"/>
                  </a:cubicBezTo>
                  <a:cubicBezTo>
                    <a:pt x="1206" y="459"/>
                    <a:pt x="1206" y="459"/>
                    <a:pt x="1206" y="459"/>
                  </a:cubicBezTo>
                  <a:cubicBezTo>
                    <a:pt x="1229" y="456"/>
                    <a:pt x="1229" y="456"/>
                    <a:pt x="1229" y="456"/>
                  </a:cubicBezTo>
                  <a:cubicBezTo>
                    <a:pt x="1236" y="446"/>
                    <a:pt x="1236" y="446"/>
                    <a:pt x="1236" y="446"/>
                  </a:cubicBezTo>
                  <a:cubicBezTo>
                    <a:pt x="1231" y="431"/>
                    <a:pt x="1231" y="431"/>
                    <a:pt x="1231" y="431"/>
                  </a:cubicBezTo>
                  <a:cubicBezTo>
                    <a:pt x="1236" y="419"/>
                    <a:pt x="1236" y="419"/>
                    <a:pt x="1236" y="419"/>
                  </a:cubicBezTo>
                  <a:cubicBezTo>
                    <a:pt x="1216" y="416"/>
                    <a:pt x="1216" y="416"/>
                    <a:pt x="1216" y="416"/>
                  </a:cubicBezTo>
                  <a:lnTo>
                    <a:pt x="1201" y="439"/>
                  </a:lnTo>
                  <a:close/>
                  <a:moveTo>
                    <a:pt x="1246" y="439"/>
                  </a:moveTo>
                  <a:cubicBezTo>
                    <a:pt x="1269" y="444"/>
                    <a:pt x="1269" y="444"/>
                    <a:pt x="1269" y="444"/>
                  </a:cubicBezTo>
                  <a:cubicBezTo>
                    <a:pt x="1274" y="431"/>
                    <a:pt x="1274" y="431"/>
                    <a:pt x="1274" y="431"/>
                  </a:cubicBezTo>
                  <a:cubicBezTo>
                    <a:pt x="1256" y="424"/>
                    <a:pt x="1256" y="424"/>
                    <a:pt x="1256" y="424"/>
                  </a:cubicBezTo>
                  <a:cubicBezTo>
                    <a:pt x="1246" y="429"/>
                    <a:pt x="1246" y="429"/>
                    <a:pt x="1246" y="429"/>
                  </a:cubicBezTo>
                  <a:lnTo>
                    <a:pt x="1246" y="439"/>
                  </a:lnTo>
                  <a:close/>
                  <a:moveTo>
                    <a:pt x="1065" y="555"/>
                  </a:moveTo>
                  <a:cubicBezTo>
                    <a:pt x="1052" y="575"/>
                    <a:pt x="1052" y="575"/>
                    <a:pt x="1052" y="575"/>
                  </a:cubicBezTo>
                  <a:cubicBezTo>
                    <a:pt x="1050" y="616"/>
                    <a:pt x="1050" y="616"/>
                    <a:pt x="1050" y="616"/>
                  </a:cubicBezTo>
                  <a:cubicBezTo>
                    <a:pt x="1050" y="623"/>
                    <a:pt x="1050" y="623"/>
                    <a:pt x="1050" y="623"/>
                  </a:cubicBezTo>
                  <a:cubicBezTo>
                    <a:pt x="1035" y="628"/>
                    <a:pt x="1035" y="628"/>
                    <a:pt x="1035" y="628"/>
                  </a:cubicBezTo>
                  <a:cubicBezTo>
                    <a:pt x="1035" y="636"/>
                    <a:pt x="1035" y="636"/>
                    <a:pt x="1035" y="636"/>
                  </a:cubicBezTo>
                  <a:cubicBezTo>
                    <a:pt x="1067" y="633"/>
                    <a:pt x="1067" y="633"/>
                    <a:pt x="1067" y="633"/>
                  </a:cubicBezTo>
                  <a:cubicBezTo>
                    <a:pt x="1070" y="656"/>
                    <a:pt x="1070" y="656"/>
                    <a:pt x="1070" y="656"/>
                  </a:cubicBezTo>
                  <a:cubicBezTo>
                    <a:pt x="1075" y="661"/>
                    <a:pt x="1075" y="661"/>
                    <a:pt x="1075" y="661"/>
                  </a:cubicBezTo>
                  <a:cubicBezTo>
                    <a:pt x="1087" y="648"/>
                    <a:pt x="1087" y="648"/>
                    <a:pt x="1087" y="648"/>
                  </a:cubicBezTo>
                  <a:cubicBezTo>
                    <a:pt x="1090" y="638"/>
                    <a:pt x="1090" y="638"/>
                    <a:pt x="1090" y="638"/>
                  </a:cubicBezTo>
                  <a:cubicBezTo>
                    <a:pt x="1105" y="621"/>
                    <a:pt x="1105" y="621"/>
                    <a:pt x="1105" y="621"/>
                  </a:cubicBezTo>
                  <a:cubicBezTo>
                    <a:pt x="1111" y="621"/>
                    <a:pt x="1111" y="621"/>
                    <a:pt x="1111" y="621"/>
                  </a:cubicBezTo>
                  <a:cubicBezTo>
                    <a:pt x="1114" y="623"/>
                    <a:pt x="1114" y="623"/>
                    <a:pt x="1114" y="623"/>
                  </a:cubicBezTo>
                  <a:cubicBezTo>
                    <a:pt x="1130" y="626"/>
                    <a:pt x="1130" y="626"/>
                    <a:pt x="1130" y="626"/>
                  </a:cubicBezTo>
                  <a:cubicBezTo>
                    <a:pt x="1127" y="633"/>
                    <a:pt x="1127" y="633"/>
                    <a:pt x="1127" y="633"/>
                  </a:cubicBezTo>
                  <a:cubicBezTo>
                    <a:pt x="1155" y="638"/>
                    <a:pt x="1155" y="638"/>
                    <a:pt x="1155" y="638"/>
                  </a:cubicBezTo>
                  <a:cubicBezTo>
                    <a:pt x="1172" y="626"/>
                    <a:pt x="1172" y="626"/>
                    <a:pt x="1172" y="626"/>
                  </a:cubicBezTo>
                  <a:cubicBezTo>
                    <a:pt x="1137" y="621"/>
                    <a:pt x="1137" y="621"/>
                    <a:pt x="1137" y="621"/>
                  </a:cubicBezTo>
                  <a:cubicBezTo>
                    <a:pt x="1135" y="608"/>
                    <a:pt x="1135" y="608"/>
                    <a:pt x="1135" y="608"/>
                  </a:cubicBezTo>
                  <a:cubicBezTo>
                    <a:pt x="1107" y="595"/>
                    <a:pt x="1107" y="595"/>
                    <a:pt x="1107" y="595"/>
                  </a:cubicBezTo>
                  <a:cubicBezTo>
                    <a:pt x="1095" y="580"/>
                    <a:pt x="1095" y="580"/>
                    <a:pt x="1095" y="580"/>
                  </a:cubicBezTo>
                  <a:cubicBezTo>
                    <a:pt x="1085" y="575"/>
                    <a:pt x="1085" y="575"/>
                    <a:pt x="1085" y="575"/>
                  </a:cubicBezTo>
                  <a:cubicBezTo>
                    <a:pt x="1080" y="583"/>
                    <a:pt x="1080" y="583"/>
                    <a:pt x="1080" y="583"/>
                  </a:cubicBezTo>
                  <a:cubicBezTo>
                    <a:pt x="1072" y="570"/>
                    <a:pt x="1072" y="570"/>
                    <a:pt x="1072" y="570"/>
                  </a:cubicBezTo>
                  <a:cubicBezTo>
                    <a:pt x="1077" y="568"/>
                    <a:pt x="1077" y="568"/>
                    <a:pt x="1077" y="568"/>
                  </a:cubicBezTo>
                  <a:cubicBezTo>
                    <a:pt x="1065" y="555"/>
                    <a:pt x="1065" y="555"/>
                    <a:pt x="1065" y="555"/>
                  </a:cubicBezTo>
                  <a:close/>
                  <a:moveTo>
                    <a:pt x="1116" y="674"/>
                  </a:moveTo>
                  <a:cubicBezTo>
                    <a:pt x="1108" y="679"/>
                    <a:pt x="1108" y="679"/>
                    <a:pt x="1108" y="679"/>
                  </a:cubicBezTo>
                  <a:cubicBezTo>
                    <a:pt x="1111" y="689"/>
                    <a:pt x="1111" y="689"/>
                    <a:pt x="1111" y="689"/>
                  </a:cubicBezTo>
                  <a:cubicBezTo>
                    <a:pt x="1118" y="682"/>
                    <a:pt x="1118" y="682"/>
                    <a:pt x="1118" y="682"/>
                  </a:cubicBezTo>
                  <a:cubicBezTo>
                    <a:pt x="1126" y="687"/>
                    <a:pt x="1126" y="687"/>
                    <a:pt x="1126" y="687"/>
                  </a:cubicBezTo>
                  <a:cubicBezTo>
                    <a:pt x="1146" y="667"/>
                    <a:pt x="1146" y="667"/>
                    <a:pt x="1146" y="667"/>
                  </a:cubicBezTo>
                  <a:cubicBezTo>
                    <a:pt x="1148" y="657"/>
                    <a:pt x="1148" y="657"/>
                    <a:pt x="1148" y="657"/>
                  </a:cubicBezTo>
                  <a:cubicBezTo>
                    <a:pt x="1116" y="662"/>
                    <a:pt x="1116" y="662"/>
                    <a:pt x="1116" y="662"/>
                  </a:cubicBezTo>
                  <a:cubicBezTo>
                    <a:pt x="1116" y="674"/>
                    <a:pt x="1116" y="674"/>
                    <a:pt x="1116" y="674"/>
                  </a:cubicBezTo>
                  <a:close/>
                  <a:moveTo>
                    <a:pt x="1158" y="714"/>
                  </a:moveTo>
                  <a:cubicBezTo>
                    <a:pt x="1174" y="722"/>
                    <a:pt x="1174" y="722"/>
                    <a:pt x="1174" y="722"/>
                  </a:cubicBezTo>
                  <a:cubicBezTo>
                    <a:pt x="1179" y="699"/>
                    <a:pt x="1179" y="699"/>
                    <a:pt x="1179" y="699"/>
                  </a:cubicBezTo>
                  <a:cubicBezTo>
                    <a:pt x="1169" y="692"/>
                    <a:pt x="1169" y="692"/>
                    <a:pt x="1169" y="692"/>
                  </a:cubicBezTo>
                  <a:cubicBezTo>
                    <a:pt x="1158" y="692"/>
                    <a:pt x="1158" y="692"/>
                    <a:pt x="1158" y="692"/>
                  </a:cubicBezTo>
                  <a:cubicBezTo>
                    <a:pt x="1158" y="714"/>
                    <a:pt x="1158" y="714"/>
                    <a:pt x="1158" y="714"/>
                  </a:cubicBezTo>
                  <a:close/>
                  <a:moveTo>
                    <a:pt x="975" y="183"/>
                  </a:moveTo>
                  <a:cubicBezTo>
                    <a:pt x="973" y="205"/>
                    <a:pt x="973" y="205"/>
                    <a:pt x="973" y="205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55" y="243"/>
                    <a:pt x="955" y="243"/>
                    <a:pt x="955" y="243"/>
                  </a:cubicBezTo>
                  <a:cubicBezTo>
                    <a:pt x="965" y="253"/>
                    <a:pt x="965" y="253"/>
                    <a:pt x="965" y="253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16" y="183"/>
                    <a:pt x="1016" y="183"/>
                    <a:pt x="1016" y="183"/>
                  </a:cubicBezTo>
                  <a:cubicBezTo>
                    <a:pt x="1016" y="160"/>
                    <a:pt x="1016" y="160"/>
                    <a:pt x="1016" y="160"/>
                  </a:cubicBezTo>
                  <a:cubicBezTo>
                    <a:pt x="1038" y="160"/>
                    <a:pt x="1038" y="160"/>
                    <a:pt x="1038" y="160"/>
                  </a:cubicBezTo>
                  <a:cubicBezTo>
                    <a:pt x="1061" y="160"/>
                    <a:pt x="1061" y="160"/>
                    <a:pt x="1061" y="160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88" y="133"/>
                    <a:pt x="1088" y="133"/>
                    <a:pt x="1088" y="13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106" y="153"/>
                    <a:pt x="1106" y="153"/>
                    <a:pt x="1106" y="153"/>
                  </a:cubicBezTo>
                  <a:cubicBezTo>
                    <a:pt x="1123" y="155"/>
                    <a:pt x="1123" y="155"/>
                    <a:pt x="1123" y="155"/>
                  </a:cubicBezTo>
                  <a:cubicBezTo>
                    <a:pt x="1143" y="148"/>
                    <a:pt x="1143" y="148"/>
                    <a:pt x="1143" y="148"/>
                  </a:cubicBezTo>
                  <a:cubicBezTo>
                    <a:pt x="1158" y="140"/>
                    <a:pt x="1158" y="140"/>
                    <a:pt x="1158" y="140"/>
                  </a:cubicBezTo>
                  <a:cubicBezTo>
                    <a:pt x="1171" y="148"/>
                    <a:pt x="1171" y="148"/>
                    <a:pt x="1171" y="148"/>
                  </a:cubicBezTo>
                  <a:cubicBezTo>
                    <a:pt x="1176" y="163"/>
                    <a:pt x="1176" y="163"/>
                    <a:pt x="1176" y="163"/>
                  </a:cubicBezTo>
                  <a:cubicBezTo>
                    <a:pt x="1194" y="158"/>
                    <a:pt x="1194" y="158"/>
                    <a:pt x="1194" y="158"/>
                  </a:cubicBezTo>
                  <a:cubicBezTo>
                    <a:pt x="1221" y="153"/>
                    <a:pt x="1221" y="153"/>
                    <a:pt x="1221" y="153"/>
                  </a:cubicBezTo>
                  <a:cubicBezTo>
                    <a:pt x="1229" y="133"/>
                    <a:pt x="1229" y="133"/>
                    <a:pt x="1229" y="133"/>
                  </a:cubicBezTo>
                  <a:cubicBezTo>
                    <a:pt x="1241" y="150"/>
                    <a:pt x="1241" y="150"/>
                    <a:pt x="1241" y="150"/>
                  </a:cubicBezTo>
                  <a:cubicBezTo>
                    <a:pt x="1261" y="145"/>
                    <a:pt x="1261" y="145"/>
                    <a:pt x="1261" y="145"/>
                  </a:cubicBezTo>
                  <a:cubicBezTo>
                    <a:pt x="1284" y="133"/>
                    <a:pt x="1284" y="133"/>
                    <a:pt x="1284" y="133"/>
                  </a:cubicBezTo>
                  <a:cubicBezTo>
                    <a:pt x="1316" y="145"/>
                    <a:pt x="1316" y="145"/>
                    <a:pt x="1316" y="145"/>
                  </a:cubicBezTo>
                  <a:cubicBezTo>
                    <a:pt x="1329" y="115"/>
                    <a:pt x="1329" y="115"/>
                    <a:pt x="1329" y="115"/>
                  </a:cubicBezTo>
                  <a:cubicBezTo>
                    <a:pt x="1354" y="115"/>
                    <a:pt x="1354" y="115"/>
                    <a:pt x="1354" y="115"/>
                  </a:cubicBezTo>
                  <a:cubicBezTo>
                    <a:pt x="1357" y="95"/>
                    <a:pt x="1357" y="95"/>
                    <a:pt x="1357" y="95"/>
                  </a:cubicBezTo>
                  <a:cubicBezTo>
                    <a:pt x="1369" y="110"/>
                    <a:pt x="1369" y="110"/>
                    <a:pt x="1369" y="110"/>
                  </a:cubicBezTo>
                  <a:cubicBezTo>
                    <a:pt x="1389" y="90"/>
                    <a:pt x="1389" y="90"/>
                    <a:pt x="1389" y="90"/>
                  </a:cubicBezTo>
                  <a:cubicBezTo>
                    <a:pt x="1422" y="88"/>
                    <a:pt x="1422" y="88"/>
                    <a:pt x="1422" y="88"/>
                  </a:cubicBezTo>
                  <a:cubicBezTo>
                    <a:pt x="1429" y="70"/>
                    <a:pt x="1429" y="70"/>
                    <a:pt x="1429" y="70"/>
                  </a:cubicBezTo>
                  <a:cubicBezTo>
                    <a:pt x="1454" y="67"/>
                    <a:pt x="1454" y="67"/>
                    <a:pt x="1454" y="67"/>
                  </a:cubicBezTo>
                  <a:cubicBezTo>
                    <a:pt x="1464" y="42"/>
                    <a:pt x="1464" y="42"/>
                    <a:pt x="1464" y="42"/>
                  </a:cubicBezTo>
                  <a:cubicBezTo>
                    <a:pt x="1495" y="28"/>
                    <a:pt x="1495" y="28"/>
                    <a:pt x="1495" y="28"/>
                  </a:cubicBezTo>
                  <a:cubicBezTo>
                    <a:pt x="1467" y="22"/>
                    <a:pt x="1467" y="22"/>
                    <a:pt x="1467" y="22"/>
                  </a:cubicBezTo>
                  <a:cubicBezTo>
                    <a:pt x="1444" y="17"/>
                    <a:pt x="1444" y="17"/>
                    <a:pt x="1444" y="17"/>
                  </a:cubicBezTo>
                  <a:cubicBezTo>
                    <a:pt x="1414" y="27"/>
                    <a:pt x="1414" y="27"/>
                    <a:pt x="1414" y="27"/>
                  </a:cubicBezTo>
                  <a:cubicBezTo>
                    <a:pt x="1384" y="35"/>
                    <a:pt x="1384" y="35"/>
                    <a:pt x="1384" y="35"/>
                  </a:cubicBezTo>
                  <a:cubicBezTo>
                    <a:pt x="1417" y="12"/>
                    <a:pt x="1417" y="12"/>
                    <a:pt x="1417" y="12"/>
                  </a:cubicBezTo>
                  <a:cubicBezTo>
                    <a:pt x="1369" y="0"/>
                    <a:pt x="1369" y="0"/>
                    <a:pt x="1369" y="0"/>
                  </a:cubicBezTo>
                  <a:cubicBezTo>
                    <a:pt x="1331" y="12"/>
                    <a:pt x="1331" y="12"/>
                    <a:pt x="1331" y="12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09" y="12"/>
                    <a:pt x="1309" y="12"/>
                    <a:pt x="1309" y="12"/>
                  </a:cubicBezTo>
                  <a:cubicBezTo>
                    <a:pt x="1301" y="27"/>
                    <a:pt x="1301" y="27"/>
                    <a:pt x="1301" y="27"/>
                  </a:cubicBezTo>
                  <a:cubicBezTo>
                    <a:pt x="1286" y="27"/>
                    <a:pt x="1286" y="27"/>
                    <a:pt x="1286" y="27"/>
                  </a:cubicBezTo>
                  <a:cubicBezTo>
                    <a:pt x="1264" y="20"/>
                    <a:pt x="1264" y="20"/>
                    <a:pt x="1264" y="20"/>
                  </a:cubicBezTo>
                  <a:cubicBezTo>
                    <a:pt x="1234" y="20"/>
                    <a:pt x="1234" y="20"/>
                    <a:pt x="1234" y="20"/>
                  </a:cubicBezTo>
                  <a:cubicBezTo>
                    <a:pt x="1236" y="50"/>
                    <a:pt x="1236" y="50"/>
                    <a:pt x="1236" y="50"/>
                  </a:cubicBezTo>
                  <a:cubicBezTo>
                    <a:pt x="1226" y="35"/>
                    <a:pt x="1226" y="35"/>
                    <a:pt x="1226" y="35"/>
                  </a:cubicBezTo>
                  <a:cubicBezTo>
                    <a:pt x="1209" y="27"/>
                    <a:pt x="1209" y="27"/>
                    <a:pt x="1209" y="27"/>
                  </a:cubicBezTo>
                  <a:cubicBezTo>
                    <a:pt x="1199" y="40"/>
                    <a:pt x="1199" y="40"/>
                    <a:pt x="1199" y="40"/>
                  </a:cubicBezTo>
                  <a:cubicBezTo>
                    <a:pt x="1169" y="42"/>
                    <a:pt x="1169" y="42"/>
                    <a:pt x="1169" y="42"/>
                  </a:cubicBezTo>
                  <a:cubicBezTo>
                    <a:pt x="1156" y="30"/>
                    <a:pt x="1156" y="30"/>
                    <a:pt x="1156" y="30"/>
                  </a:cubicBezTo>
                  <a:cubicBezTo>
                    <a:pt x="1108" y="35"/>
                    <a:pt x="1108" y="35"/>
                    <a:pt x="1108" y="35"/>
                  </a:cubicBezTo>
                  <a:cubicBezTo>
                    <a:pt x="1086" y="22"/>
                    <a:pt x="1086" y="22"/>
                    <a:pt x="1086" y="22"/>
                  </a:cubicBezTo>
                  <a:cubicBezTo>
                    <a:pt x="1076" y="37"/>
                    <a:pt x="1076" y="37"/>
                    <a:pt x="1076" y="37"/>
                  </a:cubicBezTo>
                  <a:cubicBezTo>
                    <a:pt x="1058" y="50"/>
                    <a:pt x="1058" y="50"/>
                    <a:pt x="1058" y="50"/>
                  </a:cubicBezTo>
                  <a:cubicBezTo>
                    <a:pt x="1001" y="55"/>
                    <a:pt x="1001" y="55"/>
                    <a:pt x="1001" y="55"/>
                  </a:cubicBezTo>
                  <a:cubicBezTo>
                    <a:pt x="1023" y="75"/>
                    <a:pt x="1023" y="75"/>
                    <a:pt x="1023" y="75"/>
                  </a:cubicBezTo>
                  <a:cubicBezTo>
                    <a:pt x="1046" y="98"/>
                    <a:pt x="1046" y="98"/>
                    <a:pt x="1046" y="98"/>
                  </a:cubicBezTo>
                  <a:cubicBezTo>
                    <a:pt x="1006" y="98"/>
                    <a:pt x="1006" y="98"/>
                    <a:pt x="1006" y="98"/>
                  </a:cubicBezTo>
                  <a:cubicBezTo>
                    <a:pt x="983" y="88"/>
                    <a:pt x="983" y="88"/>
                    <a:pt x="983" y="88"/>
                  </a:cubicBezTo>
                  <a:cubicBezTo>
                    <a:pt x="970" y="65"/>
                    <a:pt x="970" y="65"/>
                    <a:pt x="970" y="65"/>
                  </a:cubicBezTo>
                  <a:cubicBezTo>
                    <a:pt x="925" y="65"/>
                    <a:pt x="925" y="65"/>
                    <a:pt x="925" y="65"/>
                  </a:cubicBezTo>
                  <a:cubicBezTo>
                    <a:pt x="925" y="80"/>
                    <a:pt x="925" y="80"/>
                    <a:pt x="925" y="80"/>
                  </a:cubicBezTo>
                  <a:cubicBezTo>
                    <a:pt x="953" y="95"/>
                    <a:pt x="953" y="95"/>
                    <a:pt x="953" y="95"/>
                  </a:cubicBezTo>
                  <a:cubicBezTo>
                    <a:pt x="943" y="110"/>
                    <a:pt x="943" y="110"/>
                    <a:pt x="943" y="110"/>
                  </a:cubicBezTo>
                  <a:cubicBezTo>
                    <a:pt x="938" y="125"/>
                    <a:pt x="938" y="125"/>
                    <a:pt x="938" y="125"/>
                  </a:cubicBezTo>
                  <a:cubicBezTo>
                    <a:pt x="958" y="138"/>
                    <a:pt x="958" y="138"/>
                    <a:pt x="958" y="138"/>
                  </a:cubicBezTo>
                  <a:cubicBezTo>
                    <a:pt x="980" y="153"/>
                    <a:pt x="980" y="153"/>
                    <a:pt x="980" y="153"/>
                  </a:cubicBezTo>
                  <a:cubicBezTo>
                    <a:pt x="975" y="183"/>
                    <a:pt x="975" y="183"/>
                    <a:pt x="975" y="183"/>
                  </a:cubicBezTo>
                  <a:close/>
                  <a:moveTo>
                    <a:pt x="1573" y="1110"/>
                  </a:moveTo>
                  <a:cubicBezTo>
                    <a:pt x="1569" y="1107"/>
                    <a:pt x="1569" y="1107"/>
                    <a:pt x="1569" y="1107"/>
                  </a:cubicBezTo>
                  <a:cubicBezTo>
                    <a:pt x="1568" y="1099"/>
                    <a:pt x="1568" y="1099"/>
                    <a:pt x="1568" y="1099"/>
                  </a:cubicBezTo>
                  <a:cubicBezTo>
                    <a:pt x="1585" y="1085"/>
                    <a:pt x="1585" y="1085"/>
                    <a:pt x="1585" y="1085"/>
                  </a:cubicBezTo>
                  <a:cubicBezTo>
                    <a:pt x="1573" y="1082"/>
                    <a:pt x="1573" y="1082"/>
                    <a:pt x="1573" y="1082"/>
                  </a:cubicBezTo>
                  <a:cubicBezTo>
                    <a:pt x="1585" y="1068"/>
                    <a:pt x="1585" y="1068"/>
                    <a:pt x="1585" y="1068"/>
                  </a:cubicBezTo>
                  <a:cubicBezTo>
                    <a:pt x="1591" y="1069"/>
                    <a:pt x="1591" y="1069"/>
                    <a:pt x="1591" y="1069"/>
                  </a:cubicBezTo>
                  <a:cubicBezTo>
                    <a:pt x="1588" y="1059"/>
                    <a:pt x="1588" y="1059"/>
                    <a:pt x="1588" y="1059"/>
                  </a:cubicBezTo>
                  <a:cubicBezTo>
                    <a:pt x="1602" y="1031"/>
                    <a:pt x="1602" y="1031"/>
                    <a:pt x="1602" y="1031"/>
                  </a:cubicBezTo>
                  <a:cubicBezTo>
                    <a:pt x="1606" y="1017"/>
                    <a:pt x="1606" y="1017"/>
                    <a:pt x="1606" y="1017"/>
                  </a:cubicBezTo>
                  <a:cubicBezTo>
                    <a:pt x="1621" y="997"/>
                    <a:pt x="1621" y="997"/>
                    <a:pt x="1621" y="997"/>
                  </a:cubicBezTo>
                  <a:cubicBezTo>
                    <a:pt x="1631" y="992"/>
                    <a:pt x="1631" y="992"/>
                    <a:pt x="1631" y="992"/>
                  </a:cubicBezTo>
                  <a:cubicBezTo>
                    <a:pt x="1638" y="991"/>
                    <a:pt x="1638" y="991"/>
                    <a:pt x="1638" y="991"/>
                  </a:cubicBezTo>
                  <a:cubicBezTo>
                    <a:pt x="1637" y="1000"/>
                    <a:pt x="1637" y="1000"/>
                    <a:pt x="1637" y="1000"/>
                  </a:cubicBezTo>
                  <a:cubicBezTo>
                    <a:pt x="1631" y="1001"/>
                    <a:pt x="1631" y="1001"/>
                    <a:pt x="1631" y="1001"/>
                  </a:cubicBezTo>
                  <a:cubicBezTo>
                    <a:pt x="1633" y="1007"/>
                    <a:pt x="1633" y="1007"/>
                    <a:pt x="1633" y="1007"/>
                  </a:cubicBezTo>
                  <a:cubicBezTo>
                    <a:pt x="1631" y="1015"/>
                    <a:pt x="1631" y="1015"/>
                    <a:pt x="1631" y="1015"/>
                  </a:cubicBezTo>
                  <a:cubicBezTo>
                    <a:pt x="1626" y="1018"/>
                    <a:pt x="1626" y="1018"/>
                    <a:pt x="1626" y="1018"/>
                  </a:cubicBezTo>
                  <a:cubicBezTo>
                    <a:pt x="1622" y="1031"/>
                    <a:pt x="1622" y="1031"/>
                    <a:pt x="1622" y="1031"/>
                  </a:cubicBezTo>
                  <a:cubicBezTo>
                    <a:pt x="1615" y="1039"/>
                    <a:pt x="1615" y="1039"/>
                    <a:pt x="1615" y="1039"/>
                  </a:cubicBezTo>
                  <a:cubicBezTo>
                    <a:pt x="1611" y="1047"/>
                    <a:pt x="1611" y="1047"/>
                    <a:pt x="1611" y="1047"/>
                  </a:cubicBezTo>
                  <a:cubicBezTo>
                    <a:pt x="1612" y="1054"/>
                    <a:pt x="1612" y="1054"/>
                    <a:pt x="1612" y="1054"/>
                  </a:cubicBezTo>
                  <a:cubicBezTo>
                    <a:pt x="1618" y="1052"/>
                    <a:pt x="1618" y="1052"/>
                    <a:pt x="1618" y="1052"/>
                  </a:cubicBezTo>
                  <a:cubicBezTo>
                    <a:pt x="1626" y="1035"/>
                    <a:pt x="1626" y="1035"/>
                    <a:pt x="1626" y="1035"/>
                  </a:cubicBezTo>
                  <a:cubicBezTo>
                    <a:pt x="1630" y="1044"/>
                    <a:pt x="1630" y="1044"/>
                    <a:pt x="1630" y="1044"/>
                  </a:cubicBezTo>
                  <a:cubicBezTo>
                    <a:pt x="1639" y="1042"/>
                    <a:pt x="1639" y="1042"/>
                    <a:pt x="1639" y="1042"/>
                  </a:cubicBezTo>
                  <a:cubicBezTo>
                    <a:pt x="1629" y="1054"/>
                    <a:pt x="1629" y="1054"/>
                    <a:pt x="1629" y="1054"/>
                  </a:cubicBezTo>
                  <a:cubicBezTo>
                    <a:pt x="1636" y="1056"/>
                    <a:pt x="1636" y="1056"/>
                    <a:pt x="1636" y="1056"/>
                  </a:cubicBezTo>
                  <a:cubicBezTo>
                    <a:pt x="1643" y="1056"/>
                    <a:pt x="1643" y="1056"/>
                    <a:pt x="1643" y="1056"/>
                  </a:cubicBezTo>
                  <a:cubicBezTo>
                    <a:pt x="1638" y="1070"/>
                    <a:pt x="1638" y="1070"/>
                    <a:pt x="1638" y="1070"/>
                  </a:cubicBezTo>
                  <a:cubicBezTo>
                    <a:pt x="1656" y="1054"/>
                    <a:pt x="1656" y="1054"/>
                    <a:pt x="1656" y="1054"/>
                  </a:cubicBezTo>
                  <a:cubicBezTo>
                    <a:pt x="1667" y="1057"/>
                    <a:pt x="1667" y="1057"/>
                    <a:pt x="1667" y="1057"/>
                  </a:cubicBezTo>
                  <a:cubicBezTo>
                    <a:pt x="1677" y="1059"/>
                    <a:pt x="1677" y="1059"/>
                    <a:pt x="1677" y="1059"/>
                  </a:cubicBezTo>
                  <a:cubicBezTo>
                    <a:pt x="1669" y="1072"/>
                    <a:pt x="1669" y="1072"/>
                    <a:pt x="1669" y="1072"/>
                  </a:cubicBezTo>
                  <a:cubicBezTo>
                    <a:pt x="1668" y="1079"/>
                    <a:pt x="1668" y="1079"/>
                    <a:pt x="1668" y="1079"/>
                  </a:cubicBezTo>
                  <a:cubicBezTo>
                    <a:pt x="1685" y="1079"/>
                    <a:pt x="1685" y="1079"/>
                    <a:pt x="1685" y="1079"/>
                  </a:cubicBezTo>
                  <a:cubicBezTo>
                    <a:pt x="1677" y="1087"/>
                    <a:pt x="1677" y="1087"/>
                    <a:pt x="1677" y="1087"/>
                  </a:cubicBezTo>
                  <a:cubicBezTo>
                    <a:pt x="1670" y="1090"/>
                    <a:pt x="1670" y="1090"/>
                    <a:pt x="1670" y="1090"/>
                  </a:cubicBezTo>
                  <a:cubicBezTo>
                    <a:pt x="1674" y="1097"/>
                    <a:pt x="1674" y="1097"/>
                    <a:pt x="1674" y="1097"/>
                  </a:cubicBezTo>
                  <a:cubicBezTo>
                    <a:pt x="1674" y="1107"/>
                    <a:pt x="1674" y="1107"/>
                    <a:pt x="1674" y="1107"/>
                  </a:cubicBezTo>
                  <a:cubicBezTo>
                    <a:pt x="1681" y="1098"/>
                    <a:pt x="1681" y="1098"/>
                    <a:pt x="1681" y="1098"/>
                  </a:cubicBezTo>
                  <a:cubicBezTo>
                    <a:pt x="1688" y="1095"/>
                    <a:pt x="1688" y="1095"/>
                    <a:pt x="1688" y="1095"/>
                  </a:cubicBezTo>
                  <a:cubicBezTo>
                    <a:pt x="1686" y="1119"/>
                    <a:pt x="1686" y="1119"/>
                    <a:pt x="1686" y="1119"/>
                  </a:cubicBezTo>
                  <a:cubicBezTo>
                    <a:pt x="1692" y="1135"/>
                    <a:pt x="1692" y="1135"/>
                    <a:pt x="1692" y="1135"/>
                  </a:cubicBezTo>
                  <a:cubicBezTo>
                    <a:pt x="1679" y="1132"/>
                    <a:pt x="1679" y="1132"/>
                    <a:pt x="1679" y="1132"/>
                  </a:cubicBezTo>
                  <a:cubicBezTo>
                    <a:pt x="1676" y="1124"/>
                    <a:pt x="1676" y="1124"/>
                    <a:pt x="1676" y="1124"/>
                  </a:cubicBezTo>
                  <a:cubicBezTo>
                    <a:pt x="1673" y="1129"/>
                    <a:pt x="1673" y="1129"/>
                    <a:pt x="1673" y="1129"/>
                  </a:cubicBezTo>
                  <a:cubicBezTo>
                    <a:pt x="1665" y="1129"/>
                    <a:pt x="1665" y="1129"/>
                    <a:pt x="1665" y="1129"/>
                  </a:cubicBezTo>
                  <a:cubicBezTo>
                    <a:pt x="1669" y="1118"/>
                    <a:pt x="1669" y="1118"/>
                    <a:pt x="1669" y="1118"/>
                  </a:cubicBezTo>
                  <a:cubicBezTo>
                    <a:pt x="1668" y="1109"/>
                    <a:pt x="1668" y="1109"/>
                    <a:pt x="1668" y="1109"/>
                  </a:cubicBezTo>
                  <a:cubicBezTo>
                    <a:pt x="1666" y="1099"/>
                    <a:pt x="1666" y="1099"/>
                    <a:pt x="1666" y="1099"/>
                  </a:cubicBezTo>
                  <a:cubicBezTo>
                    <a:pt x="1659" y="1112"/>
                    <a:pt x="1659" y="1112"/>
                    <a:pt x="1659" y="1112"/>
                  </a:cubicBezTo>
                  <a:cubicBezTo>
                    <a:pt x="1652" y="1119"/>
                    <a:pt x="1652" y="1119"/>
                    <a:pt x="1652" y="1119"/>
                  </a:cubicBezTo>
                  <a:cubicBezTo>
                    <a:pt x="1644" y="1126"/>
                    <a:pt x="1644" y="1126"/>
                    <a:pt x="1644" y="1126"/>
                  </a:cubicBezTo>
                  <a:cubicBezTo>
                    <a:pt x="1639" y="1130"/>
                    <a:pt x="1639" y="1130"/>
                    <a:pt x="1639" y="1130"/>
                  </a:cubicBezTo>
                  <a:cubicBezTo>
                    <a:pt x="1631" y="1127"/>
                    <a:pt x="1631" y="1127"/>
                    <a:pt x="1631" y="1127"/>
                  </a:cubicBezTo>
                  <a:cubicBezTo>
                    <a:pt x="1639" y="1121"/>
                    <a:pt x="1639" y="1121"/>
                    <a:pt x="1639" y="1121"/>
                  </a:cubicBezTo>
                  <a:cubicBezTo>
                    <a:pt x="1651" y="1108"/>
                    <a:pt x="1651" y="1108"/>
                    <a:pt x="1651" y="1108"/>
                  </a:cubicBezTo>
                  <a:cubicBezTo>
                    <a:pt x="1644" y="1108"/>
                    <a:pt x="1644" y="1108"/>
                    <a:pt x="1644" y="1108"/>
                  </a:cubicBezTo>
                  <a:cubicBezTo>
                    <a:pt x="1638" y="1114"/>
                    <a:pt x="1638" y="1114"/>
                    <a:pt x="1638" y="1114"/>
                  </a:cubicBezTo>
                  <a:cubicBezTo>
                    <a:pt x="1632" y="1112"/>
                    <a:pt x="1632" y="1112"/>
                    <a:pt x="1632" y="1112"/>
                  </a:cubicBezTo>
                  <a:cubicBezTo>
                    <a:pt x="1634" y="1102"/>
                    <a:pt x="1634" y="1102"/>
                    <a:pt x="1634" y="1102"/>
                  </a:cubicBezTo>
                  <a:cubicBezTo>
                    <a:pt x="1625" y="1107"/>
                    <a:pt x="1625" y="1107"/>
                    <a:pt x="1625" y="1107"/>
                  </a:cubicBezTo>
                  <a:cubicBezTo>
                    <a:pt x="1623" y="1102"/>
                    <a:pt x="1623" y="1102"/>
                    <a:pt x="1623" y="1102"/>
                  </a:cubicBezTo>
                  <a:cubicBezTo>
                    <a:pt x="1616" y="1109"/>
                    <a:pt x="1616" y="1109"/>
                    <a:pt x="1616" y="1109"/>
                  </a:cubicBezTo>
                  <a:cubicBezTo>
                    <a:pt x="1603" y="1107"/>
                    <a:pt x="1603" y="1107"/>
                    <a:pt x="1603" y="1107"/>
                  </a:cubicBezTo>
                  <a:lnTo>
                    <a:pt x="1573" y="1110"/>
                  </a:lnTo>
                  <a:close/>
                  <a:moveTo>
                    <a:pt x="1497" y="1044"/>
                  </a:moveTo>
                  <a:cubicBezTo>
                    <a:pt x="1506" y="1049"/>
                    <a:pt x="1506" y="1049"/>
                    <a:pt x="1506" y="1049"/>
                  </a:cubicBezTo>
                  <a:cubicBezTo>
                    <a:pt x="1516" y="1048"/>
                    <a:pt x="1516" y="1048"/>
                    <a:pt x="1516" y="1048"/>
                  </a:cubicBezTo>
                  <a:cubicBezTo>
                    <a:pt x="1521" y="1054"/>
                    <a:pt x="1521" y="1054"/>
                    <a:pt x="1521" y="1054"/>
                  </a:cubicBezTo>
                  <a:cubicBezTo>
                    <a:pt x="1532" y="1057"/>
                    <a:pt x="1532" y="1057"/>
                    <a:pt x="1532" y="1057"/>
                  </a:cubicBezTo>
                  <a:cubicBezTo>
                    <a:pt x="1537" y="1060"/>
                    <a:pt x="1537" y="1060"/>
                    <a:pt x="1537" y="1060"/>
                  </a:cubicBezTo>
                  <a:cubicBezTo>
                    <a:pt x="1535" y="1066"/>
                    <a:pt x="1535" y="1066"/>
                    <a:pt x="1535" y="1066"/>
                  </a:cubicBezTo>
                  <a:cubicBezTo>
                    <a:pt x="1520" y="1066"/>
                    <a:pt x="1520" y="1066"/>
                    <a:pt x="1520" y="1066"/>
                  </a:cubicBezTo>
                  <a:cubicBezTo>
                    <a:pt x="1502" y="1061"/>
                    <a:pt x="1502" y="1061"/>
                    <a:pt x="1502" y="1061"/>
                  </a:cubicBezTo>
                  <a:cubicBezTo>
                    <a:pt x="1501" y="1055"/>
                    <a:pt x="1501" y="1055"/>
                    <a:pt x="1501" y="1055"/>
                  </a:cubicBezTo>
                  <a:cubicBezTo>
                    <a:pt x="1485" y="1048"/>
                    <a:pt x="1485" y="1048"/>
                    <a:pt x="1485" y="1048"/>
                  </a:cubicBezTo>
                  <a:cubicBezTo>
                    <a:pt x="1486" y="1042"/>
                    <a:pt x="1486" y="1042"/>
                    <a:pt x="1486" y="1042"/>
                  </a:cubicBezTo>
                  <a:lnTo>
                    <a:pt x="1497" y="1044"/>
                  </a:lnTo>
                  <a:close/>
                  <a:moveTo>
                    <a:pt x="1477" y="1149"/>
                  </a:moveTo>
                  <a:cubicBezTo>
                    <a:pt x="1474" y="1151"/>
                    <a:pt x="1474" y="1151"/>
                    <a:pt x="1474" y="1151"/>
                  </a:cubicBezTo>
                  <a:cubicBezTo>
                    <a:pt x="1467" y="1154"/>
                    <a:pt x="1467" y="1154"/>
                    <a:pt x="1467" y="1154"/>
                  </a:cubicBezTo>
                  <a:cubicBezTo>
                    <a:pt x="1458" y="1159"/>
                    <a:pt x="1458" y="1159"/>
                    <a:pt x="1458" y="1159"/>
                  </a:cubicBezTo>
                  <a:cubicBezTo>
                    <a:pt x="1453" y="1158"/>
                    <a:pt x="1453" y="1158"/>
                    <a:pt x="1453" y="1158"/>
                  </a:cubicBezTo>
                  <a:cubicBezTo>
                    <a:pt x="1447" y="1159"/>
                    <a:pt x="1447" y="1159"/>
                    <a:pt x="1447" y="1159"/>
                  </a:cubicBezTo>
                  <a:cubicBezTo>
                    <a:pt x="1444" y="1161"/>
                    <a:pt x="1444" y="1161"/>
                    <a:pt x="1444" y="1161"/>
                  </a:cubicBezTo>
                  <a:cubicBezTo>
                    <a:pt x="1439" y="1163"/>
                    <a:pt x="1439" y="1163"/>
                    <a:pt x="1439" y="1163"/>
                  </a:cubicBezTo>
                  <a:cubicBezTo>
                    <a:pt x="1436" y="1160"/>
                    <a:pt x="1436" y="1160"/>
                    <a:pt x="1436" y="1160"/>
                  </a:cubicBezTo>
                  <a:cubicBezTo>
                    <a:pt x="1434" y="1152"/>
                    <a:pt x="1434" y="1152"/>
                    <a:pt x="1434" y="1152"/>
                  </a:cubicBezTo>
                  <a:cubicBezTo>
                    <a:pt x="1427" y="1151"/>
                    <a:pt x="1427" y="1151"/>
                    <a:pt x="1427" y="1151"/>
                  </a:cubicBezTo>
                  <a:cubicBezTo>
                    <a:pt x="1417" y="1114"/>
                    <a:pt x="1417" y="1114"/>
                    <a:pt x="1417" y="1114"/>
                  </a:cubicBezTo>
                  <a:cubicBezTo>
                    <a:pt x="1408" y="1106"/>
                    <a:pt x="1408" y="1106"/>
                    <a:pt x="1408" y="1106"/>
                  </a:cubicBezTo>
                  <a:cubicBezTo>
                    <a:pt x="1403" y="1107"/>
                    <a:pt x="1403" y="1107"/>
                    <a:pt x="1403" y="1107"/>
                  </a:cubicBezTo>
                  <a:cubicBezTo>
                    <a:pt x="1402" y="1110"/>
                    <a:pt x="1402" y="1110"/>
                    <a:pt x="1402" y="1110"/>
                  </a:cubicBezTo>
                  <a:cubicBezTo>
                    <a:pt x="1392" y="1114"/>
                    <a:pt x="1392" y="1114"/>
                    <a:pt x="1392" y="1114"/>
                  </a:cubicBezTo>
                  <a:cubicBezTo>
                    <a:pt x="1391" y="1108"/>
                    <a:pt x="1391" y="1108"/>
                    <a:pt x="1391" y="1108"/>
                  </a:cubicBezTo>
                  <a:cubicBezTo>
                    <a:pt x="1384" y="1108"/>
                    <a:pt x="1384" y="1108"/>
                    <a:pt x="1384" y="1108"/>
                  </a:cubicBezTo>
                  <a:cubicBezTo>
                    <a:pt x="1375" y="1135"/>
                    <a:pt x="1375" y="1135"/>
                    <a:pt x="1375" y="1135"/>
                  </a:cubicBezTo>
                  <a:cubicBezTo>
                    <a:pt x="1377" y="1137"/>
                    <a:pt x="1377" y="1137"/>
                    <a:pt x="1377" y="1137"/>
                  </a:cubicBezTo>
                  <a:cubicBezTo>
                    <a:pt x="1377" y="1141"/>
                    <a:pt x="1377" y="1141"/>
                    <a:pt x="1377" y="1141"/>
                  </a:cubicBezTo>
                  <a:cubicBezTo>
                    <a:pt x="1374" y="1143"/>
                    <a:pt x="1374" y="1143"/>
                    <a:pt x="1374" y="1143"/>
                  </a:cubicBezTo>
                  <a:cubicBezTo>
                    <a:pt x="1377" y="1155"/>
                    <a:pt x="1377" y="1155"/>
                    <a:pt x="1377" y="1155"/>
                  </a:cubicBezTo>
                  <a:cubicBezTo>
                    <a:pt x="1375" y="1157"/>
                    <a:pt x="1375" y="1157"/>
                    <a:pt x="1375" y="1157"/>
                  </a:cubicBezTo>
                  <a:cubicBezTo>
                    <a:pt x="1374" y="1160"/>
                    <a:pt x="1374" y="1160"/>
                    <a:pt x="1374" y="1160"/>
                  </a:cubicBezTo>
                  <a:cubicBezTo>
                    <a:pt x="1370" y="1166"/>
                    <a:pt x="1370" y="1166"/>
                    <a:pt x="1370" y="1166"/>
                  </a:cubicBezTo>
                  <a:cubicBezTo>
                    <a:pt x="1371" y="1169"/>
                    <a:pt x="1371" y="1169"/>
                    <a:pt x="1371" y="1169"/>
                  </a:cubicBezTo>
                  <a:cubicBezTo>
                    <a:pt x="1369" y="1173"/>
                    <a:pt x="1369" y="1173"/>
                    <a:pt x="1369" y="1173"/>
                  </a:cubicBezTo>
                  <a:cubicBezTo>
                    <a:pt x="1364" y="1174"/>
                    <a:pt x="1364" y="1174"/>
                    <a:pt x="1364" y="1174"/>
                  </a:cubicBezTo>
                  <a:cubicBezTo>
                    <a:pt x="1357" y="1177"/>
                    <a:pt x="1357" y="1177"/>
                    <a:pt x="1357" y="1177"/>
                  </a:cubicBezTo>
                  <a:cubicBezTo>
                    <a:pt x="1358" y="1181"/>
                    <a:pt x="1358" y="1181"/>
                    <a:pt x="1358" y="1181"/>
                  </a:cubicBezTo>
                  <a:cubicBezTo>
                    <a:pt x="1356" y="1185"/>
                    <a:pt x="1356" y="1185"/>
                    <a:pt x="1356" y="1185"/>
                  </a:cubicBezTo>
                  <a:cubicBezTo>
                    <a:pt x="1320" y="1192"/>
                    <a:pt x="1320" y="1192"/>
                    <a:pt x="1320" y="1192"/>
                  </a:cubicBezTo>
                  <a:cubicBezTo>
                    <a:pt x="1291" y="1197"/>
                    <a:pt x="1291" y="1197"/>
                    <a:pt x="1291" y="1197"/>
                  </a:cubicBezTo>
                  <a:cubicBezTo>
                    <a:pt x="1274" y="1213"/>
                    <a:pt x="1274" y="1213"/>
                    <a:pt x="1274" y="1213"/>
                  </a:cubicBezTo>
                  <a:cubicBezTo>
                    <a:pt x="1274" y="1217"/>
                    <a:pt x="1274" y="1217"/>
                    <a:pt x="1274" y="1217"/>
                  </a:cubicBezTo>
                  <a:cubicBezTo>
                    <a:pt x="1264" y="1226"/>
                    <a:pt x="1264" y="1226"/>
                    <a:pt x="1264" y="1226"/>
                  </a:cubicBezTo>
                  <a:cubicBezTo>
                    <a:pt x="1265" y="1229"/>
                    <a:pt x="1265" y="1229"/>
                    <a:pt x="1265" y="1229"/>
                  </a:cubicBezTo>
                  <a:cubicBezTo>
                    <a:pt x="1268" y="1231"/>
                    <a:pt x="1268" y="1231"/>
                    <a:pt x="1268" y="1231"/>
                  </a:cubicBezTo>
                  <a:cubicBezTo>
                    <a:pt x="1268" y="1234"/>
                    <a:pt x="1268" y="1234"/>
                    <a:pt x="1268" y="1234"/>
                  </a:cubicBezTo>
                  <a:cubicBezTo>
                    <a:pt x="1270" y="1237"/>
                    <a:pt x="1270" y="1237"/>
                    <a:pt x="1270" y="1237"/>
                  </a:cubicBezTo>
                  <a:cubicBezTo>
                    <a:pt x="1268" y="1242"/>
                    <a:pt x="1268" y="1242"/>
                    <a:pt x="1268" y="1242"/>
                  </a:cubicBezTo>
                  <a:cubicBezTo>
                    <a:pt x="1265" y="1244"/>
                    <a:pt x="1265" y="1244"/>
                    <a:pt x="1265" y="1244"/>
                  </a:cubicBezTo>
                  <a:cubicBezTo>
                    <a:pt x="1260" y="1248"/>
                    <a:pt x="1260" y="1248"/>
                    <a:pt x="1260" y="1248"/>
                  </a:cubicBezTo>
                  <a:cubicBezTo>
                    <a:pt x="1255" y="1250"/>
                    <a:pt x="1255" y="1250"/>
                    <a:pt x="1255" y="1250"/>
                  </a:cubicBezTo>
                  <a:cubicBezTo>
                    <a:pt x="1245" y="1253"/>
                    <a:pt x="1245" y="1253"/>
                    <a:pt x="1245" y="1253"/>
                  </a:cubicBezTo>
                  <a:cubicBezTo>
                    <a:pt x="1239" y="1252"/>
                    <a:pt x="1239" y="1252"/>
                    <a:pt x="1239" y="1252"/>
                  </a:cubicBezTo>
                  <a:cubicBezTo>
                    <a:pt x="1227" y="1252"/>
                    <a:pt x="1227" y="1252"/>
                    <a:pt x="1227" y="1252"/>
                  </a:cubicBezTo>
                  <a:cubicBezTo>
                    <a:pt x="1219" y="1254"/>
                    <a:pt x="1219" y="1254"/>
                    <a:pt x="1219" y="1254"/>
                  </a:cubicBezTo>
                  <a:cubicBezTo>
                    <a:pt x="1214" y="1259"/>
                    <a:pt x="1214" y="1259"/>
                    <a:pt x="1214" y="1259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8" y="1266"/>
                    <a:pt x="1218" y="1266"/>
                    <a:pt x="1218" y="1266"/>
                  </a:cubicBezTo>
                  <a:cubicBezTo>
                    <a:pt x="1218" y="1272"/>
                    <a:pt x="1218" y="1272"/>
                    <a:pt x="1218" y="1272"/>
                  </a:cubicBezTo>
                  <a:cubicBezTo>
                    <a:pt x="1202" y="1287"/>
                    <a:pt x="1202" y="1287"/>
                    <a:pt x="1202" y="1287"/>
                  </a:cubicBezTo>
                  <a:cubicBezTo>
                    <a:pt x="1195" y="1292"/>
                    <a:pt x="1195" y="1292"/>
                    <a:pt x="1195" y="1292"/>
                  </a:cubicBezTo>
                  <a:cubicBezTo>
                    <a:pt x="1188" y="1297"/>
                    <a:pt x="1188" y="1297"/>
                    <a:pt x="1188" y="1297"/>
                  </a:cubicBezTo>
                  <a:cubicBezTo>
                    <a:pt x="1171" y="1305"/>
                    <a:pt x="1171" y="1305"/>
                    <a:pt x="1171" y="1305"/>
                  </a:cubicBezTo>
                  <a:cubicBezTo>
                    <a:pt x="1164" y="1312"/>
                    <a:pt x="1164" y="1312"/>
                    <a:pt x="1164" y="1312"/>
                  </a:cubicBezTo>
                  <a:cubicBezTo>
                    <a:pt x="1156" y="1311"/>
                    <a:pt x="1156" y="1311"/>
                    <a:pt x="1156" y="1311"/>
                  </a:cubicBezTo>
                  <a:cubicBezTo>
                    <a:pt x="1149" y="1317"/>
                    <a:pt x="1149" y="1317"/>
                    <a:pt x="1149" y="1317"/>
                  </a:cubicBezTo>
                  <a:cubicBezTo>
                    <a:pt x="1141" y="1313"/>
                    <a:pt x="1141" y="1313"/>
                    <a:pt x="1141" y="1313"/>
                  </a:cubicBezTo>
                  <a:cubicBezTo>
                    <a:pt x="1127" y="1310"/>
                    <a:pt x="1127" y="1310"/>
                    <a:pt x="1127" y="1310"/>
                  </a:cubicBezTo>
                  <a:cubicBezTo>
                    <a:pt x="1133" y="1299"/>
                    <a:pt x="1133" y="1299"/>
                    <a:pt x="1133" y="1299"/>
                  </a:cubicBezTo>
                  <a:cubicBezTo>
                    <a:pt x="1131" y="1296"/>
                    <a:pt x="1131" y="1296"/>
                    <a:pt x="1131" y="1296"/>
                  </a:cubicBezTo>
                  <a:cubicBezTo>
                    <a:pt x="1133" y="1292"/>
                    <a:pt x="1133" y="1292"/>
                    <a:pt x="1133" y="1292"/>
                  </a:cubicBezTo>
                  <a:cubicBezTo>
                    <a:pt x="1137" y="1290"/>
                    <a:pt x="1137" y="1290"/>
                    <a:pt x="1137" y="1290"/>
                  </a:cubicBezTo>
                  <a:cubicBezTo>
                    <a:pt x="1137" y="1284"/>
                    <a:pt x="1137" y="1284"/>
                    <a:pt x="1137" y="1284"/>
                  </a:cubicBezTo>
                  <a:cubicBezTo>
                    <a:pt x="1139" y="1281"/>
                    <a:pt x="1139" y="1281"/>
                    <a:pt x="1139" y="1281"/>
                  </a:cubicBezTo>
                  <a:cubicBezTo>
                    <a:pt x="1142" y="1282"/>
                    <a:pt x="1142" y="1282"/>
                    <a:pt x="1142" y="1282"/>
                  </a:cubicBezTo>
                  <a:cubicBezTo>
                    <a:pt x="1145" y="1280"/>
                    <a:pt x="1145" y="1280"/>
                    <a:pt x="1145" y="1280"/>
                  </a:cubicBezTo>
                  <a:cubicBezTo>
                    <a:pt x="1144" y="1278"/>
                    <a:pt x="1144" y="1278"/>
                    <a:pt x="1144" y="1278"/>
                  </a:cubicBezTo>
                  <a:cubicBezTo>
                    <a:pt x="1143" y="1266"/>
                    <a:pt x="1143" y="1266"/>
                    <a:pt x="1143" y="1266"/>
                  </a:cubicBezTo>
                  <a:cubicBezTo>
                    <a:pt x="1141" y="1258"/>
                    <a:pt x="1141" y="1258"/>
                    <a:pt x="1141" y="1258"/>
                  </a:cubicBezTo>
                  <a:cubicBezTo>
                    <a:pt x="1137" y="1250"/>
                    <a:pt x="1137" y="1250"/>
                    <a:pt x="1137" y="1250"/>
                  </a:cubicBezTo>
                  <a:cubicBezTo>
                    <a:pt x="1136" y="1245"/>
                    <a:pt x="1136" y="1245"/>
                    <a:pt x="1136" y="1245"/>
                  </a:cubicBezTo>
                  <a:cubicBezTo>
                    <a:pt x="1130" y="1243"/>
                    <a:pt x="1130" y="1243"/>
                    <a:pt x="1130" y="1243"/>
                  </a:cubicBezTo>
                  <a:cubicBezTo>
                    <a:pt x="1126" y="1246"/>
                    <a:pt x="1126" y="1246"/>
                    <a:pt x="1126" y="1246"/>
                  </a:cubicBezTo>
                  <a:cubicBezTo>
                    <a:pt x="1121" y="1252"/>
                    <a:pt x="1121" y="1252"/>
                    <a:pt x="1121" y="1252"/>
                  </a:cubicBezTo>
                  <a:cubicBezTo>
                    <a:pt x="1116" y="1258"/>
                    <a:pt x="1116" y="1258"/>
                    <a:pt x="1116" y="1258"/>
                  </a:cubicBezTo>
                  <a:cubicBezTo>
                    <a:pt x="1114" y="1257"/>
                    <a:pt x="1114" y="1257"/>
                    <a:pt x="1114" y="1257"/>
                  </a:cubicBezTo>
                  <a:cubicBezTo>
                    <a:pt x="1111" y="1255"/>
                    <a:pt x="1111" y="1255"/>
                    <a:pt x="1111" y="1255"/>
                  </a:cubicBezTo>
                  <a:cubicBezTo>
                    <a:pt x="1111" y="1251"/>
                    <a:pt x="1111" y="1251"/>
                    <a:pt x="1111" y="1251"/>
                  </a:cubicBezTo>
                  <a:cubicBezTo>
                    <a:pt x="1113" y="1247"/>
                    <a:pt x="1113" y="1247"/>
                    <a:pt x="1113" y="1247"/>
                  </a:cubicBezTo>
                  <a:cubicBezTo>
                    <a:pt x="1117" y="1244"/>
                    <a:pt x="1117" y="1244"/>
                    <a:pt x="1117" y="1244"/>
                  </a:cubicBezTo>
                  <a:cubicBezTo>
                    <a:pt x="1118" y="1241"/>
                    <a:pt x="1118" y="1241"/>
                    <a:pt x="1118" y="1241"/>
                  </a:cubicBezTo>
                  <a:cubicBezTo>
                    <a:pt x="1119" y="1238"/>
                    <a:pt x="1119" y="1238"/>
                    <a:pt x="1119" y="1238"/>
                  </a:cubicBezTo>
                  <a:cubicBezTo>
                    <a:pt x="1122" y="1235"/>
                    <a:pt x="1122" y="1235"/>
                    <a:pt x="1122" y="1235"/>
                  </a:cubicBezTo>
                  <a:cubicBezTo>
                    <a:pt x="1122" y="1227"/>
                    <a:pt x="1122" y="1227"/>
                    <a:pt x="1122" y="1227"/>
                  </a:cubicBezTo>
                  <a:cubicBezTo>
                    <a:pt x="1120" y="1223"/>
                    <a:pt x="1120" y="1223"/>
                    <a:pt x="1120" y="1223"/>
                  </a:cubicBezTo>
                  <a:cubicBezTo>
                    <a:pt x="1116" y="1219"/>
                    <a:pt x="1116" y="1219"/>
                    <a:pt x="1116" y="1219"/>
                  </a:cubicBezTo>
                  <a:cubicBezTo>
                    <a:pt x="1117" y="1217"/>
                    <a:pt x="1117" y="1217"/>
                    <a:pt x="1117" y="1217"/>
                  </a:cubicBezTo>
                  <a:cubicBezTo>
                    <a:pt x="1120" y="1215"/>
                    <a:pt x="1120" y="1215"/>
                    <a:pt x="1120" y="1215"/>
                  </a:cubicBezTo>
                  <a:cubicBezTo>
                    <a:pt x="1118" y="1210"/>
                    <a:pt x="1118" y="1210"/>
                    <a:pt x="1118" y="1210"/>
                  </a:cubicBezTo>
                  <a:cubicBezTo>
                    <a:pt x="1109" y="1206"/>
                    <a:pt x="1109" y="1206"/>
                    <a:pt x="1109" y="1206"/>
                  </a:cubicBezTo>
                  <a:cubicBezTo>
                    <a:pt x="1102" y="1204"/>
                    <a:pt x="1102" y="1204"/>
                    <a:pt x="1102" y="1204"/>
                  </a:cubicBezTo>
                  <a:cubicBezTo>
                    <a:pt x="1100" y="1202"/>
                    <a:pt x="1100" y="1202"/>
                    <a:pt x="1100" y="1202"/>
                  </a:cubicBezTo>
                  <a:cubicBezTo>
                    <a:pt x="1094" y="1201"/>
                    <a:pt x="1094" y="1201"/>
                    <a:pt x="1094" y="1201"/>
                  </a:cubicBezTo>
                  <a:cubicBezTo>
                    <a:pt x="1090" y="1199"/>
                    <a:pt x="1090" y="1199"/>
                    <a:pt x="1090" y="1199"/>
                  </a:cubicBezTo>
                  <a:cubicBezTo>
                    <a:pt x="1084" y="1201"/>
                    <a:pt x="1084" y="1201"/>
                    <a:pt x="1084" y="1201"/>
                  </a:cubicBezTo>
                  <a:cubicBezTo>
                    <a:pt x="1083" y="1207"/>
                    <a:pt x="1083" y="1207"/>
                    <a:pt x="1083" y="1207"/>
                  </a:cubicBezTo>
                  <a:cubicBezTo>
                    <a:pt x="1084" y="1210"/>
                    <a:pt x="1084" y="1210"/>
                    <a:pt x="1084" y="1210"/>
                  </a:cubicBezTo>
                  <a:cubicBezTo>
                    <a:pt x="1078" y="1215"/>
                    <a:pt x="1078" y="1215"/>
                    <a:pt x="1078" y="1215"/>
                  </a:cubicBezTo>
                  <a:cubicBezTo>
                    <a:pt x="1078" y="1221"/>
                    <a:pt x="1078" y="1221"/>
                    <a:pt x="1078" y="1221"/>
                  </a:cubicBezTo>
                  <a:cubicBezTo>
                    <a:pt x="1076" y="1225"/>
                    <a:pt x="1076" y="1225"/>
                    <a:pt x="1076" y="1225"/>
                  </a:cubicBezTo>
                  <a:cubicBezTo>
                    <a:pt x="1074" y="1226"/>
                    <a:pt x="1074" y="1226"/>
                    <a:pt x="1074" y="1226"/>
                  </a:cubicBezTo>
                  <a:cubicBezTo>
                    <a:pt x="1074" y="1220"/>
                    <a:pt x="1074" y="1220"/>
                    <a:pt x="1074" y="1220"/>
                  </a:cubicBezTo>
                  <a:cubicBezTo>
                    <a:pt x="1073" y="1216"/>
                    <a:pt x="1073" y="1216"/>
                    <a:pt x="1073" y="1216"/>
                  </a:cubicBezTo>
                  <a:cubicBezTo>
                    <a:pt x="1070" y="1222"/>
                    <a:pt x="1070" y="1222"/>
                    <a:pt x="1070" y="1222"/>
                  </a:cubicBezTo>
                  <a:cubicBezTo>
                    <a:pt x="1067" y="1223"/>
                    <a:pt x="1067" y="1223"/>
                    <a:pt x="1067" y="1223"/>
                  </a:cubicBezTo>
                  <a:cubicBezTo>
                    <a:pt x="1062" y="1231"/>
                    <a:pt x="1062" y="1231"/>
                    <a:pt x="1062" y="1231"/>
                  </a:cubicBezTo>
                  <a:cubicBezTo>
                    <a:pt x="1061" y="1243"/>
                    <a:pt x="1061" y="1243"/>
                    <a:pt x="1061" y="1243"/>
                  </a:cubicBezTo>
                  <a:cubicBezTo>
                    <a:pt x="1057" y="1250"/>
                    <a:pt x="1057" y="1250"/>
                    <a:pt x="1057" y="1250"/>
                  </a:cubicBezTo>
                  <a:cubicBezTo>
                    <a:pt x="1059" y="1256"/>
                    <a:pt x="1059" y="1256"/>
                    <a:pt x="1059" y="1256"/>
                  </a:cubicBezTo>
                  <a:cubicBezTo>
                    <a:pt x="1059" y="1262"/>
                    <a:pt x="1059" y="1262"/>
                    <a:pt x="1059" y="1262"/>
                  </a:cubicBezTo>
                  <a:cubicBezTo>
                    <a:pt x="1063" y="1271"/>
                    <a:pt x="1063" y="1271"/>
                    <a:pt x="1063" y="1271"/>
                  </a:cubicBezTo>
                  <a:cubicBezTo>
                    <a:pt x="1067" y="1280"/>
                    <a:pt x="1067" y="1280"/>
                    <a:pt x="1067" y="1280"/>
                  </a:cubicBezTo>
                  <a:cubicBezTo>
                    <a:pt x="1067" y="1288"/>
                    <a:pt x="1067" y="1288"/>
                    <a:pt x="1067" y="1288"/>
                  </a:cubicBezTo>
                  <a:cubicBezTo>
                    <a:pt x="1065" y="1300"/>
                    <a:pt x="1065" y="1300"/>
                    <a:pt x="1065" y="1300"/>
                  </a:cubicBezTo>
                  <a:cubicBezTo>
                    <a:pt x="1060" y="1309"/>
                    <a:pt x="1060" y="1309"/>
                    <a:pt x="1060" y="1309"/>
                  </a:cubicBezTo>
                  <a:cubicBezTo>
                    <a:pt x="1057" y="1314"/>
                    <a:pt x="1057" y="1314"/>
                    <a:pt x="1057" y="1314"/>
                  </a:cubicBezTo>
                  <a:cubicBezTo>
                    <a:pt x="1053" y="1316"/>
                    <a:pt x="1053" y="1316"/>
                    <a:pt x="1053" y="1316"/>
                  </a:cubicBezTo>
                  <a:cubicBezTo>
                    <a:pt x="1046" y="1317"/>
                    <a:pt x="1046" y="1317"/>
                    <a:pt x="1046" y="1317"/>
                  </a:cubicBezTo>
                  <a:cubicBezTo>
                    <a:pt x="1042" y="1315"/>
                    <a:pt x="1042" y="1315"/>
                    <a:pt x="1042" y="1315"/>
                  </a:cubicBezTo>
                  <a:cubicBezTo>
                    <a:pt x="1040" y="1314"/>
                    <a:pt x="1040" y="1314"/>
                    <a:pt x="1040" y="1314"/>
                  </a:cubicBezTo>
                  <a:cubicBezTo>
                    <a:pt x="1039" y="1307"/>
                    <a:pt x="1039" y="1307"/>
                    <a:pt x="1039" y="1307"/>
                  </a:cubicBezTo>
                  <a:cubicBezTo>
                    <a:pt x="1037" y="1304"/>
                    <a:pt x="1037" y="1304"/>
                    <a:pt x="1037" y="1304"/>
                  </a:cubicBezTo>
                  <a:cubicBezTo>
                    <a:pt x="1034" y="1301"/>
                    <a:pt x="1034" y="1301"/>
                    <a:pt x="1034" y="1301"/>
                  </a:cubicBezTo>
                  <a:cubicBezTo>
                    <a:pt x="1033" y="1294"/>
                    <a:pt x="1033" y="1294"/>
                    <a:pt x="1033" y="1294"/>
                  </a:cubicBezTo>
                  <a:cubicBezTo>
                    <a:pt x="1033" y="1286"/>
                    <a:pt x="1033" y="1286"/>
                    <a:pt x="1033" y="1286"/>
                  </a:cubicBezTo>
                  <a:cubicBezTo>
                    <a:pt x="1031" y="1278"/>
                    <a:pt x="1031" y="1278"/>
                    <a:pt x="1031" y="1278"/>
                  </a:cubicBezTo>
                  <a:cubicBezTo>
                    <a:pt x="1030" y="1270"/>
                    <a:pt x="1030" y="1270"/>
                    <a:pt x="1030" y="1270"/>
                  </a:cubicBezTo>
                  <a:cubicBezTo>
                    <a:pt x="1033" y="1262"/>
                    <a:pt x="1033" y="1262"/>
                    <a:pt x="1033" y="1262"/>
                  </a:cubicBezTo>
                  <a:cubicBezTo>
                    <a:pt x="1033" y="1250"/>
                    <a:pt x="1033" y="1250"/>
                    <a:pt x="1033" y="1250"/>
                  </a:cubicBezTo>
                  <a:cubicBezTo>
                    <a:pt x="1037" y="1247"/>
                    <a:pt x="1037" y="1247"/>
                    <a:pt x="1037" y="1247"/>
                  </a:cubicBezTo>
                  <a:cubicBezTo>
                    <a:pt x="1036" y="1238"/>
                    <a:pt x="1036" y="1238"/>
                    <a:pt x="1036" y="1238"/>
                  </a:cubicBezTo>
                  <a:cubicBezTo>
                    <a:pt x="1039" y="1234"/>
                    <a:pt x="1039" y="1234"/>
                    <a:pt x="1039" y="1234"/>
                  </a:cubicBezTo>
                  <a:cubicBezTo>
                    <a:pt x="1039" y="1230"/>
                    <a:pt x="1039" y="1230"/>
                    <a:pt x="1039" y="1230"/>
                  </a:cubicBezTo>
                  <a:cubicBezTo>
                    <a:pt x="1044" y="1221"/>
                    <a:pt x="1044" y="1221"/>
                    <a:pt x="1044" y="1221"/>
                  </a:cubicBezTo>
                  <a:cubicBezTo>
                    <a:pt x="1045" y="1217"/>
                    <a:pt x="1045" y="1217"/>
                    <a:pt x="1045" y="1217"/>
                  </a:cubicBezTo>
                  <a:cubicBezTo>
                    <a:pt x="1044" y="1214"/>
                    <a:pt x="1044" y="1214"/>
                    <a:pt x="1044" y="1214"/>
                  </a:cubicBezTo>
                  <a:cubicBezTo>
                    <a:pt x="1040" y="1219"/>
                    <a:pt x="1040" y="1219"/>
                    <a:pt x="1040" y="1219"/>
                  </a:cubicBezTo>
                  <a:cubicBezTo>
                    <a:pt x="1039" y="1223"/>
                    <a:pt x="1039" y="1223"/>
                    <a:pt x="1039" y="1223"/>
                  </a:cubicBezTo>
                  <a:cubicBezTo>
                    <a:pt x="1037" y="1227"/>
                    <a:pt x="1037" y="1227"/>
                    <a:pt x="1037" y="1227"/>
                  </a:cubicBezTo>
                  <a:cubicBezTo>
                    <a:pt x="1032" y="1230"/>
                    <a:pt x="1032" y="1230"/>
                    <a:pt x="1032" y="1230"/>
                  </a:cubicBezTo>
                  <a:cubicBezTo>
                    <a:pt x="1028" y="1237"/>
                    <a:pt x="1028" y="1237"/>
                    <a:pt x="1028" y="1237"/>
                  </a:cubicBezTo>
                  <a:cubicBezTo>
                    <a:pt x="1025" y="1236"/>
                    <a:pt x="1025" y="1236"/>
                    <a:pt x="1025" y="1236"/>
                  </a:cubicBezTo>
                  <a:cubicBezTo>
                    <a:pt x="1026" y="1231"/>
                    <a:pt x="1026" y="1231"/>
                    <a:pt x="1026" y="1231"/>
                  </a:cubicBezTo>
                  <a:cubicBezTo>
                    <a:pt x="1029" y="1225"/>
                    <a:pt x="1029" y="1225"/>
                    <a:pt x="1029" y="1225"/>
                  </a:cubicBezTo>
                  <a:cubicBezTo>
                    <a:pt x="1031" y="1221"/>
                    <a:pt x="1031" y="1221"/>
                    <a:pt x="1031" y="1221"/>
                  </a:cubicBezTo>
                  <a:cubicBezTo>
                    <a:pt x="1034" y="1221"/>
                    <a:pt x="1034" y="1221"/>
                    <a:pt x="1034" y="1221"/>
                  </a:cubicBezTo>
                  <a:cubicBezTo>
                    <a:pt x="1034" y="1217"/>
                    <a:pt x="1034" y="1217"/>
                    <a:pt x="1034" y="1217"/>
                  </a:cubicBezTo>
                  <a:cubicBezTo>
                    <a:pt x="1039" y="1209"/>
                    <a:pt x="1039" y="1209"/>
                    <a:pt x="1039" y="1209"/>
                  </a:cubicBezTo>
                  <a:cubicBezTo>
                    <a:pt x="1043" y="1202"/>
                    <a:pt x="1043" y="1202"/>
                    <a:pt x="1043" y="1202"/>
                  </a:cubicBezTo>
                  <a:cubicBezTo>
                    <a:pt x="1046" y="1203"/>
                    <a:pt x="1046" y="1203"/>
                    <a:pt x="1046" y="1203"/>
                  </a:cubicBezTo>
                  <a:cubicBezTo>
                    <a:pt x="1048" y="1199"/>
                    <a:pt x="1048" y="1199"/>
                    <a:pt x="1048" y="1199"/>
                  </a:cubicBezTo>
                  <a:cubicBezTo>
                    <a:pt x="1052" y="1200"/>
                    <a:pt x="1052" y="1200"/>
                    <a:pt x="1052" y="1200"/>
                  </a:cubicBezTo>
                  <a:cubicBezTo>
                    <a:pt x="1049" y="1204"/>
                    <a:pt x="1049" y="1204"/>
                    <a:pt x="1049" y="1204"/>
                  </a:cubicBezTo>
                  <a:cubicBezTo>
                    <a:pt x="1051" y="1206"/>
                    <a:pt x="1051" y="1206"/>
                    <a:pt x="1051" y="1206"/>
                  </a:cubicBezTo>
                  <a:cubicBezTo>
                    <a:pt x="1058" y="1199"/>
                    <a:pt x="1058" y="1199"/>
                    <a:pt x="1058" y="1199"/>
                  </a:cubicBezTo>
                  <a:cubicBezTo>
                    <a:pt x="1058" y="1197"/>
                    <a:pt x="1058" y="1197"/>
                    <a:pt x="1058" y="1197"/>
                  </a:cubicBezTo>
                  <a:cubicBezTo>
                    <a:pt x="1064" y="1197"/>
                    <a:pt x="1064" y="1197"/>
                    <a:pt x="1064" y="1197"/>
                  </a:cubicBezTo>
                  <a:cubicBezTo>
                    <a:pt x="1075" y="1191"/>
                    <a:pt x="1075" y="1191"/>
                    <a:pt x="1075" y="1191"/>
                  </a:cubicBezTo>
                  <a:cubicBezTo>
                    <a:pt x="1084" y="1193"/>
                    <a:pt x="1084" y="1193"/>
                    <a:pt x="1084" y="1193"/>
                  </a:cubicBezTo>
                  <a:cubicBezTo>
                    <a:pt x="1088" y="1195"/>
                    <a:pt x="1088" y="1195"/>
                    <a:pt x="1088" y="1195"/>
                  </a:cubicBezTo>
                  <a:cubicBezTo>
                    <a:pt x="1091" y="1192"/>
                    <a:pt x="1091" y="1192"/>
                    <a:pt x="1091" y="1192"/>
                  </a:cubicBezTo>
                  <a:cubicBezTo>
                    <a:pt x="1111" y="1192"/>
                    <a:pt x="1111" y="1192"/>
                    <a:pt x="1111" y="1192"/>
                  </a:cubicBezTo>
                  <a:cubicBezTo>
                    <a:pt x="1113" y="1190"/>
                    <a:pt x="1113" y="1190"/>
                    <a:pt x="1113" y="1190"/>
                  </a:cubicBezTo>
                  <a:cubicBezTo>
                    <a:pt x="1111" y="1188"/>
                    <a:pt x="1111" y="1188"/>
                    <a:pt x="1111" y="1188"/>
                  </a:cubicBezTo>
                  <a:cubicBezTo>
                    <a:pt x="1104" y="1188"/>
                    <a:pt x="1104" y="1188"/>
                    <a:pt x="1104" y="1188"/>
                  </a:cubicBezTo>
                  <a:cubicBezTo>
                    <a:pt x="1101" y="1187"/>
                    <a:pt x="1101" y="1187"/>
                    <a:pt x="1101" y="1187"/>
                  </a:cubicBezTo>
                  <a:cubicBezTo>
                    <a:pt x="1097" y="1180"/>
                    <a:pt x="1097" y="1180"/>
                    <a:pt x="1097" y="1180"/>
                  </a:cubicBezTo>
                  <a:cubicBezTo>
                    <a:pt x="1093" y="1179"/>
                    <a:pt x="1093" y="1179"/>
                    <a:pt x="1093" y="1179"/>
                  </a:cubicBezTo>
                  <a:cubicBezTo>
                    <a:pt x="1083" y="1180"/>
                    <a:pt x="1083" y="1180"/>
                    <a:pt x="1083" y="1180"/>
                  </a:cubicBezTo>
                  <a:cubicBezTo>
                    <a:pt x="1080" y="1175"/>
                    <a:pt x="1080" y="1175"/>
                    <a:pt x="1080" y="1175"/>
                  </a:cubicBezTo>
                  <a:cubicBezTo>
                    <a:pt x="1082" y="1172"/>
                    <a:pt x="1082" y="1172"/>
                    <a:pt x="1082" y="1172"/>
                  </a:cubicBezTo>
                  <a:cubicBezTo>
                    <a:pt x="1078" y="1171"/>
                    <a:pt x="1078" y="1171"/>
                    <a:pt x="1078" y="1171"/>
                  </a:cubicBezTo>
                  <a:cubicBezTo>
                    <a:pt x="1073" y="1174"/>
                    <a:pt x="1073" y="1174"/>
                    <a:pt x="1073" y="1174"/>
                  </a:cubicBezTo>
                  <a:cubicBezTo>
                    <a:pt x="1057" y="1176"/>
                    <a:pt x="1057" y="1176"/>
                    <a:pt x="1057" y="1176"/>
                  </a:cubicBezTo>
                  <a:cubicBezTo>
                    <a:pt x="1052" y="1179"/>
                    <a:pt x="1052" y="1179"/>
                    <a:pt x="1052" y="1179"/>
                  </a:cubicBezTo>
                  <a:cubicBezTo>
                    <a:pt x="1048" y="1183"/>
                    <a:pt x="1048" y="1183"/>
                    <a:pt x="1048" y="1183"/>
                  </a:cubicBezTo>
                  <a:cubicBezTo>
                    <a:pt x="1040" y="1180"/>
                    <a:pt x="1040" y="1180"/>
                    <a:pt x="1040" y="1180"/>
                  </a:cubicBezTo>
                  <a:cubicBezTo>
                    <a:pt x="1038" y="1181"/>
                    <a:pt x="1038" y="1181"/>
                    <a:pt x="1038" y="1181"/>
                  </a:cubicBezTo>
                  <a:cubicBezTo>
                    <a:pt x="1033" y="1181"/>
                    <a:pt x="1033" y="1181"/>
                    <a:pt x="1033" y="1181"/>
                  </a:cubicBezTo>
                  <a:cubicBezTo>
                    <a:pt x="1031" y="1176"/>
                    <a:pt x="1031" y="1176"/>
                    <a:pt x="1031" y="1176"/>
                  </a:cubicBezTo>
                  <a:cubicBezTo>
                    <a:pt x="1027" y="1174"/>
                    <a:pt x="1027" y="1174"/>
                    <a:pt x="1027" y="1174"/>
                  </a:cubicBezTo>
                  <a:cubicBezTo>
                    <a:pt x="1021" y="1171"/>
                    <a:pt x="1021" y="1171"/>
                    <a:pt x="1021" y="1171"/>
                  </a:cubicBezTo>
                  <a:cubicBezTo>
                    <a:pt x="1016" y="1172"/>
                    <a:pt x="1016" y="1172"/>
                    <a:pt x="1016" y="1172"/>
                  </a:cubicBezTo>
                  <a:cubicBezTo>
                    <a:pt x="1012" y="1175"/>
                    <a:pt x="1012" y="1175"/>
                    <a:pt x="1012" y="1175"/>
                  </a:cubicBezTo>
                  <a:cubicBezTo>
                    <a:pt x="1013" y="1168"/>
                    <a:pt x="1013" y="1168"/>
                    <a:pt x="1013" y="1168"/>
                  </a:cubicBezTo>
                  <a:cubicBezTo>
                    <a:pt x="1017" y="1166"/>
                    <a:pt x="1017" y="1166"/>
                    <a:pt x="1017" y="1166"/>
                  </a:cubicBezTo>
                  <a:cubicBezTo>
                    <a:pt x="1021" y="1159"/>
                    <a:pt x="1021" y="1159"/>
                    <a:pt x="1021" y="1159"/>
                  </a:cubicBezTo>
                  <a:cubicBezTo>
                    <a:pt x="1025" y="1156"/>
                    <a:pt x="1025" y="1156"/>
                    <a:pt x="1025" y="1156"/>
                  </a:cubicBezTo>
                  <a:cubicBezTo>
                    <a:pt x="1023" y="1155"/>
                    <a:pt x="1023" y="1155"/>
                    <a:pt x="1023" y="1155"/>
                  </a:cubicBezTo>
                  <a:cubicBezTo>
                    <a:pt x="1015" y="1157"/>
                    <a:pt x="1015" y="1157"/>
                    <a:pt x="1015" y="1157"/>
                  </a:cubicBezTo>
                  <a:cubicBezTo>
                    <a:pt x="1009" y="1163"/>
                    <a:pt x="1009" y="1163"/>
                    <a:pt x="1009" y="1163"/>
                  </a:cubicBezTo>
                  <a:cubicBezTo>
                    <a:pt x="1007" y="1163"/>
                    <a:pt x="1007" y="1163"/>
                    <a:pt x="1007" y="1163"/>
                  </a:cubicBezTo>
                  <a:cubicBezTo>
                    <a:pt x="1000" y="1171"/>
                    <a:pt x="1000" y="1171"/>
                    <a:pt x="1000" y="1171"/>
                  </a:cubicBezTo>
                  <a:cubicBezTo>
                    <a:pt x="990" y="1175"/>
                    <a:pt x="990" y="1175"/>
                    <a:pt x="990" y="1175"/>
                  </a:cubicBezTo>
                  <a:cubicBezTo>
                    <a:pt x="987" y="1176"/>
                    <a:pt x="987" y="1176"/>
                    <a:pt x="987" y="1176"/>
                  </a:cubicBezTo>
                  <a:cubicBezTo>
                    <a:pt x="983" y="1179"/>
                    <a:pt x="983" y="1179"/>
                    <a:pt x="983" y="1179"/>
                  </a:cubicBezTo>
                  <a:cubicBezTo>
                    <a:pt x="975" y="1183"/>
                    <a:pt x="975" y="1183"/>
                    <a:pt x="975" y="1183"/>
                  </a:cubicBezTo>
                  <a:cubicBezTo>
                    <a:pt x="972" y="1183"/>
                    <a:pt x="972" y="1183"/>
                    <a:pt x="972" y="1183"/>
                  </a:cubicBezTo>
                  <a:cubicBezTo>
                    <a:pt x="969" y="1181"/>
                    <a:pt x="969" y="1181"/>
                    <a:pt x="969" y="1181"/>
                  </a:cubicBezTo>
                  <a:cubicBezTo>
                    <a:pt x="964" y="1182"/>
                    <a:pt x="964" y="1182"/>
                    <a:pt x="964" y="1182"/>
                  </a:cubicBezTo>
                  <a:cubicBezTo>
                    <a:pt x="966" y="1175"/>
                    <a:pt x="966" y="1175"/>
                    <a:pt x="966" y="1175"/>
                  </a:cubicBezTo>
                  <a:cubicBezTo>
                    <a:pt x="963" y="1173"/>
                    <a:pt x="963" y="1173"/>
                    <a:pt x="963" y="1173"/>
                  </a:cubicBezTo>
                  <a:cubicBezTo>
                    <a:pt x="953" y="1179"/>
                    <a:pt x="953" y="1179"/>
                    <a:pt x="953" y="1179"/>
                  </a:cubicBezTo>
                  <a:cubicBezTo>
                    <a:pt x="948" y="1182"/>
                    <a:pt x="948" y="1182"/>
                    <a:pt x="948" y="1182"/>
                  </a:cubicBezTo>
                  <a:cubicBezTo>
                    <a:pt x="940" y="1181"/>
                    <a:pt x="940" y="1181"/>
                    <a:pt x="940" y="1181"/>
                  </a:cubicBezTo>
                  <a:cubicBezTo>
                    <a:pt x="951" y="1171"/>
                    <a:pt x="951" y="1171"/>
                    <a:pt x="951" y="1171"/>
                  </a:cubicBezTo>
                  <a:cubicBezTo>
                    <a:pt x="964" y="1157"/>
                    <a:pt x="964" y="1157"/>
                    <a:pt x="964" y="1157"/>
                  </a:cubicBezTo>
                  <a:cubicBezTo>
                    <a:pt x="970" y="1155"/>
                    <a:pt x="970" y="1155"/>
                    <a:pt x="970" y="1155"/>
                  </a:cubicBezTo>
                  <a:cubicBezTo>
                    <a:pt x="976" y="1150"/>
                    <a:pt x="976" y="1150"/>
                    <a:pt x="976" y="1150"/>
                  </a:cubicBezTo>
                  <a:cubicBezTo>
                    <a:pt x="980" y="1150"/>
                    <a:pt x="980" y="1150"/>
                    <a:pt x="980" y="1150"/>
                  </a:cubicBezTo>
                  <a:cubicBezTo>
                    <a:pt x="989" y="1143"/>
                    <a:pt x="989" y="1143"/>
                    <a:pt x="989" y="1143"/>
                  </a:cubicBezTo>
                  <a:cubicBezTo>
                    <a:pt x="983" y="1143"/>
                    <a:pt x="983" y="1143"/>
                    <a:pt x="983" y="1143"/>
                  </a:cubicBezTo>
                  <a:cubicBezTo>
                    <a:pt x="979" y="1140"/>
                    <a:pt x="979" y="1140"/>
                    <a:pt x="979" y="1140"/>
                  </a:cubicBezTo>
                  <a:cubicBezTo>
                    <a:pt x="966" y="1141"/>
                    <a:pt x="966" y="1141"/>
                    <a:pt x="966" y="1141"/>
                  </a:cubicBezTo>
                  <a:cubicBezTo>
                    <a:pt x="962" y="1138"/>
                    <a:pt x="962" y="1138"/>
                    <a:pt x="962" y="1138"/>
                  </a:cubicBezTo>
                  <a:cubicBezTo>
                    <a:pt x="953" y="1143"/>
                    <a:pt x="953" y="1143"/>
                    <a:pt x="953" y="1143"/>
                  </a:cubicBezTo>
                  <a:cubicBezTo>
                    <a:pt x="949" y="1143"/>
                    <a:pt x="949" y="1143"/>
                    <a:pt x="949" y="1143"/>
                  </a:cubicBezTo>
                  <a:cubicBezTo>
                    <a:pt x="944" y="1139"/>
                    <a:pt x="944" y="1139"/>
                    <a:pt x="944" y="1139"/>
                  </a:cubicBezTo>
                  <a:cubicBezTo>
                    <a:pt x="942" y="1138"/>
                    <a:pt x="942" y="1138"/>
                    <a:pt x="942" y="1138"/>
                  </a:cubicBezTo>
                  <a:cubicBezTo>
                    <a:pt x="938" y="1135"/>
                    <a:pt x="938" y="1135"/>
                    <a:pt x="938" y="1135"/>
                  </a:cubicBezTo>
                  <a:cubicBezTo>
                    <a:pt x="935" y="1138"/>
                    <a:pt x="935" y="1138"/>
                    <a:pt x="935" y="1138"/>
                  </a:cubicBezTo>
                  <a:cubicBezTo>
                    <a:pt x="932" y="1138"/>
                    <a:pt x="932" y="1138"/>
                    <a:pt x="932" y="1138"/>
                  </a:cubicBezTo>
                  <a:cubicBezTo>
                    <a:pt x="932" y="1135"/>
                    <a:pt x="932" y="1135"/>
                    <a:pt x="932" y="1135"/>
                  </a:cubicBezTo>
                  <a:cubicBezTo>
                    <a:pt x="929" y="1133"/>
                    <a:pt x="929" y="1133"/>
                    <a:pt x="929" y="1133"/>
                  </a:cubicBezTo>
                  <a:cubicBezTo>
                    <a:pt x="925" y="1130"/>
                    <a:pt x="925" y="1130"/>
                    <a:pt x="925" y="1130"/>
                  </a:cubicBezTo>
                  <a:cubicBezTo>
                    <a:pt x="914" y="1130"/>
                    <a:pt x="914" y="1130"/>
                    <a:pt x="914" y="1130"/>
                  </a:cubicBezTo>
                  <a:cubicBezTo>
                    <a:pt x="912" y="1131"/>
                    <a:pt x="912" y="1131"/>
                    <a:pt x="912" y="1131"/>
                  </a:cubicBezTo>
                  <a:cubicBezTo>
                    <a:pt x="907" y="1132"/>
                    <a:pt x="907" y="1132"/>
                    <a:pt x="907" y="1132"/>
                  </a:cubicBezTo>
                  <a:cubicBezTo>
                    <a:pt x="905" y="1130"/>
                    <a:pt x="905" y="1130"/>
                    <a:pt x="905" y="1130"/>
                  </a:cubicBezTo>
                  <a:cubicBezTo>
                    <a:pt x="898" y="1128"/>
                    <a:pt x="898" y="1128"/>
                    <a:pt x="898" y="1128"/>
                  </a:cubicBezTo>
                  <a:cubicBezTo>
                    <a:pt x="892" y="1127"/>
                    <a:pt x="892" y="1127"/>
                    <a:pt x="892" y="1127"/>
                  </a:cubicBezTo>
                  <a:cubicBezTo>
                    <a:pt x="889" y="1125"/>
                    <a:pt x="889" y="1125"/>
                    <a:pt x="889" y="1125"/>
                  </a:cubicBezTo>
                  <a:cubicBezTo>
                    <a:pt x="890" y="1122"/>
                    <a:pt x="890" y="1122"/>
                    <a:pt x="890" y="1122"/>
                  </a:cubicBezTo>
                  <a:cubicBezTo>
                    <a:pt x="888" y="1117"/>
                    <a:pt x="888" y="1117"/>
                    <a:pt x="888" y="1117"/>
                  </a:cubicBezTo>
                  <a:cubicBezTo>
                    <a:pt x="888" y="1112"/>
                    <a:pt x="888" y="1112"/>
                    <a:pt x="888" y="1112"/>
                  </a:cubicBezTo>
                  <a:cubicBezTo>
                    <a:pt x="882" y="1110"/>
                    <a:pt x="882" y="1110"/>
                    <a:pt x="882" y="1110"/>
                  </a:cubicBezTo>
                  <a:cubicBezTo>
                    <a:pt x="880" y="1119"/>
                    <a:pt x="880" y="1119"/>
                    <a:pt x="880" y="1119"/>
                  </a:cubicBezTo>
                  <a:cubicBezTo>
                    <a:pt x="842" y="1122"/>
                    <a:pt x="842" y="1122"/>
                    <a:pt x="842" y="1122"/>
                  </a:cubicBezTo>
                  <a:cubicBezTo>
                    <a:pt x="712" y="1122"/>
                    <a:pt x="712" y="1122"/>
                    <a:pt x="712" y="1122"/>
                  </a:cubicBezTo>
                  <a:cubicBezTo>
                    <a:pt x="597" y="1122"/>
                    <a:pt x="597" y="1122"/>
                    <a:pt x="597" y="1122"/>
                  </a:cubicBezTo>
                  <a:cubicBezTo>
                    <a:pt x="561" y="1120"/>
                    <a:pt x="561" y="1120"/>
                    <a:pt x="561" y="1120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71" y="1120"/>
                    <a:pt x="471" y="1120"/>
                    <a:pt x="471" y="1120"/>
                  </a:cubicBezTo>
                  <a:cubicBezTo>
                    <a:pt x="417" y="1118"/>
                    <a:pt x="417" y="1118"/>
                    <a:pt x="417" y="1118"/>
                  </a:cubicBezTo>
                  <a:cubicBezTo>
                    <a:pt x="368" y="1117"/>
                    <a:pt x="368" y="1117"/>
                    <a:pt x="368" y="1117"/>
                  </a:cubicBezTo>
                  <a:cubicBezTo>
                    <a:pt x="363" y="1113"/>
                    <a:pt x="363" y="1113"/>
                    <a:pt x="363" y="1113"/>
                  </a:cubicBezTo>
                  <a:cubicBezTo>
                    <a:pt x="346" y="1103"/>
                    <a:pt x="346" y="1103"/>
                    <a:pt x="346" y="1103"/>
                  </a:cubicBezTo>
                  <a:cubicBezTo>
                    <a:pt x="341" y="1085"/>
                    <a:pt x="341" y="1085"/>
                    <a:pt x="341" y="1085"/>
                  </a:cubicBezTo>
                  <a:cubicBezTo>
                    <a:pt x="326" y="1083"/>
                    <a:pt x="326" y="1083"/>
                    <a:pt x="326" y="1083"/>
                  </a:cubicBezTo>
                  <a:cubicBezTo>
                    <a:pt x="316" y="1068"/>
                    <a:pt x="316" y="1068"/>
                    <a:pt x="316" y="1068"/>
                  </a:cubicBezTo>
                  <a:cubicBezTo>
                    <a:pt x="299" y="1058"/>
                    <a:pt x="299" y="1058"/>
                    <a:pt x="299" y="1058"/>
                  </a:cubicBezTo>
                  <a:cubicBezTo>
                    <a:pt x="268" y="1038"/>
                    <a:pt x="268" y="1038"/>
                    <a:pt x="268" y="1038"/>
                  </a:cubicBezTo>
                  <a:cubicBezTo>
                    <a:pt x="263" y="1015"/>
                    <a:pt x="263" y="1015"/>
                    <a:pt x="263" y="1015"/>
                  </a:cubicBezTo>
                  <a:cubicBezTo>
                    <a:pt x="243" y="1000"/>
                    <a:pt x="243" y="1000"/>
                    <a:pt x="243" y="1000"/>
                  </a:cubicBezTo>
                  <a:cubicBezTo>
                    <a:pt x="238" y="978"/>
                    <a:pt x="238" y="978"/>
                    <a:pt x="238" y="978"/>
                  </a:cubicBezTo>
                  <a:cubicBezTo>
                    <a:pt x="218" y="965"/>
                    <a:pt x="218" y="965"/>
                    <a:pt x="218" y="965"/>
                  </a:cubicBezTo>
                  <a:cubicBezTo>
                    <a:pt x="218" y="950"/>
                    <a:pt x="218" y="950"/>
                    <a:pt x="218" y="950"/>
                  </a:cubicBezTo>
                  <a:cubicBezTo>
                    <a:pt x="213" y="942"/>
                    <a:pt x="213" y="942"/>
                    <a:pt x="213" y="942"/>
                  </a:cubicBezTo>
                  <a:cubicBezTo>
                    <a:pt x="223" y="922"/>
                    <a:pt x="223" y="922"/>
                    <a:pt x="223" y="922"/>
                  </a:cubicBezTo>
                  <a:cubicBezTo>
                    <a:pt x="226" y="902"/>
                    <a:pt x="226" y="902"/>
                    <a:pt x="226" y="902"/>
                  </a:cubicBezTo>
                  <a:cubicBezTo>
                    <a:pt x="223" y="900"/>
                    <a:pt x="223" y="900"/>
                    <a:pt x="223" y="900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11" y="930"/>
                    <a:pt x="211" y="930"/>
                    <a:pt x="211" y="930"/>
                  </a:cubicBezTo>
                  <a:cubicBezTo>
                    <a:pt x="208" y="925"/>
                    <a:pt x="208" y="925"/>
                    <a:pt x="208" y="925"/>
                  </a:cubicBezTo>
                  <a:cubicBezTo>
                    <a:pt x="216" y="910"/>
                    <a:pt x="216" y="910"/>
                    <a:pt x="216" y="910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1" y="875"/>
                    <a:pt x="201" y="875"/>
                    <a:pt x="201" y="875"/>
                  </a:cubicBezTo>
                  <a:cubicBezTo>
                    <a:pt x="181" y="867"/>
                    <a:pt x="181" y="867"/>
                    <a:pt x="181" y="867"/>
                  </a:cubicBezTo>
                  <a:cubicBezTo>
                    <a:pt x="168" y="840"/>
                    <a:pt x="168" y="840"/>
                    <a:pt x="168" y="840"/>
                  </a:cubicBezTo>
                  <a:cubicBezTo>
                    <a:pt x="128" y="772"/>
                    <a:pt x="128" y="772"/>
                    <a:pt x="128" y="772"/>
                  </a:cubicBezTo>
                  <a:cubicBezTo>
                    <a:pt x="118" y="754"/>
                    <a:pt x="118" y="754"/>
                    <a:pt x="118" y="754"/>
                  </a:cubicBezTo>
                  <a:cubicBezTo>
                    <a:pt x="95" y="752"/>
                    <a:pt x="95" y="752"/>
                    <a:pt x="95" y="752"/>
                  </a:cubicBezTo>
                  <a:cubicBezTo>
                    <a:pt x="75" y="775"/>
                    <a:pt x="75" y="775"/>
                    <a:pt x="75" y="775"/>
                  </a:cubicBezTo>
                  <a:cubicBezTo>
                    <a:pt x="50" y="742"/>
                    <a:pt x="50" y="742"/>
                    <a:pt x="50" y="742"/>
                  </a:cubicBezTo>
                  <a:cubicBezTo>
                    <a:pt x="43" y="739"/>
                    <a:pt x="43" y="739"/>
                    <a:pt x="43" y="739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13" y="732"/>
                    <a:pt x="13" y="732"/>
                    <a:pt x="13" y="732"/>
                  </a:cubicBezTo>
                  <a:cubicBezTo>
                    <a:pt x="5" y="722"/>
                    <a:pt x="5" y="722"/>
                    <a:pt x="5" y="7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50" y="366"/>
                    <a:pt x="50" y="366"/>
                    <a:pt x="50" y="366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110" y="368"/>
                    <a:pt x="110" y="368"/>
                    <a:pt x="110" y="368"/>
                  </a:cubicBezTo>
                  <a:cubicBezTo>
                    <a:pt x="133" y="351"/>
                    <a:pt x="133" y="351"/>
                    <a:pt x="133" y="351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1" y="338"/>
                    <a:pt x="201" y="338"/>
                    <a:pt x="201" y="338"/>
                  </a:cubicBezTo>
                  <a:cubicBezTo>
                    <a:pt x="213" y="341"/>
                    <a:pt x="213" y="341"/>
                    <a:pt x="213" y="341"/>
                  </a:cubicBezTo>
                  <a:cubicBezTo>
                    <a:pt x="226" y="331"/>
                    <a:pt x="226" y="331"/>
                    <a:pt x="226" y="331"/>
                  </a:cubicBezTo>
                  <a:cubicBezTo>
                    <a:pt x="231" y="353"/>
                    <a:pt x="231" y="353"/>
                    <a:pt x="231" y="353"/>
                  </a:cubicBezTo>
                  <a:cubicBezTo>
                    <a:pt x="238" y="368"/>
                    <a:pt x="238" y="368"/>
                    <a:pt x="238" y="368"/>
                  </a:cubicBezTo>
                  <a:cubicBezTo>
                    <a:pt x="251" y="338"/>
                    <a:pt x="251" y="338"/>
                    <a:pt x="251" y="338"/>
                  </a:cubicBezTo>
                  <a:cubicBezTo>
                    <a:pt x="258" y="343"/>
                    <a:pt x="258" y="343"/>
                    <a:pt x="258" y="343"/>
                  </a:cubicBezTo>
                  <a:cubicBezTo>
                    <a:pt x="256" y="303"/>
                    <a:pt x="256" y="303"/>
                    <a:pt x="256" y="303"/>
                  </a:cubicBezTo>
                  <a:cubicBezTo>
                    <a:pt x="258" y="301"/>
                    <a:pt x="258" y="301"/>
                    <a:pt x="258" y="301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309" y="368"/>
                    <a:pt x="309" y="368"/>
                    <a:pt x="309" y="368"/>
                  </a:cubicBezTo>
                  <a:cubicBezTo>
                    <a:pt x="316" y="366"/>
                    <a:pt x="316" y="366"/>
                    <a:pt x="316" y="366"/>
                  </a:cubicBezTo>
                  <a:cubicBezTo>
                    <a:pt x="316" y="338"/>
                    <a:pt x="316" y="338"/>
                    <a:pt x="316" y="338"/>
                  </a:cubicBezTo>
                  <a:cubicBezTo>
                    <a:pt x="324" y="328"/>
                    <a:pt x="324" y="328"/>
                    <a:pt x="324" y="328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29" y="368"/>
                    <a:pt x="329" y="368"/>
                    <a:pt x="329" y="368"/>
                  </a:cubicBezTo>
                  <a:cubicBezTo>
                    <a:pt x="341" y="366"/>
                    <a:pt x="341" y="366"/>
                    <a:pt x="341" y="366"/>
                  </a:cubicBezTo>
                  <a:cubicBezTo>
                    <a:pt x="349" y="348"/>
                    <a:pt x="349" y="348"/>
                    <a:pt x="349" y="348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411" y="371"/>
                    <a:pt x="411" y="371"/>
                    <a:pt x="411" y="371"/>
                  </a:cubicBezTo>
                  <a:cubicBezTo>
                    <a:pt x="439" y="376"/>
                    <a:pt x="439" y="376"/>
                    <a:pt x="439" y="376"/>
                  </a:cubicBezTo>
                  <a:cubicBezTo>
                    <a:pt x="479" y="401"/>
                    <a:pt x="479" y="401"/>
                    <a:pt x="479" y="401"/>
                  </a:cubicBezTo>
                  <a:cubicBezTo>
                    <a:pt x="482" y="398"/>
                    <a:pt x="482" y="398"/>
                    <a:pt x="482" y="398"/>
                  </a:cubicBezTo>
                  <a:cubicBezTo>
                    <a:pt x="474" y="388"/>
                    <a:pt x="474" y="388"/>
                    <a:pt x="474" y="388"/>
                  </a:cubicBezTo>
                  <a:cubicBezTo>
                    <a:pt x="472" y="383"/>
                    <a:pt x="472" y="383"/>
                    <a:pt x="472" y="383"/>
                  </a:cubicBezTo>
                  <a:cubicBezTo>
                    <a:pt x="477" y="383"/>
                    <a:pt x="477" y="383"/>
                    <a:pt x="477" y="383"/>
                  </a:cubicBezTo>
                  <a:cubicBezTo>
                    <a:pt x="512" y="401"/>
                    <a:pt x="512" y="401"/>
                    <a:pt x="512" y="401"/>
                  </a:cubicBezTo>
                  <a:cubicBezTo>
                    <a:pt x="524" y="429"/>
                    <a:pt x="524" y="429"/>
                    <a:pt x="524" y="429"/>
                  </a:cubicBezTo>
                  <a:cubicBezTo>
                    <a:pt x="519" y="441"/>
                    <a:pt x="519" y="441"/>
                    <a:pt x="519" y="441"/>
                  </a:cubicBezTo>
                  <a:cubicBezTo>
                    <a:pt x="502" y="444"/>
                    <a:pt x="502" y="444"/>
                    <a:pt x="502" y="444"/>
                  </a:cubicBezTo>
                  <a:cubicBezTo>
                    <a:pt x="497" y="469"/>
                    <a:pt x="497" y="469"/>
                    <a:pt x="497" y="469"/>
                  </a:cubicBezTo>
                  <a:cubicBezTo>
                    <a:pt x="522" y="474"/>
                    <a:pt x="522" y="474"/>
                    <a:pt x="522" y="474"/>
                  </a:cubicBezTo>
                  <a:cubicBezTo>
                    <a:pt x="579" y="466"/>
                    <a:pt x="579" y="466"/>
                    <a:pt x="579" y="466"/>
                  </a:cubicBezTo>
                  <a:cubicBezTo>
                    <a:pt x="602" y="459"/>
                    <a:pt x="602" y="459"/>
                    <a:pt x="602" y="459"/>
                  </a:cubicBezTo>
                  <a:cubicBezTo>
                    <a:pt x="622" y="466"/>
                    <a:pt x="622" y="466"/>
                    <a:pt x="622" y="466"/>
                  </a:cubicBezTo>
                  <a:cubicBezTo>
                    <a:pt x="624" y="474"/>
                    <a:pt x="624" y="474"/>
                    <a:pt x="624" y="474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32" y="496"/>
                    <a:pt x="632" y="496"/>
                    <a:pt x="632" y="496"/>
                  </a:cubicBezTo>
                  <a:cubicBezTo>
                    <a:pt x="624" y="499"/>
                    <a:pt x="624" y="499"/>
                    <a:pt x="624" y="499"/>
                  </a:cubicBezTo>
                  <a:cubicBezTo>
                    <a:pt x="632" y="511"/>
                    <a:pt x="632" y="511"/>
                    <a:pt x="632" y="511"/>
                  </a:cubicBezTo>
                  <a:cubicBezTo>
                    <a:pt x="639" y="496"/>
                    <a:pt x="639" y="496"/>
                    <a:pt x="639" y="496"/>
                  </a:cubicBezTo>
                  <a:cubicBezTo>
                    <a:pt x="642" y="466"/>
                    <a:pt x="642" y="466"/>
                    <a:pt x="642" y="466"/>
                  </a:cubicBezTo>
                  <a:cubicBezTo>
                    <a:pt x="675" y="441"/>
                    <a:pt x="675" y="441"/>
                    <a:pt x="675" y="441"/>
                  </a:cubicBezTo>
                  <a:cubicBezTo>
                    <a:pt x="682" y="431"/>
                    <a:pt x="682" y="431"/>
                    <a:pt x="682" y="431"/>
                  </a:cubicBezTo>
                  <a:cubicBezTo>
                    <a:pt x="685" y="416"/>
                    <a:pt x="685" y="416"/>
                    <a:pt x="685" y="416"/>
                  </a:cubicBezTo>
                  <a:cubicBezTo>
                    <a:pt x="680" y="416"/>
                    <a:pt x="680" y="416"/>
                    <a:pt x="680" y="416"/>
                  </a:cubicBezTo>
                  <a:cubicBezTo>
                    <a:pt x="670" y="429"/>
                    <a:pt x="670" y="429"/>
                    <a:pt x="670" y="429"/>
                  </a:cubicBezTo>
                  <a:cubicBezTo>
                    <a:pt x="650" y="429"/>
                    <a:pt x="650" y="429"/>
                    <a:pt x="650" y="429"/>
                  </a:cubicBezTo>
                  <a:cubicBezTo>
                    <a:pt x="645" y="439"/>
                    <a:pt x="645" y="439"/>
                    <a:pt x="645" y="439"/>
                  </a:cubicBezTo>
                  <a:cubicBezTo>
                    <a:pt x="632" y="436"/>
                    <a:pt x="632" y="436"/>
                    <a:pt x="632" y="436"/>
                  </a:cubicBezTo>
                  <a:cubicBezTo>
                    <a:pt x="632" y="429"/>
                    <a:pt x="632" y="429"/>
                    <a:pt x="632" y="42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34" y="413"/>
                    <a:pt x="634" y="413"/>
                    <a:pt x="634" y="413"/>
                  </a:cubicBezTo>
                  <a:cubicBezTo>
                    <a:pt x="657" y="408"/>
                    <a:pt x="657" y="408"/>
                    <a:pt x="657" y="408"/>
                  </a:cubicBezTo>
                  <a:cubicBezTo>
                    <a:pt x="680" y="396"/>
                    <a:pt x="680" y="396"/>
                    <a:pt x="680" y="396"/>
                  </a:cubicBezTo>
                  <a:cubicBezTo>
                    <a:pt x="682" y="401"/>
                    <a:pt x="682" y="401"/>
                    <a:pt x="682" y="401"/>
                  </a:cubicBezTo>
                  <a:cubicBezTo>
                    <a:pt x="687" y="401"/>
                    <a:pt x="687" y="401"/>
                    <a:pt x="687" y="401"/>
                  </a:cubicBezTo>
                  <a:cubicBezTo>
                    <a:pt x="692" y="416"/>
                    <a:pt x="692" y="416"/>
                    <a:pt x="692" y="416"/>
                  </a:cubicBezTo>
                  <a:cubicBezTo>
                    <a:pt x="690" y="426"/>
                    <a:pt x="690" y="426"/>
                    <a:pt x="690" y="426"/>
                  </a:cubicBezTo>
                  <a:cubicBezTo>
                    <a:pt x="720" y="444"/>
                    <a:pt x="720" y="444"/>
                    <a:pt x="720" y="444"/>
                  </a:cubicBezTo>
                  <a:cubicBezTo>
                    <a:pt x="762" y="454"/>
                    <a:pt x="762" y="454"/>
                    <a:pt x="762" y="454"/>
                  </a:cubicBezTo>
                  <a:cubicBezTo>
                    <a:pt x="777" y="446"/>
                    <a:pt x="777" y="446"/>
                    <a:pt x="777" y="446"/>
                  </a:cubicBezTo>
                  <a:cubicBezTo>
                    <a:pt x="802" y="451"/>
                    <a:pt x="802" y="451"/>
                    <a:pt x="802" y="451"/>
                  </a:cubicBezTo>
                  <a:cubicBezTo>
                    <a:pt x="823" y="444"/>
                    <a:pt x="823" y="444"/>
                    <a:pt x="823" y="444"/>
                  </a:cubicBezTo>
                  <a:cubicBezTo>
                    <a:pt x="843" y="461"/>
                    <a:pt x="843" y="461"/>
                    <a:pt x="843" y="461"/>
                  </a:cubicBezTo>
                  <a:cubicBezTo>
                    <a:pt x="853" y="456"/>
                    <a:pt x="853" y="456"/>
                    <a:pt x="853" y="456"/>
                  </a:cubicBezTo>
                  <a:cubicBezTo>
                    <a:pt x="843" y="436"/>
                    <a:pt x="843" y="436"/>
                    <a:pt x="843" y="436"/>
                  </a:cubicBezTo>
                  <a:cubicBezTo>
                    <a:pt x="833" y="441"/>
                    <a:pt x="833" y="441"/>
                    <a:pt x="833" y="441"/>
                  </a:cubicBezTo>
                  <a:cubicBezTo>
                    <a:pt x="825" y="424"/>
                    <a:pt x="825" y="424"/>
                    <a:pt x="825" y="424"/>
                  </a:cubicBezTo>
                  <a:cubicBezTo>
                    <a:pt x="835" y="416"/>
                    <a:pt x="835" y="416"/>
                    <a:pt x="835" y="416"/>
                  </a:cubicBezTo>
                  <a:cubicBezTo>
                    <a:pt x="855" y="424"/>
                    <a:pt x="855" y="424"/>
                    <a:pt x="855" y="424"/>
                  </a:cubicBezTo>
                  <a:cubicBezTo>
                    <a:pt x="860" y="444"/>
                    <a:pt x="860" y="444"/>
                    <a:pt x="860" y="444"/>
                  </a:cubicBezTo>
                  <a:cubicBezTo>
                    <a:pt x="870" y="426"/>
                    <a:pt x="870" y="426"/>
                    <a:pt x="870" y="426"/>
                  </a:cubicBezTo>
                  <a:cubicBezTo>
                    <a:pt x="875" y="426"/>
                    <a:pt x="875" y="426"/>
                    <a:pt x="875" y="426"/>
                  </a:cubicBezTo>
                  <a:cubicBezTo>
                    <a:pt x="868" y="456"/>
                    <a:pt x="868" y="456"/>
                    <a:pt x="868" y="456"/>
                  </a:cubicBezTo>
                  <a:cubicBezTo>
                    <a:pt x="863" y="466"/>
                    <a:pt x="863" y="466"/>
                    <a:pt x="863" y="466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8" y="484"/>
                    <a:pt x="878" y="484"/>
                    <a:pt x="878" y="484"/>
                  </a:cubicBezTo>
                  <a:cubicBezTo>
                    <a:pt x="888" y="469"/>
                    <a:pt x="888" y="469"/>
                    <a:pt x="888" y="469"/>
                  </a:cubicBezTo>
                  <a:cubicBezTo>
                    <a:pt x="889" y="459"/>
                    <a:pt x="889" y="459"/>
                    <a:pt x="889" y="459"/>
                  </a:cubicBezTo>
                  <a:cubicBezTo>
                    <a:pt x="881" y="454"/>
                    <a:pt x="881" y="454"/>
                    <a:pt x="881" y="454"/>
                  </a:cubicBezTo>
                  <a:cubicBezTo>
                    <a:pt x="884" y="439"/>
                    <a:pt x="884" y="439"/>
                    <a:pt x="884" y="439"/>
                  </a:cubicBezTo>
                  <a:cubicBezTo>
                    <a:pt x="894" y="436"/>
                    <a:pt x="894" y="436"/>
                    <a:pt x="894" y="436"/>
                  </a:cubicBezTo>
                  <a:cubicBezTo>
                    <a:pt x="913" y="408"/>
                    <a:pt x="913" y="408"/>
                    <a:pt x="913" y="408"/>
                  </a:cubicBezTo>
                  <a:cubicBezTo>
                    <a:pt x="905" y="398"/>
                    <a:pt x="905" y="398"/>
                    <a:pt x="905" y="398"/>
                  </a:cubicBezTo>
                  <a:cubicBezTo>
                    <a:pt x="893" y="398"/>
                    <a:pt x="893" y="398"/>
                    <a:pt x="893" y="398"/>
                  </a:cubicBezTo>
                  <a:cubicBezTo>
                    <a:pt x="903" y="386"/>
                    <a:pt x="903" y="386"/>
                    <a:pt x="903" y="386"/>
                  </a:cubicBezTo>
                  <a:cubicBezTo>
                    <a:pt x="905" y="373"/>
                    <a:pt x="905" y="373"/>
                    <a:pt x="905" y="373"/>
                  </a:cubicBezTo>
                  <a:cubicBezTo>
                    <a:pt x="913" y="381"/>
                    <a:pt x="913" y="381"/>
                    <a:pt x="913" y="381"/>
                  </a:cubicBezTo>
                  <a:cubicBezTo>
                    <a:pt x="915" y="363"/>
                    <a:pt x="915" y="363"/>
                    <a:pt x="915" y="363"/>
                  </a:cubicBezTo>
                  <a:cubicBezTo>
                    <a:pt x="905" y="366"/>
                    <a:pt x="905" y="366"/>
                    <a:pt x="905" y="366"/>
                  </a:cubicBezTo>
                  <a:cubicBezTo>
                    <a:pt x="895" y="356"/>
                    <a:pt x="895" y="356"/>
                    <a:pt x="895" y="356"/>
                  </a:cubicBezTo>
                  <a:cubicBezTo>
                    <a:pt x="888" y="358"/>
                    <a:pt x="888" y="358"/>
                    <a:pt x="888" y="358"/>
                  </a:cubicBezTo>
                  <a:cubicBezTo>
                    <a:pt x="868" y="353"/>
                    <a:pt x="868" y="353"/>
                    <a:pt x="868" y="353"/>
                  </a:cubicBezTo>
                  <a:cubicBezTo>
                    <a:pt x="858" y="321"/>
                    <a:pt x="858" y="321"/>
                    <a:pt x="858" y="321"/>
                  </a:cubicBezTo>
                  <a:cubicBezTo>
                    <a:pt x="860" y="301"/>
                    <a:pt x="860" y="301"/>
                    <a:pt x="860" y="301"/>
                  </a:cubicBezTo>
                  <a:cubicBezTo>
                    <a:pt x="873" y="291"/>
                    <a:pt x="873" y="291"/>
                    <a:pt x="873" y="291"/>
                  </a:cubicBezTo>
                  <a:cubicBezTo>
                    <a:pt x="858" y="286"/>
                    <a:pt x="858" y="286"/>
                    <a:pt x="858" y="286"/>
                  </a:cubicBezTo>
                  <a:cubicBezTo>
                    <a:pt x="868" y="246"/>
                    <a:pt x="868" y="246"/>
                    <a:pt x="868" y="246"/>
                  </a:cubicBezTo>
                  <a:cubicBezTo>
                    <a:pt x="883" y="225"/>
                    <a:pt x="883" y="225"/>
                    <a:pt x="883" y="225"/>
                  </a:cubicBezTo>
                  <a:cubicBezTo>
                    <a:pt x="895" y="223"/>
                    <a:pt x="895" y="223"/>
                    <a:pt x="895" y="223"/>
                  </a:cubicBezTo>
                  <a:cubicBezTo>
                    <a:pt x="910" y="235"/>
                    <a:pt x="910" y="235"/>
                    <a:pt x="910" y="235"/>
                  </a:cubicBezTo>
                  <a:cubicBezTo>
                    <a:pt x="923" y="246"/>
                    <a:pt x="923" y="246"/>
                    <a:pt x="923" y="246"/>
                  </a:cubicBezTo>
                  <a:cubicBezTo>
                    <a:pt x="928" y="256"/>
                    <a:pt x="928" y="256"/>
                    <a:pt x="928" y="256"/>
                  </a:cubicBezTo>
                  <a:cubicBezTo>
                    <a:pt x="923" y="278"/>
                    <a:pt x="923" y="278"/>
                    <a:pt x="923" y="278"/>
                  </a:cubicBezTo>
                  <a:cubicBezTo>
                    <a:pt x="938" y="291"/>
                    <a:pt x="938" y="291"/>
                    <a:pt x="938" y="291"/>
                  </a:cubicBezTo>
                  <a:cubicBezTo>
                    <a:pt x="935" y="331"/>
                    <a:pt x="935" y="331"/>
                    <a:pt x="935" y="331"/>
                  </a:cubicBezTo>
                  <a:cubicBezTo>
                    <a:pt x="928" y="343"/>
                    <a:pt x="928" y="343"/>
                    <a:pt x="928" y="343"/>
                  </a:cubicBezTo>
                  <a:cubicBezTo>
                    <a:pt x="948" y="363"/>
                    <a:pt x="948" y="363"/>
                    <a:pt x="948" y="363"/>
                  </a:cubicBezTo>
                  <a:cubicBezTo>
                    <a:pt x="955" y="351"/>
                    <a:pt x="955" y="351"/>
                    <a:pt x="955" y="351"/>
                  </a:cubicBezTo>
                  <a:cubicBezTo>
                    <a:pt x="970" y="368"/>
                    <a:pt x="970" y="368"/>
                    <a:pt x="970" y="368"/>
                  </a:cubicBezTo>
                  <a:cubicBezTo>
                    <a:pt x="960" y="371"/>
                    <a:pt x="960" y="371"/>
                    <a:pt x="960" y="371"/>
                  </a:cubicBezTo>
                  <a:cubicBezTo>
                    <a:pt x="970" y="388"/>
                    <a:pt x="970" y="388"/>
                    <a:pt x="970" y="388"/>
                  </a:cubicBezTo>
                  <a:cubicBezTo>
                    <a:pt x="970" y="421"/>
                    <a:pt x="970" y="421"/>
                    <a:pt x="970" y="421"/>
                  </a:cubicBezTo>
                  <a:cubicBezTo>
                    <a:pt x="980" y="431"/>
                    <a:pt x="980" y="431"/>
                    <a:pt x="980" y="431"/>
                  </a:cubicBezTo>
                  <a:cubicBezTo>
                    <a:pt x="996" y="363"/>
                    <a:pt x="996" y="363"/>
                    <a:pt x="996" y="363"/>
                  </a:cubicBezTo>
                  <a:cubicBezTo>
                    <a:pt x="1016" y="386"/>
                    <a:pt x="1016" y="386"/>
                    <a:pt x="1016" y="386"/>
                  </a:cubicBezTo>
                  <a:cubicBezTo>
                    <a:pt x="1013" y="429"/>
                    <a:pt x="1013" y="429"/>
                    <a:pt x="1013" y="429"/>
                  </a:cubicBezTo>
                  <a:cubicBezTo>
                    <a:pt x="1028" y="476"/>
                    <a:pt x="1028" y="476"/>
                    <a:pt x="1028" y="476"/>
                  </a:cubicBezTo>
                  <a:cubicBezTo>
                    <a:pt x="1036" y="476"/>
                    <a:pt x="1036" y="476"/>
                    <a:pt x="1036" y="476"/>
                  </a:cubicBezTo>
                  <a:cubicBezTo>
                    <a:pt x="1058" y="444"/>
                    <a:pt x="1058" y="444"/>
                    <a:pt x="1058" y="444"/>
                  </a:cubicBezTo>
                  <a:cubicBezTo>
                    <a:pt x="1066" y="403"/>
                    <a:pt x="1066" y="403"/>
                    <a:pt x="1066" y="403"/>
                  </a:cubicBezTo>
                  <a:cubicBezTo>
                    <a:pt x="1078" y="401"/>
                    <a:pt x="1078" y="401"/>
                    <a:pt x="1078" y="401"/>
                  </a:cubicBezTo>
                  <a:cubicBezTo>
                    <a:pt x="1081" y="383"/>
                    <a:pt x="1081" y="383"/>
                    <a:pt x="1081" y="383"/>
                  </a:cubicBezTo>
                  <a:cubicBezTo>
                    <a:pt x="1076" y="378"/>
                    <a:pt x="1076" y="378"/>
                    <a:pt x="1076" y="378"/>
                  </a:cubicBezTo>
                  <a:cubicBezTo>
                    <a:pt x="1086" y="376"/>
                    <a:pt x="1103" y="373"/>
                    <a:pt x="1116" y="373"/>
                  </a:cubicBezTo>
                  <a:cubicBezTo>
                    <a:pt x="1133" y="378"/>
                    <a:pt x="1151" y="381"/>
                    <a:pt x="1151" y="381"/>
                  </a:cubicBezTo>
                  <a:cubicBezTo>
                    <a:pt x="1141" y="398"/>
                    <a:pt x="1141" y="398"/>
                    <a:pt x="1141" y="398"/>
                  </a:cubicBezTo>
                  <a:cubicBezTo>
                    <a:pt x="1153" y="403"/>
                    <a:pt x="1153" y="403"/>
                    <a:pt x="1153" y="403"/>
                  </a:cubicBezTo>
                  <a:cubicBezTo>
                    <a:pt x="1146" y="416"/>
                    <a:pt x="1146" y="416"/>
                    <a:pt x="1146" y="416"/>
                  </a:cubicBezTo>
                  <a:cubicBezTo>
                    <a:pt x="1131" y="416"/>
                    <a:pt x="1131" y="416"/>
                    <a:pt x="1131" y="416"/>
                  </a:cubicBezTo>
                  <a:cubicBezTo>
                    <a:pt x="1143" y="459"/>
                    <a:pt x="1143" y="459"/>
                    <a:pt x="1143" y="459"/>
                  </a:cubicBezTo>
                  <a:cubicBezTo>
                    <a:pt x="1158" y="469"/>
                    <a:pt x="1158" y="469"/>
                    <a:pt x="1158" y="469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38" y="504"/>
                    <a:pt x="1138" y="504"/>
                    <a:pt x="1138" y="504"/>
                  </a:cubicBezTo>
                  <a:cubicBezTo>
                    <a:pt x="1133" y="519"/>
                    <a:pt x="1133" y="519"/>
                    <a:pt x="1133" y="519"/>
                  </a:cubicBezTo>
                  <a:cubicBezTo>
                    <a:pt x="1111" y="534"/>
                    <a:pt x="1111" y="534"/>
                    <a:pt x="1111" y="534"/>
                  </a:cubicBezTo>
                  <a:cubicBezTo>
                    <a:pt x="1081" y="541"/>
                    <a:pt x="1081" y="541"/>
                    <a:pt x="1081" y="541"/>
                  </a:cubicBezTo>
                  <a:cubicBezTo>
                    <a:pt x="1071" y="526"/>
                    <a:pt x="1071" y="526"/>
                    <a:pt x="1071" y="526"/>
                  </a:cubicBezTo>
                  <a:cubicBezTo>
                    <a:pt x="1048" y="526"/>
                    <a:pt x="1048" y="526"/>
                    <a:pt x="1048" y="52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36" y="551"/>
                    <a:pt x="1036" y="551"/>
                    <a:pt x="1036" y="551"/>
                  </a:cubicBezTo>
                  <a:cubicBezTo>
                    <a:pt x="1028" y="589"/>
                    <a:pt x="1028" y="589"/>
                    <a:pt x="1028" y="589"/>
                  </a:cubicBezTo>
                  <a:cubicBezTo>
                    <a:pt x="1028" y="610"/>
                    <a:pt x="1028" y="610"/>
                    <a:pt x="1028" y="610"/>
                  </a:cubicBezTo>
                  <a:cubicBezTo>
                    <a:pt x="1015" y="628"/>
                    <a:pt x="1015" y="628"/>
                    <a:pt x="1015" y="628"/>
                  </a:cubicBezTo>
                  <a:cubicBezTo>
                    <a:pt x="1015" y="646"/>
                    <a:pt x="1015" y="646"/>
                    <a:pt x="1015" y="646"/>
                  </a:cubicBezTo>
                  <a:cubicBezTo>
                    <a:pt x="995" y="657"/>
                    <a:pt x="995" y="657"/>
                    <a:pt x="995" y="657"/>
                  </a:cubicBezTo>
                  <a:cubicBezTo>
                    <a:pt x="976" y="669"/>
                    <a:pt x="976" y="669"/>
                    <a:pt x="976" y="669"/>
                  </a:cubicBezTo>
                  <a:cubicBezTo>
                    <a:pt x="952" y="682"/>
                    <a:pt x="952" y="682"/>
                    <a:pt x="952" y="682"/>
                  </a:cubicBezTo>
                  <a:cubicBezTo>
                    <a:pt x="945" y="709"/>
                    <a:pt x="945" y="709"/>
                    <a:pt x="945" y="709"/>
                  </a:cubicBezTo>
                  <a:cubicBezTo>
                    <a:pt x="912" y="731"/>
                    <a:pt x="912" y="731"/>
                    <a:pt x="912" y="731"/>
                  </a:cubicBezTo>
                  <a:cubicBezTo>
                    <a:pt x="898" y="756"/>
                    <a:pt x="898" y="756"/>
                    <a:pt x="898" y="756"/>
                  </a:cubicBezTo>
                  <a:cubicBezTo>
                    <a:pt x="898" y="787"/>
                    <a:pt x="898" y="787"/>
                    <a:pt x="898" y="787"/>
                  </a:cubicBezTo>
                  <a:cubicBezTo>
                    <a:pt x="918" y="797"/>
                    <a:pt x="918" y="797"/>
                    <a:pt x="918" y="797"/>
                  </a:cubicBezTo>
                  <a:cubicBezTo>
                    <a:pt x="917" y="813"/>
                    <a:pt x="917" y="813"/>
                    <a:pt x="917" y="813"/>
                  </a:cubicBezTo>
                  <a:cubicBezTo>
                    <a:pt x="923" y="836"/>
                    <a:pt x="923" y="836"/>
                    <a:pt x="923" y="836"/>
                  </a:cubicBezTo>
                  <a:cubicBezTo>
                    <a:pt x="932" y="855"/>
                    <a:pt x="932" y="855"/>
                    <a:pt x="932" y="855"/>
                  </a:cubicBezTo>
                  <a:cubicBezTo>
                    <a:pt x="945" y="855"/>
                    <a:pt x="945" y="855"/>
                    <a:pt x="945" y="855"/>
                  </a:cubicBezTo>
                  <a:cubicBezTo>
                    <a:pt x="966" y="845"/>
                    <a:pt x="966" y="845"/>
                    <a:pt x="966" y="845"/>
                  </a:cubicBezTo>
                  <a:cubicBezTo>
                    <a:pt x="976" y="854"/>
                    <a:pt x="976" y="854"/>
                    <a:pt x="976" y="854"/>
                  </a:cubicBezTo>
                  <a:cubicBezTo>
                    <a:pt x="997" y="863"/>
                    <a:pt x="997" y="863"/>
                    <a:pt x="997" y="863"/>
                  </a:cubicBezTo>
                  <a:cubicBezTo>
                    <a:pt x="1029" y="891"/>
                    <a:pt x="1029" y="891"/>
                    <a:pt x="1029" y="891"/>
                  </a:cubicBezTo>
                  <a:cubicBezTo>
                    <a:pt x="1059" y="902"/>
                    <a:pt x="1059" y="902"/>
                    <a:pt x="1059" y="902"/>
                  </a:cubicBezTo>
                  <a:cubicBezTo>
                    <a:pt x="1077" y="914"/>
                    <a:pt x="1077" y="914"/>
                    <a:pt x="1077" y="914"/>
                  </a:cubicBezTo>
                  <a:cubicBezTo>
                    <a:pt x="1091" y="921"/>
                    <a:pt x="1091" y="921"/>
                    <a:pt x="1091" y="921"/>
                  </a:cubicBezTo>
                  <a:cubicBezTo>
                    <a:pt x="1126" y="928"/>
                    <a:pt x="1126" y="928"/>
                    <a:pt x="1126" y="928"/>
                  </a:cubicBezTo>
                  <a:cubicBezTo>
                    <a:pt x="1125" y="961"/>
                    <a:pt x="1125" y="961"/>
                    <a:pt x="1125" y="961"/>
                  </a:cubicBezTo>
                  <a:cubicBezTo>
                    <a:pt x="1126" y="978"/>
                    <a:pt x="1126" y="978"/>
                    <a:pt x="1126" y="978"/>
                  </a:cubicBezTo>
                  <a:cubicBezTo>
                    <a:pt x="1130" y="990"/>
                    <a:pt x="1130" y="990"/>
                    <a:pt x="1130" y="990"/>
                  </a:cubicBezTo>
                  <a:cubicBezTo>
                    <a:pt x="1133" y="1010"/>
                    <a:pt x="1133" y="1010"/>
                    <a:pt x="1133" y="1010"/>
                  </a:cubicBezTo>
                  <a:cubicBezTo>
                    <a:pt x="1136" y="1012"/>
                    <a:pt x="1136" y="1012"/>
                    <a:pt x="1136" y="1012"/>
                  </a:cubicBezTo>
                  <a:cubicBezTo>
                    <a:pt x="1146" y="1026"/>
                    <a:pt x="1146" y="1026"/>
                    <a:pt x="1146" y="1026"/>
                  </a:cubicBezTo>
                  <a:cubicBezTo>
                    <a:pt x="1158" y="1045"/>
                    <a:pt x="1158" y="1045"/>
                    <a:pt x="1158" y="1045"/>
                  </a:cubicBezTo>
                  <a:cubicBezTo>
                    <a:pt x="1173" y="1055"/>
                    <a:pt x="1173" y="1055"/>
                    <a:pt x="1173" y="1055"/>
                  </a:cubicBezTo>
                  <a:cubicBezTo>
                    <a:pt x="1199" y="1046"/>
                    <a:pt x="1199" y="1046"/>
                    <a:pt x="1199" y="1046"/>
                  </a:cubicBezTo>
                  <a:cubicBezTo>
                    <a:pt x="1199" y="1022"/>
                    <a:pt x="1199" y="1022"/>
                    <a:pt x="1199" y="1022"/>
                  </a:cubicBezTo>
                  <a:cubicBezTo>
                    <a:pt x="1196" y="1006"/>
                    <a:pt x="1196" y="1006"/>
                    <a:pt x="1196" y="1006"/>
                  </a:cubicBezTo>
                  <a:cubicBezTo>
                    <a:pt x="1194" y="984"/>
                    <a:pt x="1194" y="984"/>
                    <a:pt x="1194" y="984"/>
                  </a:cubicBezTo>
                  <a:cubicBezTo>
                    <a:pt x="1189" y="966"/>
                    <a:pt x="1189" y="966"/>
                    <a:pt x="1189" y="966"/>
                  </a:cubicBezTo>
                  <a:cubicBezTo>
                    <a:pt x="1221" y="946"/>
                    <a:pt x="1221" y="946"/>
                    <a:pt x="1221" y="946"/>
                  </a:cubicBezTo>
                  <a:cubicBezTo>
                    <a:pt x="1224" y="925"/>
                    <a:pt x="1224" y="925"/>
                    <a:pt x="1224" y="925"/>
                  </a:cubicBezTo>
                  <a:cubicBezTo>
                    <a:pt x="1211" y="910"/>
                    <a:pt x="1211" y="910"/>
                    <a:pt x="1211" y="910"/>
                  </a:cubicBezTo>
                  <a:cubicBezTo>
                    <a:pt x="1217" y="884"/>
                    <a:pt x="1217" y="884"/>
                    <a:pt x="1217" y="884"/>
                  </a:cubicBezTo>
                  <a:cubicBezTo>
                    <a:pt x="1227" y="863"/>
                    <a:pt x="1227" y="863"/>
                    <a:pt x="1227" y="863"/>
                  </a:cubicBezTo>
                  <a:cubicBezTo>
                    <a:pt x="1213" y="818"/>
                    <a:pt x="1213" y="818"/>
                    <a:pt x="1213" y="818"/>
                  </a:cubicBezTo>
                  <a:cubicBezTo>
                    <a:pt x="1194" y="792"/>
                    <a:pt x="1194" y="792"/>
                    <a:pt x="1194" y="792"/>
                  </a:cubicBezTo>
                  <a:cubicBezTo>
                    <a:pt x="1194" y="777"/>
                    <a:pt x="1194" y="777"/>
                    <a:pt x="1194" y="777"/>
                  </a:cubicBezTo>
                  <a:cubicBezTo>
                    <a:pt x="1211" y="752"/>
                    <a:pt x="1211" y="752"/>
                    <a:pt x="1211" y="752"/>
                  </a:cubicBezTo>
                  <a:cubicBezTo>
                    <a:pt x="1219" y="746"/>
                    <a:pt x="1219" y="746"/>
                    <a:pt x="1219" y="746"/>
                  </a:cubicBezTo>
                  <a:cubicBezTo>
                    <a:pt x="1216" y="737"/>
                    <a:pt x="1216" y="737"/>
                    <a:pt x="1216" y="737"/>
                  </a:cubicBezTo>
                  <a:cubicBezTo>
                    <a:pt x="1209" y="709"/>
                    <a:pt x="1209" y="709"/>
                    <a:pt x="1209" y="709"/>
                  </a:cubicBezTo>
                  <a:cubicBezTo>
                    <a:pt x="1201" y="709"/>
                    <a:pt x="1201" y="709"/>
                    <a:pt x="1201" y="709"/>
                  </a:cubicBezTo>
                  <a:cubicBezTo>
                    <a:pt x="1209" y="684"/>
                    <a:pt x="1209" y="684"/>
                    <a:pt x="1209" y="684"/>
                  </a:cubicBezTo>
                  <a:cubicBezTo>
                    <a:pt x="1214" y="674"/>
                    <a:pt x="1214" y="674"/>
                    <a:pt x="1214" y="674"/>
                  </a:cubicBezTo>
                  <a:cubicBezTo>
                    <a:pt x="1206" y="662"/>
                    <a:pt x="1206" y="662"/>
                    <a:pt x="1206" y="662"/>
                  </a:cubicBezTo>
                  <a:cubicBezTo>
                    <a:pt x="1209" y="632"/>
                    <a:pt x="1209" y="632"/>
                    <a:pt x="1209" y="632"/>
                  </a:cubicBezTo>
                  <a:cubicBezTo>
                    <a:pt x="1249" y="634"/>
                    <a:pt x="1249" y="634"/>
                    <a:pt x="1249" y="634"/>
                  </a:cubicBezTo>
                  <a:cubicBezTo>
                    <a:pt x="1269" y="639"/>
                    <a:pt x="1269" y="639"/>
                    <a:pt x="1269" y="639"/>
                  </a:cubicBezTo>
                  <a:cubicBezTo>
                    <a:pt x="1296" y="634"/>
                    <a:pt x="1296" y="634"/>
                    <a:pt x="1296" y="634"/>
                  </a:cubicBezTo>
                  <a:cubicBezTo>
                    <a:pt x="1314" y="659"/>
                    <a:pt x="1314" y="659"/>
                    <a:pt x="1314" y="659"/>
                  </a:cubicBezTo>
                  <a:cubicBezTo>
                    <a:pt x="1329" y="674"/>
                    <a:pt x="1329" y="674"/>
                    <a:pt x="1329" y="674"/>
                  </a:cubicBezTo>
                  <a:cubicBezTo>
                    <a:pt x="1329" y="689"/>
                    <a:pt x="1329" y="689"/>
                    <a:pt x="1329" y="689"/>
                  </a:cubicBezTo>
                  <a:cubicBezTo>
                    <a:pt x="1357" y="702"/>
                    <a:pt x="1357" y="702"/>
                    <a:pt x="1357" y="702"/>
                  </a:cubicBezTo>
                  <a:cubicBezTo>
                    <a:pt x="1372" y="699"/>
                    <a:pt x="1372" y="699"/>
                    <a:pt x="1372" y="699"/>
                  </a:cubicBezTo>
                  <a:cubicBezTo>
                    <a:pt x="1369" y="732"/>
                    <a:pt x="1369" y="732"/>
                    <a:pt x="1369" y="732"/>
                  </a:cubicBezTo>
                  <a:cubicBezTo>
                    <a:pt x="1354" y="734"/>
                    <a:pt x="1354" y="734"/>
                    <a:pt x="1354" y="734"/>
                  </a:cubicBezTo>
                  <a:cubicBezTo>
                    <a:pt x="1367" y="747"/>
                    <a:pt x="1367" y="747"/>
                    <a:pt x="1367" y="747"/>
                  </a:cubicBezTo>
                  <a:cubicBezTo>
                    <a:pt x="1367" y="762"/>
                    <a:pt x="1367" y="762"/>
                    <a:pt x="1367" y="762"/>
                  </a:cubicBezTo>
                  <a:cubicBezTo>
                    <a:pt x="1372" y="772"/>
                    <a:pt x="1372" y="772"/>
                    <a:pt x="1372" y="772"/>
                  </a:cubicBezTo>
                  <a:cubicBezTo>
                    <a:pt x="1392" y="777"/>
                    <a:pt x="1392" y="777"/>
                    <a:pt x="1392" y="777"/>
                  </a:cubicBezTo>
                  <a:cubicBezTo>
                    <a:pt x="1397" y="792"/>
                    <a:pt x="1397" y="792"/>
                    <a:pt x="1397" y="792"/>
                  </a:cubicBezTo>
                  <a:cubicBezTo>
                    <a:pt x="1412" y="802"/>
                    <a:pt x="1412" y="802"/>
                    <a:pt x="1412" y="802"/>
                  </a:cubicBezTo>
                  <a:cubicBezTo>
                    <a:pt x="1422" y="795"/>
                    <a:pt x="1422" y="795"/>
                    <a:pt x="1422" y="795"/>
                  </a:cubicBezTo>
                  <a:cubicBezTo>
                    <a:pt x="1434" y="780"/>
                    <a:pt x="1434" y="780"/>
                    <a:pt x="1434" y="780"/>
                  </a:cubicBezTo>
                  <a:cubicBezTo>
                    <a:pt x="1449" y="767"/>
                    <a:pt x="1449" y="767"/>
                    <a:pt x="1449" y="767"/>
                  </a:cubicBezTo>
                  <a:cubicBezTo>
                    <a:pt x="1452" y="757"/>
                    <a:pt x="1452" y="757"/>
                    <a:pt x="1452" y="757"/>
                  </a:cubicBezTo>
                  <a:cubicBezTo>
                    <a:pt x="1452" y="747"/>
                    <a:pt x="1452" y="747"/>
                    <a:pt x="1452" y="747"/>
                  </a:cubicBezTo>
                  <a:cubicBezTo>
                    <a:pt x="1462" y="724"/>
                    <a:pt x="1462" y="724"/>
                    <a:pt x="1462" y="724"/>
                  </a:cubicBezTo>
                  <a:cubicBezTo>
                    <a:pt x="1477" y="757"/>
                    <a:pt x="1477" y="757"/>
                    <a:pt x="1477" y="757"/>
                  </a:cubicBezTo>
                  <a:cubicBezTo>
                    <a:pt x="1492" y="782"/>
                    <a:pt x="1492" y="782"/>
                    <a:pt x="1492" y="782"/>
                  </a:cubicBezTo>
                  <a:cubicBezTo>
                    <a:pt x="1484" y="797"/>
                    <a:pt x="1484" y="797"/>
                    <a:pt x="1484" y="797"/>
                  </a:cubicBezTo>
                  <a:cubicBezTo>
                    <a:pt x="1504" y="800"/>
                    <a:pt x="1504" y="800"/>
                    <a:pt x="1504" y="800"/>
                  </a:cubicBezTo>
                  <a:cubicBezTo>
                    <a:pt x="1509" y="820"/>
                    <a:pt x="1509" y="820"/>
                    <a:pt x="1509" y="820"/>
                  </a:cubicBezTo>
                  <a:cubicBezTo>
                    <a:pt x="1509" y="837"/>
                    <a:pt x="1509" y="837"/>
                    <a:pt x="1509" y="837"/>
                  </a:cubicBezTo>
                  <a:cubicBezTo>
                    <a:pt x="1520" y="847"/>
                    <a:pt x="1520" y="847"/>
                    <a:pt x="1520" y="847"/>
                  </a:cubicBezTo>
                  <a:cubicBezTo>
                    <a:pt x="1528" y="855"/>
                    <a:pt x="1528" y="855"/>
                    <a:pt x="1528" y="855"/>
                  </a:cubicBezTo>
                  <a:cubicBezTo>
                    <a:pt x="1540" y="856"/>
                    <a:pt x="1540" y="856"/>
                    <a:pt x="1540" y="856"/>
                  </a:cubicBezTo>
                  <a:cubicBezTo>
                    <a:pt x="1545" y="869"/>
                    <a:pt x="1545" y="869"/>
                    <a:pt x="1545" y="869"/>
                  </a:cubicBezTo>
                  <a:cubicBezTo>
                    <a:pt x="1550" y="880"/>
                    <a:pt x="1550" y="880"/>
                    <a:pt x="1550" y="880"/>
                  </a:cubicBezTo>
                  <a:cubicBezTo>
                    <a:pt x="1561" y="887"/>
                    <a:pt x="1561" y="887"/>
                    <a:pt x="1561" y="887"/>
                  </a:cubicBezTo>
                  <a:cubicBezTo>
                    <a:pt x="1566" y="893"/>
                    <a:pt x="1566" y="893"/>
                    <a:pt x="1566" y="893"/>
                  </a:cubicBezTo>
                  <a:cubicBezTo>
                    <a:pt x="1579" y="897"/>
                    <a:pt x="1579" y="897"/>
                    <a:pt x="1579" y="897"/>
                  </a:cubicBezTo>
                  <a:cubicBezTo>
                    <a:pt x="1586" y="911"/>
                    <a:pt x="1586" y="911"/>
                    <a:pt x="1586" y="911"/>
                  </a:cubicBezTo>
                  <a:cubicBezTo>
                    <a:pt x="1560" y="916"/>
                    <a:pt x="1560" y="916"/>
                    <a:pt x="1560" y="916"/>
                  </a:cubicBezTo>
                  <a:cubicBezTo>
                    <a:pt x="1554" y="932"/>
                    <a:pt x="1554" y="932"/>
                    <a:pt x="1554" y="932"/>
                  </a:cubicBezTo>
                  <a:cubicBezTo>
                    <a:pt x="1581" y="921"/>
                    <a:pt x="1581" y="921"/>
                    <a:pt x="1581" y="921"/>
                  </a:cubicBezTo>
                  <a:cubicBezTo>
                    <a:pt x="1595" y="914"/>
                    <a:pt x="1595" y="914"/>
                    <a:pt x="1595" y="914"/>
                  </a:cubicBezTo>
                  <a:cubicBezTo>
                    <a:pt x="1605" y="912"/>
                    <a:pt x="1605" y="912"/>
                    <a:pt x="1605" y="912"/>
                  </a:cubicBezTo>
                  <a:cubicBezTo>
                    <a:pt x="1605" y="932"/>
                    <a:pt x="1605" y="932"/>
                    <a:pt x="1605" y="932"/>
                  </a:cubicBezTo>
                  <a:cubicBezTo>
                    <a:pt x="1616" y="923"/>
                    <a:pt x="1616" y="923"/>
                    <a:pt x="1616" y="923"/>
                  </a:cubicBezTo>
                  <a:cubicBezTo>
                    <a:pt x="1629" y="932"/>
                    <a:pt x="1629" y="932"/>
                    <a:pt x="1629" y="932"/>
                  </a:cubicBezTo>
                  <a:cubicBezTo>
                    <a:pt x="1634" y="959"/>
                    <a:pt x="1634" y="959"/>
                    <a:pt x="1634" y="959"/>
                  </a:cubicBezTo>
                  <a:cubicBezTo>
                    <a:pt x="1634" y="978"/>
                    <a:pt x="1634" y="978"/>
                    <a:pt x="1634" y="978"/>
                  </a:cubicBezTo>
                  <a:cubicBezTo>
                    <a:pt x="1613" y="994"/>
                    <a:pt x="1613" y="994"/>
                    <a:pt x="1613" y="994"/>
                  </a:cubicBezTo>
                  <a:cubicBezTo>
                    <a:pt x="1596" y="997"/>
                    <a:pt x="1596" y="997"/>
                    <a:pt x="1596" y="997"/>
                  </a:cubicBezTo>
                  <a:cubicBezTo>
                    <a:pt x="1578" y="1004"/>
                    <a:pt x="1578" y="1004"/>
                    <a:pt x="1578" y="1004"/>
                  </a:cubicBezTo>
                  <a:cubicBezTo>
                    <a:pt x="1546" y="1031"/>
                    <a:pt x="1546" y="1031"/>
                    <a:pt x="1546" y="1031"/>
                  </a:cubicBezTo>
                  <a:cubicBezTo>
                    <a:pt x="1525" y="1037"/>
                    <a:pt x="1525" y="1037"/>
                    <a:pt x="1525" y="1037"/>
                  </a:cubicBezTo>
                  <a:cubicBezTo>
                    <a:pt x="1517" y="1031"/>
                    <a:pt x="1517" y="1031"/>
                    <a:pt x="1517" y="1031"/>
                  </a:cubicBezTo>
                  <a:cubicBezTo>
                    <a:pt x="1494" y="1032"/>
                    <a:pt x="1494" y="1032"/>
                    <a:pt x="1494" y="1032"/>
                  </a:cubicBezTo>
                  <a:cubicBezTo>
                    <a:pt x="1472" y="1031"/>
                    <a:pt x="1472" y="1031"/>
                    <a:pt x="1472" y="1031"/>
                  </a:cubicBezTo>
                  <a:cubicBezTo>
                    <a:pt x="1437" y="1029"/>
                    <a:pt x="1437" y="1029"/>
                    <a:pt x="1437" y="1029"/>
                  </a:cubicBezTo>
                  <a:cubicBezTo>
                    <a:pt x="1423" y="1041"/>
                    <a:pt x="1423" y="1041"/>
                    <a:pt x="1423" y="1041"/>
                  </a:cubicBezTo>
                  <a:cubicBezTo>
                    <a:pt x="1421" y="1048"/>
                    <a:pt x="1421" y="1048"/>
                    <a:pt x="1421" y="1048"/>
                  </a:cubicBezTo>
                  <a:cubicBezTo>
                    <a:pt x="1408" y="1051"/>
                    <a:pt x="1408" y="1051"/>
                    <a:pt x="1408" y="1051"/>
                  </a:cubicBezTo>
                  <a:cubicBezTo>
                    <a:pt x="1394" y="1070"/>
                    <a:pt x="1394" y="1070"/>
                    <a:pt x="1394" y="1070"/>
                  </a:cubicBezTo>
                  <a:cubicBezTo>
                    <a:pt x="1386" y="1083"/>
                    <a:pt x="1386" y="1083"/>
                    <a:pt x="1386" y="1083"/>
                  </a:cubicBezTo>
                  <a:cubicBezTo>
                    <a:pt x="1381" y="1085"/>
                    <a:pt x="1381" y="1085"/>
                    <a:pt x="1381" y="1085"/>
                  </a:cubicBezTo>
                  <a:cubicBezTo>
                    <a:pt x="1380" y="1098"/>
                    <a:pt x="1380" y="1098"/>
                    <a:pt x="1380" y="1098"/>
                  </a:cubicBezTo>
                  <a:cubicBezTo>
                    <a:pt x="1364" y="1119"/>
                    <a:pt x="1364" y="1119"/>
                    <a:pt x="1364" y="1119"/>
                  </a:cubicBezTo>
                  <a:cubicBezTo>
                    <a:pt x="1365" y="1121"/>
                    <a:pt x="1365" y="1121"/>
                    <a:pt x="1365" y="1121"/>
                  </a:cubicBezTo>
                  <a:cubicBezTo>
                    <a:pt x="1378" y="1108"/>
                    <a:pt x="1378" y="1108"/>
                    <a:pt x="1378" y="1108"/>
                  </a:cubicBezTo>
                  <a:cubicBezTo>
                    <a:pt x="1391" y="1086"/>
                    <a:pt x="1391" y="1086"/>
                    <a:pt x="1391" y="1086"/>
                  </a:cubicBezTo>
                  <a:cubicBezTo>
                    <a:pt x="1417" y="1063"/>
                    <a:pt x="1417" y="1063"/>
                    <a:pt x="1417" y="1063"/>
                  </a:cubicBezTo>
                  <a:cubicBezTo>
                    <a:pt x="1447" y="1048"/>
                    <a:pt x="1447" y="1048"/>
                    <a:pt x="1447" y="1048"/>
                  </a:cubicBezTo>
                  <a:cubicBezTo>
                    <a:pt x="1453" y="1048"/>
                    <a:pt x="1453" y="1048"/>
                    <a:pt x="1453" y="1048"/>
                  </a:cubicBezTo>
                  <a:cubicBezTo>
                    <a:pt x="1463" y="1046"/>
                    <a:pt x="1463" y="1046"/>
                    <a:pt x="1463" y="1046"/>
                  </a:cubicBezTo>
                  <a:cubicBezTo>
                    <a:pt x="1476" y="1051"/>
                    <a:pt x="1476" y="1051"/>
                    <a:pt x="1476" y="1051"/>
                  </a:cubicBezTo>
                  <a:cubicBezTo>
                    <a:pt x="1480" y="1062"/>
                    <a:pt x="1480" y="1062"/>
                    <a:pt x="1480" y="1062"/>
                  </a:cubicBezTo>
                  <a:cubicBezTo>
                    <a:pt x="1466" y="1078"/>
                    <a:pt x="1466" y="1078"/>
                    <a:pt x="1466" y="1078"/>
                  </a:cubicBezTo>
                  <a:cubicBezTo>
                    <a:pt x="1449" y="1077"/>
                    <a:pt x="1449" y="1077"/>
                    <a:pt x="1449" y="1077"/>
                  </a:cubicBezTo>
                  <a:cubicBezTo>
                    <a:pt x="1446" y="1080"/>
                    <a:pt x="1446" y="1080"/>
                    <a:pt x="1446" y="1080"/>
                  </a:cubicBezTo>
                  <a:cubicBezTo>
                    <a:pt x="1457" y="1083"/>
                    <a:pt x="1457" y="1083"/>
                    <a:pt x="1457" y="1083"/>
                  </a:cubicBezTo>
                  <a:cubicBezTo>
                    <a:pt x="1461" y="1088"/>
                    <a:pt x="1461" y="1088"/>
                    <a:pt x="1461" y="1088"/>
                  </a:cubicBezTo>
                  <a:cubicBezTo>
                    <a:pt x="1470" y="1082"/>
                    <a:pt x="1470" y="1082"/>
                    <a:pt x="1470" y="1082"/>
                  </a:cubicBezTo>
                  <a:cubicBezTo>
                    <a:pt x="1476" y="1084"/>
                    <a:pt x="1476" y="1084"/>
                    <a:pt x="1476" y="1084"/>
                  </a:cubicBezTo>
                  <a:cubicBezTo>
                    <a:pt x="1476" y="1090"/>
                    <a:pt x="1476" y="1090"/>
                    <a:pt x="1476" y="1090"/>
                  </a:cubicBezTo>
                  <a:cubicBezTo>
                    <a:pt x="1476" y="1095"/>
                    <a:pt x="1476" y="1095"/>
                    <a:pt x="1476" y="1095"/>
                  </a:cubicBezTo>
                  <a:cubicBezTo>
                    <a:pt x="1473" y="1101"/>
                    <a:pt x="1473" y="1101"/>
                    <a:pt x="1473" y="1101"/>
                  </a:cubicBezTo>
                  <a:cubicBezTo>
                    <a:pt x="1475" y="1102"/>
                    <a:pt x="1475" y="1102"/>
                    <a:pt x="1475" y="1102"/>
                  </a:cubicBezTo>
                  <a:cubicBezTo>
                    <a:pt x="1479" y="1101"/>
                    <a:pt x="1479" y="1101"/>
                    <a:pt x="1479" y="1101"/>
                  </a:cubicBezTo>
                  <a:cubicBezTo>
                    <a:pt x="1481" y="1106"/>
                    <a:pt x="1481" y="1106"/>
                    <a:pt x="1481" y="1106"/>
                  </a:cubicBezTo>
                  <a:cubicBezTo>
                    <a:pt x="1474" y="1125"/>
                    <a:pt x="1474" y="1125"/>
                    <a:pt x="1474" y="1125"/>
                  </a:cubicBezTo>
                  <a:cubicBezTo>
                    <a:pt x="1486" y="1144"/>
                    <a:pt x="1486" y="1144"/>
                    <a:pt x="1486" y="1144"/>
                  </a:cubicBezTo>
                  <a:cubicBezTo>
                    <a:pt x="1496" y="1156"/>
                    <a:pt x="1496" y="1156"/>
                    <a:pt x="1496" y="1156"/>
                  </a:cubicBezTo>
                  <a:cubicBezTo>
                    <a:pt x="1515" y="1151"/>
                    <a:pt x="1515" y="1151"/>
                    <a:pt x="1515" y="1151"/>
                  </a:cubicBezTo>
                  <a:cubicBezTo>
                    <a:pt x="1516" y="1156"/>
                    <a:pt x="1516" y="1156"/>
                    <a:pt x="1516" y="1156"/>
                  </a:cubicBezTo>
                  <a:cubicBezTo>
                    <a:pt x="1526" y="1154"/>
                    <a:pt x="1526" y="1154"/>
                    <a:pt x="1526" y="1154"/>
                  </a:cubicBezTo>
                  <a:cubicBezTo>
                    <a:pt x="1524" y="1146"/>
                    <a:pt x="1524" y="1146"/>
                    <a:pt x="1524" y="1146"/>
                  </a:cubicBezTo>
                  <a:cubicBezTo>
                    <a:pt x="1538" y="1121"/>
                    <a:pt x="1538" y="1121"/>
                    <a:pt x="1538" y="1121"/>
                  </a:cubicBezTo>
                  <a:cubicBezTo>
                    <a:pt x="1544" y="1120"/>
                    <a:pt x="1544" y="1120"/>
                    <a:pt x="1544" y="1120"/>
                  </a:cubicBezTo>
                  <a:cubicBezTo>
                    <a:pt x="1543" y="1141"/>
                    <a:pt x="1543" y="1141"/>
                    <a:pt x="1543" y="1141"/>
                  </a:cubicBezTo>
                  <a:cubicBezTo>
                    <a:pt x="1552" y="1141"/>
                    <a:pt x="1552" y="1141"/>
                    <a:pt x="1552" y="1141"/>
                  </a:cubicBezTo>
                  <a:cubicBezTo>
                    <a:pt x="1554" y="1148"/>
                    <a:pt x="1554" y="1148"/>
                    <a:pt x="1554" y="1148"/>
                  </a:cubicBezTo>
                  <a:cubicBezTo>
                    <a:pt x="1541" y="1158"/>
                    <a:pt x="1541" y="1158"/>
                    <a:pt x="1541" y="1158"/>
                  </a:cubicBezTo>
                  <a:cubicBezTo>
                    <a:pt x="1527" y="1159"/>
                    <a:pt x="1527" y="1159"/>
                    <a:pt x="1527" y="1159"/>
                  </a:cubicBezTo>
                  <a:cubicBezTo>
                    <a:pt x="1529" y="1167"/>
                    <a:pt x="1529" y="1167"/>
                    <a:pt x="1529" y="1167"/>
                  </a:cubicBezTo>
                  <a:cubicBezTo>
                    <a:pt x="1521" y="1170"/>
                    <a:pt x="1521" y="1170"/>
                    <a:pt x="1521" y="1170"/>
                  </a:cubicBezTo>
                  <a:cubicBezTo>
                    <a:pt x="1506" y="1178"/>
                    <a:pt x="1506" y="1178"/>
                    <a:pt x="1506" y="1178"/>
                  </a:cubicBezTo>
                  <a:cubicBezTo>
                    <a:pt x="1484" y="1183"/>
                    <a:pt x="1484" y="1183"/>
                    <a:pt x="1484" y="1183"/>
                  </a:cubicBezTo>
                  <a:cubicBezTo>
                    <a:pt x="1459" y="1206"/>
                    <a:pt x="1459" y="1206"/>
                    <a:pt x="1459" y="1206"/>
                  </a:cubicBezTo>
                  <a:cubicBezTo>
                    <a:pt x="1451" y="1209"/>
                    <a:pt x="1451" y="1209"/>
                    <a:pt x="1451" y="1209"/>
                  </a:cubicBezTo>
                  <a:cubicBezTo>
                    <a:pt x="1448" y="1214"/>
                    <a:pt x="1448" y="1214"/>
                    <a:pt x="1448" y="1214"/>
                  </a:cubicBezTo>
                  <a:cubicBezTo>
                    <a:pt x="1443" y="1213"/>
                    <a:pt x="1443" y="1213"/>
                    <a:pt x="1443" y="1213"/>
                  </a:cubicBezTo>
                  <a:cubicBezTo>
                    <a:pt x="1437" y="1203"/>
                    <a:pt x="1437" y="1203"/>
                    <a:pt x="1437" y="1203"/>
                  </a:cubicBezTo>
                  <a:cubicBezTo>
                    <a:pt x="1436" y="1188"/>
                    <a:pt x="1436" y="1188"/>
                    <a:pt x="1436" y="1188"/>
                  </a:cubicBezTo>
                  <a:cubicBezTo>
                    <a:pt x="1443" y="1183"/>
                    <a:pt x="1443" y="1183"/>
                    <a:pt x="1443" y="1183"/>
                  </a:cubicBezTo>
                  <a:cubicBezTo>
                    <a:pt x="1457" y="1171"/>
                    <a:pt x="1457" y="1171"/>
                    <a:pt x="1457" y="1171"/>
                  </a:cubicBezTo>
                  <a:cubicBezTo>
                    <a:pt x="1466" y="1167"/>
                    <a:pt x="1466" y="1167"/>
                    <a:pt x="1466" y="1167"/>
                  </a:cubicBezTo>
                  <a:cubicBezTo>
                    <a:pt x="1473" y="1173"/>
                    <a:pt x="1473" y="1173"/>
                    <a:pt x="1473" y="1173"/>
                  </a:cubicBezTo>
                  <a:cubicBezTo>
                    <a:pt x="1483" y="1167"/>
                    <a:pt x="1483" y="1167"/>
                    <a:pt x="1483" y="1167"/>
                  </a:cubicBezTo>
                  <a:cubicBezTo>
                    <a:pt x="1481" y="1159"/>
                    <a:pt x="1481" y="1159"/>
                    <a:pt x="1481" y="1159"/>
                  </a:cubicBezTo>
                  <a:cubicBezTo>
                    <a:pt x="1482" y="1151"/>
                    <a:pt x="1482" y="1151"/>
                    <a:pt x="1482" y="1151"/>
                  </a:cubicBezTo>
                  <a:lnTo>
                    <a:pt x="1477" y="11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9" name="Central African Republic">
              <a:extLst>
                <a:ext uri="{FF2B5EF4-FFF2-40B4-BE49-F238E27FC236}">
                  <a16:creationId xmlns="" xmlns:a16="http://schemas.microsoft.com/office/drawing/2014/main" id="{A7F70F66-18DE-4B4E-8EE3-09EF06CC261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8056" y="4208703"/>
              <a:ext cx="411936" cy="277285"/>
            </a:xfrm>
            <a:custGeom>
              <a:avLst/>
              <a:gdLst/>
              <a:ahLst/>
              <a:cxnLst>
                <a:cxn ang="0">
                  <a:pos x="62" y="335"/>
                </a:cxn>
                <a:cxn ang="0">
                  <a:pos x="58" y="307"/>
                </a:cxn>
                <a:cxn ang="0">
                  <a:pos x="34" y="291"/>
                </a:cxn>
                <a:cxn ang="0">
                  <a:pos x="24" y="261"/>
                </a:cxn>
                <a:cxn ang="0">
                  <a:pos x="0" y="241"/>
                </a:cxn>
                <a:cxn ang="0">
                  <a:pos x="0" y="181"/>
                </a:cxn>
                <a:cxn ang="0">
                  <a:pos x="48" y="139"/>
                </a:cxn>
                <a:cxn ang="0">
                  <a:pos x="70" y="141"/>
                </a:cxn>
                <a:cxn ang="0">
                  <a:pos x="84" y="129"/>
                </a:cxn>
                <a:cxn ang="0">
                  <a:pos x="98" y="141"/>
                </a:cxn>
                <a:cxn ang="0">
                  <a:pos x="132" y="127"/>
                </a:cxn>
                <a:cxn ang="0">
                  <a:pos x="160" y="125"/>
                </a:cxn>
                <a:cxn ang="0">
                  <a:pos x="184" y="101"/>
                </a:cxn>
                <a:cxn ang="0">
                  <a:pos x="180" y="84"/>
                </a:cxn>
                <a:cxn ang="0">
                  <a:pos x="208" y="84"/>
                </a:cxn>
                <a:cxn ang="0">
                  <a:pos x="235" y="80"/>
                </a:cxn>
                <a:cxn ang="0">
                  <a:pos x="261" y="48"/>
                </a:cxn>
                <a:cxn ang="0">
                  <a:pos x="269" y="14"/>
                </a:cxn>
                <a:cxn ang="0">
                  <a:pos x="331" y="0"/>
                </a:cxn>
                <a:cxn ang="0">
                  <a:pos x="337" y="22"/>
                </a:cxn>
                <a:cxn ang="0">
                  <a:pos x="355" y="40"/>
                </a:cxn>
                <a:cxn ang="0">
                  <a:pos x="357" y="68"/>
                </a:cxn>
                <a:cxn ang="0">
                  <a:pos x="347" y="84"/>
                </a:cxn>
                <a:cxn ang="0">
                  <a:pos x="373" y="97"/>
                </a:cxn>
                <a:cxn ang="0">
                  <a:pos x="393" y="95"/>
                </a:cxn>
                <a:cxn ang="0">
                  <a:pos x="391" y="111"/>
                </a:cxn>
                <a:cxn ang="0">
                  <a:pos x="425" y="133"/>
                </a:cxn>
                <a:cxn ang="0">
                  <a:pos x="423" y="145"/>
                </a:cxn>
                <a:cxn ang="0">
                  <a:pos x="461" y="169"/>
                </a:cxn>
                <a:cxn ang="0">
                  <a:pos x="459" y="181"/>
                </a:cxn>
                <a:cxn ang="0">
                  <a:pos x="499" y="207"/>
                </a:cxn>
                <a:cxn ang="0">
                  <a:pos x="505" y="243"/>
                </a:cxn>
                <a:cxn ang="0">
                  <a:pos x="425" y="215"/>
                </a:cxn>
                <a:cxn ang="0">
                  <a:pos x="415" y="223"/>
                </a:cxn>
                <a:cxn ang="0">
                  <a:pos x="409" y="233"/>
                </a:cxn>
                <a:cxn ang="0">
                  <a:pos x="391" y="223"/>
                </a:cxn>
                <a:cxn ang="0">
                  <a:pos x="371" y="235"/>
                </a:cxn>
                <a:cxn ang="0">
                  <a:pos x="339" y="241"/>
                </a:cxn>
                <a:cxn ang="0">
                  <a:pos x="323" y="239"/>
                </a:cxn>
                <a:cxn ang="0">
                  <a:pos x="301" y="261"/>
                </a:cxn>
                <a:cxn ang="0">
                  <a:pos x="259" y="247"/>
                </a:cxn>
                <a:cxn ang="0">
                  <a:pos x="235" y="247"/>
                </a:cxn>
                <a:cxn ang="0">
                  <a:pos x="208" y="231"/>
                </a:cxn>
                <a:cxn ang="0">
                  <a:pos x="192" y="231"/>
                </a:cxn>
                <a:cxn ang="0">
                  <a:pos x="176" y="249"/>
                </a:cxn>
                <a:cxn ang="0">
                  <a:pos x="166" y="249"/>
                </a:cxn>
                <a:cxn ang="0">
                  <a:pos x="158" y="279"/>
                </a:cxn>
                <a:cxn ang="0">
                  <a:pos x="124" y="277"/>
                </a:cxn>
                <a:cxn ang="0">
                  <a:pos x="110" y="285"/>
                </a:cxn>
                <a:cxn ang="0">
                  <a:pos x="94" y="285"/>
                </a:cxn>
                <a:cxn ang="0">
                  <a:pos x="62" y="335"/>
                </a:cxn>
              </a:cxnLst>
              <a:rect l="0" t="0" r="r" b="b"/>
              <a:pathLst>
                <a:path w="505" h="335">
                  <a:moveTo>
                    <a:pt x="62" y="335"/>
                  </a:moveTo>
                  <a:lnTo>
                    <a:pt x="58" y="307"/>
                  </a:lnTo>
                  <a:lnTo>
                    <a:pt x="34" y="291"/>
                  </a:lnTo>
                  <a:lnTo>
                    <a:pt x="24" y="261"/>
                  </a:lnTo>
                  <a:lnTo>
                    <a:pt x="0" y="241"/>
                  </a:lnTo>
                  <a:lnTo>
                    <a:pt x="0" y="181"/>
                  </a:lnTo>
                  <a:lnTo>
                    <a:pt x="48" y="139"/>
                  </a:lnTo>
                  <a:lnTo>
                    <a:pt x="70" y="141"/>
                  </a:lnTo>
                  <a:lnTo>
                    <a:pt x="84" y="129"/>
                  </a:lnTo>
                  <a:lnTo>
                    <a:pt x="98" y="141"/>
                  </a:lnTo>
                  <a:lnTo>
                    <a:pt x="132" y="127"/>
                  </a:lnTo>
                  <a:lnTo>
                    <a:pt x="160" y="125"/>
                  </a:lnTo>
                  <a:lnTo>
                    <a:pt x="184" y="101"/>
                  </a:lnTo>
                  <a:lnTo>
                    <a:pt x="180" y="84"/>
                  </a:lnTo>
                  <a:lnTo>
                    <a:pt x="208" y="84"/>
                  </a:lnTo>
                  <a:lnTo>
                    <a:pt x="235" y="80"/>
                  </a:lnTo>
                  <a:lnTo>
                    <a:pt x="261" y="48"/>
                  </a:lnTo>
                  <a:lnTo>
                    <a:pt x="269" y="14"/>
                  </a:lnTo>
                  <a:lnTo>
                    <a:pt x="331" y="0"/>
                  </a:lnTo>
                  <a:lnTo>
                    <a:pt x="337" y="22"/>
                  </a:lnTo>
                  <a:lnTo>
                    <a:pt x="355" y="40"/>
                  </a:lnTo>
                  <a:lnTo>
                    <a:pt x="357" y="68"/>
                  </a:lnTo>
                  <a:lnTo>
                    <a:pt x="347" y="84"/>
                  </a:lnTo>
                  <a:lnTo>
                    <a:pt x="373" y="97"/>
                  </a:lnTo>
                  <a:lnTo>
                    <a:pt x="393" y="95"/>
                  </a:lnTo>
                  <a:lnTo>
                    <a:pt x="391" y="111"/>
                  </a:lnTo>
                  <a:lnTo>
                    <a:pt x="425" y="133"/>
                  </a:lnTo>
                  <a:lnTo>
                    <a:pt x="423" y="145"/>
                  </a:lnTo>
                  <a:lnTo>
                    <a:pt x="461" y="169"/>
                  </a:lnTo>
                  <a:lnTo>
                    <a:pt x="459" y="181"/>
                  </a:lnTo>
                  <a:lnTo>
                    <a:pt x="499" y="207"/>
                  </a:lnTo>
                  <a:lnTo>
                    <a:pt x="505" y="243"/>
                  </a:lnTo>
                  <a:lnTo>
                    <a:pt x="425" y="215"/>
                  </a:lnTo>
                  <a:lnTo>
                    <a:pt x="415" y="223"/>
                  </a:lnTo>
                  <a:lnTo>
                    <a:pt x="409" y="233"/>
                  </a:lnTo>
                  <a:lnTo>
                    <a:pt x="391" y="223"/>
                  </a:lnTo>
                  <a:lnTo>
                    <a:pt x="371" y="235"/>
                  </a:lnTo>
                  <a:lnTo>
                    <a:pt x="339" y="241"/>
                  </a:lnTo>
                  <a:lnTo>
                    <a:pt x="323" y="239"/>
                  </a:lnTo>
                  <a:lnTo>
                    <a:pt x="301" y="261"/>
                  </a:lnTo>
                  <a:lnTo>
                    <a:pt x="259" y="247"/>
                  </a:lnTo>
                  <a:lnTo>
                    <a:pt x="235" y="247"/>
                  </a:lnTo>
                  <a:lnTo>
                    <a:pt x="208" y="231"/>
                  </a:lnTo>
                  <a:lnTo>
                    <a:pt x="192" y="231"/>
                  </a:lnTo>
                  <a:lnTo>
                    <a:pt x="176" y="249"/>
                  </a:lnTo>
                  <a:lnTo>
                    <a:pt x="166" y="249"/>
                  </a:lnTo>
                  <a:lnTo>
                    <a:pt x="158" y="279"/>
                  </a:lnTo>
                  <a:lnTo>
                    <a:pt x="124" y="277"/>
                  </a:lnTo>
                  <a:lnTo>
                    <a:pt x="110" y="285"/>
                  </a:lnTo>
                  <a:lnTo>
                    <a:pt x="94" y="285"/>
                  </a:lnTo>
                  <a:lnTo>
                    <a:pt x="62" y="33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0" name="Chad">
              <a:extLst>
                <a:ext uri="{FF2B5EF4-FFF2-40B4-BE49-F238E27FC236}">
                  <a16:creationId xmlns="" xmlns:a16="http://schemas.microsoft.com/office/drawing/2014/main" id="{69D04014-F2C7-4E8B-BD8B-18718ACFE983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6819" y="3795726"/>
              <a:ext cx="324082" cy="530970"/>
            </a:xfrm>
            <a:custGeom>
              <a:avLst/>
              <a:gdLst/>
              <a:ahLst/>
              <a:cxnLst>
                <a:cxn ang="0">
                  <a:pos x="34" y="432"/>
                </a:cxn>
                <a:cxn ang="0">
                  <a:pos x="6" y="384"/>
                </a:cxn>
                <a:cxn ang="0">
                  <a:pos x="0" y="360"/>
                </a:cxn>
                <a:cxn ang="0">
                  <a:pos x="72" y="280"/>
                </a:cxn>
                <a:cxn ang="0">
                  <a:pos x="82" y="150"/>
                </a:cxn>
                <a:cxn ang="0">
                  <a:pos x="104" y="120"/>
                </a:cxn>
                <a:cxn ang="0">
                  <a:pos x="80" y="86"/>
                </a:cxn>
                <a:cxn ang="0">
                  <a:pos x="84" y="46"/>
                </a:cxn>
                <a:cxn ang="0">
                  <a:pos x="66" y="14"/>
                </a:cxn>
                <a:cxn ang="0">
                  <a:pos x="110" y="0"/>
                </a:cxn>
                <a:cxn ang="0">
                  <a:pos x="399" y="170"/>
                </a:cxn>
                <a:cxn ang="0">
                  <a:pos x="397" y="322"/>
                </a:cxn>
                <a:cxn ang="0">
                  <a:pos x="359" y="330"/>
                </a:cxn>
                <a:cxn ang="0">
                  <a:pos x="359" y="354"/>
                </a:cxn>
                <a:cxn ang="0">
                  <a:pos x="343" y="364"/>
                </a:cxn>
                <a:cxn ang="0">
                  <a:pos x="355" y="384"/>
                </a:cxn>
                <a:cxn ang="0">
                  <a:pos x="323" y="400"/>
                </a:cxn>
                <a:cxn ang="0">
                  <a:pos x="333" y="414"/>
                </a:cxn>
                <a:cxn ang="0">
                  <a:pos x="329" y="428"/>
                </a:cxn>
                <a:cxn ang="0">
                  <a:pos x="345" y="438"/>
                </a:cxn>
                <a:cxn ang="0">
                  <a:pos x="365" y="490"/>
                </a:cxn>
                <a:cxn ang="0">
                  <a:pos x="375" y="496"/>
                </a:cxn>
                <a:cxn ang="0">
                  <a:pos x="371" y="506"/>
                </a:cxn>
                <a:cxn ang="0">
                  <a:pos x="309" y="520"/>
                </a:cxn>
                <a:cxn ang="0">
                  <a:pos x="301" y="554"/>
                </a:cxn>
                <a:cxn ang="0">
                  <a:pos x="275" y="586"/>
                </a:cxn>
                <a:cxn ang="0">
                  <a:pos x="248" y="590"/>
                </a:cxn>
                <a:cxn ang="0">
                  <a:pos x="220" y="590"/>
                </a:cxn>
                <a:cxn ang="0">
                  <a:pos x="224" y="607"/>
                </a:cxn>
                <a:cxn ang="0">
                  <a:pos x="200" y="631"/>
                </a:cxn>
                <a:cxn ang="0">
                  <a:pos x="172" y="633"/>
                </a:cxn>
                <a:cxn ang="0">
                  <a:pos x="138" y="647"/>
                </a:cxn>
                <a:cxn ang="0">
                  <a:pos x="124" y="635"/>
                </a:cxn>
                <a:cxn ang="0">
                  <a:pos x="110" y="647"/>
                </a:cxn>
                <a:cxn ang="0">
                  <a:pos x="88" y="645"/>
                </a:cxn>
                <a:cxn ang="0">
                  <a:pos x="82" y="605"/>
                </a:cxn>
                <a:cxn ang="0">
                  <a:pos x="64" y="603"/>
                </a:cxn>
                <a:cxn ang="0">
                  <a:pos x="34" y="566"/>
                </a:cxn>
                <a:cxn ang="0">
                  <a:pos x="44" y="554"/>
                </a:cxn>
                <a:cxn ang="0">
                  <a:pos x="58" y="556"/>
                </a:cxn>
                <a:cxn ang="0">
                  <a:pos x="84" y="550"/>
                </a:cxn>
                <a:cxn ang="0">
                  <a:pos x="66" y="518"/>
                </a:cxn>
                <a:cxn ang="0">
                  <a:pos x="68" y="480"/>
                </a:cxn>
                <a:cxn ang="0">
                  <a:pos x="52" y="434"/>
                </a:cxn>
                <a:cxn ang="0">
                  <a:pos x="34" y="432"/>
                </a:cxn>
              </a:cxnLst>
              <a:rect l="0" t="0" r="r" b="b"/>
              <a:pathLst>
                <a:path w="399" h="647">
                  <a:moveTo>
                    <a:pt x="34" y="432"/>
                  </a:moveTo>
                  <a:lnTo>
                    <a:pt x="6" y="384"/>
                  </a:lnTo>
                  <a:lnTo>
                    <a:pt x="0" y="360"/>
                  </a:lnTo>
                  <a:lnTo>
                    <a:pt x="72" y="280"/>
                  </a:lnTo>
                  <a:lnTo>
                    <a:pt x="82" y="150"/>
                  </a:lnTo>
                  <a:lnTo>
                    <a:pt x="104" y="120"/>
                  </a:lnTo>
                  <a:lnTo>
                    <a:pt x="80" y="86"/>
                  </a:lnTo>
                  <a:lnTo>
                    <a:pt x="84" y="46"/>
                  </a:lnTo>
                  <a:lnTo>
                    <a:pt x="66" y="14"/>
                  </a:lnTo>
                  <a:lnTo>
                    <a:pt x="110" y="0"/>
                  </a:lnTo>
                  <a:lnTo>
                    <a:pt x="399" y="170"/>
                  </a:lnTo>
                  <a:lnTo>
                    <a:pt x="397" y="322"/>
                  </a:lnTo>
                  <a:lnTo>
                    <a:pt x="359" y="330"/>
                  </a:lnTo>
                  <a:lnTo>
                    <a:pt x="359" y="354"/>
                  </a:lnTo>
                  <a:lnTo>
                    <a:pt x="343" y="364"/>
                  </a:lnTo>
                  <a:lnTo>
                    <a:pt x="355" y="384"/>
                  </a:lnTo>
                  <a:lnTo>
                    <a:pt x="323" y="400"/>
                  </a:lnTo>
                  <a:lnTo>
                    <a:pt x="333" y="414"/>
                  </a:lnTo>
                  <a:lnTo>
                    <a:pt x="329" y="428"/>
                  </a:lnTo>
                  <a:lnTo>
                    <a:pt x="345" y="438"/>
                  </a:lnTo>
                  <a:lnTo>
                    <a:pt x="365" y="490"/>
                  </a:lnTo>
                  <a:lnTo>
                    <a:pt x="375" y="496"/>
                  </a:lnTo>
                  <a:lnTo>
                    <a:pt x="371" y="506"/>
                  </a:lnTo>
                  <a:lnTo>
                    <a:pt x="309" y="520"/>
                  </a:lnTo>
                  <a:lnTo>
                    <a:pt x="301" y="554"/>
                  </a:lnTo>
                  <a:lnTo>
                    <a:pt x="275" y="586"/>
                  </a:lnTo>
                  <a:lnTo>
                    <a:pt x="248" y="590"/>
                  </a:lnTo>
                  <a:lnTo>
                    <a:pt x="220" y="590"/>
                  </a:lnTo>
                  <a:lnTo>
                    <a:pt x="224" y="607"/>
                  </a:lnTo>
                  <a:lnTo>
                    <a:pt x="200" y="631"/>
                  </a:lnTo>
                  <a:lnTo>
                    <a:pt x="172" y="633"/>
                  </a:lnTo>
                  <a:lnTo>
                    <a:pt x="138" y="647"/>
                  </a:lnTo>
                  <a:lnTo>
                    <a:pt x="124" y="635"/>
                  </a:lnTo>
                  <a:lnTo>
                    <a:pt x="110" y="647"/>
                  </a:lnTo>
                  <a:lnTo>
                    <a:pt x="88" y="645"/>
                  </a:lnTo>
                  <a:lnTo>
                    <a:pt x="82" y="605"/>
                  </a:lnTo>
                  <a:lnTo>
                    <a:pt x="64" y="603"/>
                  </a:lnTo>
                  <a:lnTo>
                    <a:pt x="34" y="566"/>
                  </a:lnTo>
                  <a:lnTo>
                    <a:pt x="44" y="554"/>
                  </a:lnTo>
                  <a:lnTo>
                    <a:pt x="58" y="556"/>
                  </a:lnTo>
                  <a:lnTo>
                    <a:pt x="84" y="550"/>
                  </a:lnTo>
                  <a:lnTo>
                    <a:pt x="66" y="518"/>
                  </a:lnTo>
                  <a:lnTo>
                    <a:pt x="68" y="480"/>
                  </a:lnTo>
                  <a:lnTo>
                    <a:pt x="52" y="434"/>
                  </a:lnTo>
                  <a:lnTo>
                    <a:pt x="34" y="4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1" name="Chile">
              <a:extLst>
                <a:ext uri="{FF2B5EF4-FFF2-40B4-BE49-F238E27FC236}">
                  <a16:creationId xmlns="" xmlns:a16="http://schemas.microsoft.com/office/drawing/2014/main" id="{145A11A9-2233-46E5-97AC-33CC597550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64501" y="5191983"/>
              <a:ext cx="271371" cy="1571281"/>
            </a:xfrm>
            <a:custGeom>
              <a:avLst/>
              <a:gdLst/>
              <a:ahLst/>
              <a:cxnLst>
                <a:cxn ang="0">
                  <a:pos x="90" y="878"/>
                </a:cxn>
                <a:cxn ang="0">
                  <a:pos x="75" y="883"/>
                </a:cxn>
                <a:cxn ang="0">
                  <a:pos x="45" y="870"/>
                </a:cxn>
                <a:cxn ang="0">
                  <a:pos x="60" y="856"/>
                </a:cxn>
                <a:cxn ang="0">
                  <a:pos x="45" y="831"/>
                </a:cxn>
                <a:cxn ang="0">
                  <a:pos x="39" y="818"/>
                </a:cxn>
                <a:cxn ang="0">
                  <a:pos x="31" y="769"/>
                </a:cxn>
                <a:cxn ang="0">
                  <a:pos x="31" y="723"/>
                </a:cxn>
                <a:cxn ang="0">
                  <a:pos x="32" y="707"/>
                </a:cxn>
                <a:cxn ang="0">
                  <a:pos x="13" y="685"/>
                </a:cxn>
                <a:cxn ang="0">
                  <a:pos x="15" y="661"/>
                </a:cxn>
                <a:cxn ang="0">
                  <a:pos x="41" y="675"/>
                </a:cxn>
                <a:cxn ang="0">
                  <a:pos x="49" y="617"/>
                </a:cxn>
                <a:cxn ang="0">
                  <a:pos x="59" y="552"/>
                </a:cxn>
                <a:cxn ang="0">
                  <a:pos x="50" y="487"/>
                </a:cxn>
                <a:cxn ang="0">
                  <a:pos x="61" y="402"/>
                </a:cxn>
                <a:cxn ang="0">
                  <a:pos x="80" y="291"/>
                </a:cxn>
                <a:cxn ang="0">
                  <a:pos x="91" y="205"/>
                </a:cxn>
                <a:cxn ang="0">
                  <a:pos x="99" y="118"/>
                </a:cxn>
                <a:cxn ang="0">
                  <a:pos x="102" y="17"/>
                </a:cxn>
                <a:cxn ang="0">
                  <a:pos x="138" y="74"/>
                </a:cxn>
                <a:cxn ang="0">
                  <a:pos x="141" y="147"/>
                </a:cxn>
                <a:cxn ang="0">
                  <a:pos x="129" y="215"/>
                </a:cxn>
                <a:cxn ang="0">
                  <a:pos x="104" y="280"/>
                </a:cxn>
                <a:cxn ang="0">
                  <a:pos x="105" y="382"/>
                </a:cxn>
                <a:cxn ang="0">
                  <a:pos x="91" y="476"/>
                </a:cxn>
                <a:cxn ang="0">
                  <a:pos x="78" y="563"/>
                </a:cxn>
                <a:cxn ang="0">
                  <a:pos x="86" y="630"/>
                </a:cxn>
                <a:cxn ang="0">
                  <a:pos x="78" y="657"/>
                </a:cxn>
                <a:cxn ang="0">
                  <a:pos x="61" y="726"/>
                </a:cxn>
                <a:cxn ang="0">
                  <a:pos x="46" y="804"/>
                </a:cxn>
                <a:cxn ang="0">
                  <a:pos x="130" y="843"/>
                </a:cxn>
                <a:cxn ang="0">
                  <a:pos x="132" y="858"/>
                </a:cxn>
                <a:cxn ang="0">
                  <a:pos x="106" y="871"/>
                </a:cxn>
                <a:cxn ang="0">
                  <a:pos x="123" y="891"/>
                </a:cxn>
                <a:cxn ang="0">
                  <a:pos x="125" y="920"/>
                </a:cxn>
                <a:cxn ang="0">
                  <a:pos x="100" y="923"/>
                </a:cxn>
                <a:cxn ang="0">
                  <a:pos x="92" y="931"/>
                </a:cxn>
                <a:cxn ang="0">
                  <a:pos x="165" y="935"/>
                </a:cxn>
                <a:cxn ang="0">
                  <a:pos x="159" y="949"/>
                </a:cxn>
                <a:cxn ang="0">
                  <a:pos x="130" y="947"/>
                </a:cxn>
                <a:cxn ang="0">
                  <a:pos x="142" y="945"/>
                </a:cxn>
                <a:cxn ang="0">
                  <a:pos x="111" y="944"/>
                </a:cxn>
                <a:cxn ang="0">
                  <a:pos x="96" y="938"/>
                </a:cxn>
                <a:cxn ang="0">
                  <a:pos x="117" y="936"/>
                </a:cxn>
                <a:cxn ang="0">
                  <a:pos x="62" y="905"/>
                </a:cxn>
                <a:cxn ang="0">
                  <a:pos x="28" y="876"/>
                </a:cxn>
                <a:cxn ang="0">
                  <a:pos x="38" y="874"/>
                </a:cxn>
                <a:cxn ang="0">
                  <a:pos x="77" y="911"/>
                </a:cxn>
                <a:cxn ang="0">
                  <a:pos x="88" y="912"/>
                </a:cxn>
                <a:cxn ang="0">
                  <a:pos x="98" y="890"/>
                </a:cxn>
                <a:cxn ang="0">
                  <a:pos x="25" y="822"/>
                </a:cxn>
                <a:cxn ang="0">
                  <a:pos x="18" y="814"/>
                </a:cxn>
                <a:cxn ang="0">
                  <a:pos x="14" y="745"/>
                </a:cxn>
                <a:cxn ang="0">
                  <a:pos x="19" y="764"/>
                </a:cxn>
                <a:cxn ang="0">
                  <a:pos x="12" y="738"/>
                </a:cxn>
                <a:cxn ang="0">
                  <a:pos x="6" y="784"/>
                </a:cxn>
                <a:cxn ang="0">
                  <a:pos x="18" y="841"/>
                </a:cxn>
                <a:cxn ang="0">
                  <a:pos x="55" y="882"/>
                </a:cxn>
                <a:cxn ang="0">
                  <a:pos x="61" y="869"/>
                </a:cxn>
                <a:cxn ang="0">
                  <a:pos x="53" y="630"/>
                </a:cxn>
                <a:cxn ang="0">
                  <a:pos x="26" y="593"/>
                </a:cxn>
                <a:cxn ang="0">
                  <a:pos x="34" y="558"/>
                </a:cxn>
              </a:cxnLst>
              <a:rect l="0" t="0" r="r" b="b"/>
              <a:pathLst>
                <a:path w="167" h="959">
                  <a:moveTo>
                    <a:pt x="121" y="848"/>
                  </a:moveTo>
                  <a:cubicBezTo>
                    <a:pt x="116" y="856"/>
                    <a:pt x="116" y="856"/>
                    <a:pt x="116" y="856"/>
                  </a:cubicBezTo>
                  <a:cubicBezTo>
                    <a:pt x="109" y="858"/>
                    <a:pt x="109" y="858"/>
                    <a:pt x="109" y="858"/>
                  </a:cubicBezTo>
                  <a:cubicBezTo>
                    <a:pt x="101" y="863"/>
                    <a:pt x="101" y="863"/>
                    <a:pt x="101" y="863"/>
                  </a:cubicBezTo>
                  <a:cubicBezTo>
                    <a:pt x="93" y="863"/>
                    <a:pt x="93" y="863"/>
                    <a:pt x="93" y="863"/>
                  </a:cubicBezTo>
                  <a:cubicBezTo>
                    <a:pt x="93" y="870"/>
                    <a:pt x="93" y="870"/>
                    <a:pt x="93" y="870"/>
                  </a:cubicBezTo>
                  <a:cubicBezTo>
                    <a:pt x="90" y="878"/>
                    <a:pt x="90" y="878"/>
                    <a:pt x="90" y="878"/>
                  </a:cubicBezTo>
                  <a:cubicBezTo>
                    <a:pt x="89" y="891"/>
                    <a:pt x="89" y="891"/>
                    <a:pt x="89" y="891"/>
                  </a:cubicBezTo>
                  <a:cubicBezTo>
                    <a:pt x="86" y="900"/>
                    <a:pt x="86" y="900"/>
                    <a:pt x="86" y="900"/>
                  </a:cubicBezTo>
                  <a:cubicBezTo>
                    <a:pt x="78" y="898"/>
                    <a:pt x="78" y="898"/>
                    <a:pt x="78" y="898"/>
                  </a:cubicBezTo>
                  <a:cubicBezTo>
                    <a:pt x="69" y="893"/>
                    <a:pt x="69" y="893"/>
                    <a:pt x="69" y="893"/>
                  </a:cubicBezTo>
                  <a:cubicBezTo>
                    <a:pt x="63" y="881"/>
                    <a:pt x="63" y="881"/>
                    <a:pt x="63" y="881"/>
                  </a:cubicBezTo>
                  <a:cubicBezTo>
                    <a:pt x="70" y="880"/>
                    <a:pt x="70" y="880"/>
                    <a:pt x="70" y="880"/>
                  </a:cubicBezTo>
                  <a:cubicBezTo>
                    <a:pt x="75" y="883"/>
                    <a:pt x="75" y="883"/>
                    <a:pt x="75" y="883"/>
                  </a:cubicBezTo>
                  <a:cubicBezTo>
                    <a:pt x="81" y="879"/>
                    <a:pt x="81" y="879"/>
                    <a:pt x="81" y="879"/>
                  </a:cubicBezTo>
                  <a:cubicBezTo>
                    <a:pt x="85" y="869"/>
                    <a:pt x="85" y="869"/>
                    <a:pt x="85" y="869"/>
                  </a:cubicBezTo>
                  <a:cubicBezTo>
                    <a:pt x="78" y="858"/>
                    <a:pt x="78" y="858"/>
                    <a:pt x="78" y="858"/>
                  </a:cubicBezTo>
                  <a:cubicBezTo>
                    <a:pt x="62" y="861"/>
                    <a:pt x="62" y="861"/>
                    <a:pt x="62" y="861"/>
                  </a:cubicBezTo>
                  <a:cubicBezTo>
                    <a:pt x="53" y="866"/>
                    <a:pt x="53" y="866"/>
                    <a:pt x="53" y="866"/>
                  </a:cubicBezTo>
                  <a:cubicBezTo>
                    <a:pt x="50" y="873"/>
                    <a:pt x="50" y="873"/>
                    <a:pt x="50" y="873"/>
                  </a:cubicBezTo>
                  <a:cubicBezTo>
                    <a:pt x="45" y="870"/>
                    <a:pt x="45" y="870"/>
                    <a:pt x="45" y="870"/>
                  </a:cubicBezTo>
                  <a:cubicBezTo>
                    <a:pt x="41" y="865"/>
                    <a:pt x="41" y="865"/>
                    <a:pt x="41" y="865"/>
                  </a:cubicBezTo>
                  <a:cubicBezTo>
                    <a:pt x="41" y="857"/>
                    <a:pt x="41" y="857"/>
                    <a:pt x="41" y="857"/>
                  </a:cubicBezTo>
                  <a:cubicBezTo>
                    <a:pt x="40" y="847"/>
                    <a:pt x="40" y="847"/>
                    <a:pt x="40" y="847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54" y="846"/>
                    <a:pt x="54" y="846"/>
                    <a:pt x="54" y="846"/>
                  </a:cubicBezTo>
                  <a:cubicBezTo>
                    <a:pt x="52" y="856"/>
                    <a:pt x="52" y="856"/>
                    <a:pt x="52" y="856"/>
                  </a:cubicBezTo>
                  <a:cubicBezTo>
                    <a:pt x="60" y="856"/>
                    <a:pt x="60" y="856"/>
                    <a:pt x="60" y="856"/>
                  </a:cubicBezTo>
                  <a:cubicBezTo>
                    <a:pt x="60" y="847"/>
                    <a:pt x="60" y="847"/>
                    <a:pt x="60" y="847"/>
                  </a:cubicBezTo>
                  <a:cubicBezTo>
                    <a:pt x="58" y="839"/>
                    <a:pt x="58" y="839"/>
                    <a:pt x="58" y="839"/>
                  </a:cubicBezTo>
                  <a:cubicBezTo>
                    <a:pt x="58" y="829"/>
                    <a:pt x="58" y="829"/>
                    <a:pt x="58" y="829"/>
                  </a:cubicBezTo>
                  <a:cubicBezTo>
                    <a:pt x="50" y="825"/>
                    <a:pt x="50" y="825"/>
                    <a:pt x="50" y="825"/>
                  </a:cubicBezTo>
                  <a:cubicBezTo>
                    <a:pt x="51" y="839"/>
                    <a:pt x="51" y="839"/>
                    <a:pt x="51" y="839"/>
                  </a:cubicBezTo>
                  <a:cubicBezTo>
                    <a:pt x="46" y="839"/>
                    <a:pt x="46" y="839"/>
                    <a:pt x="46" y="839"/>
                  </a:cubicBezTo>
                  <a:cubicBezTo>
                    <a:pt x="45" y="831"/>
                    <a:pt x="45" y="831"/>
                    <a:pt x="45" y="831"/>
                  </a:cubicBezTo>
                  <a:cubicBezTo>
                    <a:pt x="42" y="841"/>
                    <a:pt x="42" y="841"/>
                    <a:pt x="42" y="841"/>
                  </a:cubicBezTo>
                  <a:cubicBezTo>
                    <a:pt x="38" y="831"/>
                    <a:pt x="38" y="831"/>
                    <a:pt x="38" y="831"/>
                  </a:cubicBezTo>
                  <a:cubicBezTo>
                    <a:pt x="33" y="835"/>
                    <a:pt x="33" y="835"/>
                    <a:pt x="33" y="835"/>
                  </a:cubicBezTo>
                  <a:cubicBezTo>
                    <a:pt x="30" y="833"/>
                    <a:pt x="30" y="833"/>
                    <a:pt x="30" y="833"/>
                  </a:cubicBezTo>
                  <a:cubicBezTo>
                    <a:pt x="34" y="826"/>
                    <a:pt x="34" y="826"/>
                    <a:pt x="34" y="826"/>
                  </a:cubicBezTo>
                  <a:cubicBezTo>
                    <a:pt x="39" y="825"/>
                    <a:pt x="39" y="825"/>
                    <a:pt x="39" y="825"/>
                  </a:cubicBezTo>
                  <a:cubicBezTo>
                    <a:pt x="39" y="818"/>
                    <a:pt x="39" y="818"/>
                    <a:pt x="39" y="818"/>
                  </a:cubicBezTo>
                  <a:cubicBezTo>
                    <a:pt x="33" y="814"/>
                    <a:pt x="33" y="814"/>
                    <a:pt x="33" y="814"/>
                  </a:cubicBezTo>
                  <a:cubicBezTo>
                    <a:pt x="33" y="805"/>
                    <a:pt x="33" y="805"/>
                    <a:pt x="33" y="805"/>
                  </a:cubicBezTo>
                  <a:cubicBezTo>
                    <a:pt x="27" y="801"/>
                    <a:pt x="27" y="801"/>
                    <a:pt x="27" y="801"/>
                  </a:cubicBezTo>
                  <a:cubicBezTo>
                    <a:pt x="21" y="792"/>
                    <a:pt x="21" y="792"/>
                    <a:pt x="21" y="792"/>
                  </a:cubicBezTo>
                  <a:cubicBezTo>
                    <a:pt x="25" y="786"/>
                    <a:pt x="25" y="786"/>
                    <a:pt x="25" y="786"/>
                  </a:cubicBezTo>
                  <a:cubicBezTo>
                    <a:pt x="27" y="779"/>
                    <a:pt x="27" y="779"/>
                    <a:pt x="27" y="779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63"/>
                    <a:pt x="34" y="763"/>
                    <a:pt x="34" y="763"/>
                  </a:cubicBezTo>
                  <a:cubicBezTo>
                    <a:pt x="38" y="758"/>
                    <a:pt x="38" y="758"/>
                    <a:pt x="38" y="758"/>
                  </a:cubicBezTo>
                  <a:cubicBezTo>
                    <a:pt x="36" y="749"/>
                    <a:pt x="36" y="749"/>
                    <a:pt x="36" y="749"/>
                  </a:cubicBezTo>
                  <a:cubicBezTo>
                    <a:pt x="29" y="756"/>
                    <a:pt x="29" y="756"/>
                    <a:pt x="29" y="756"/>
                  </a:cubicBezTo>
                  <a:cubicBezTo>
                    <a:pt x="29" y="735"/>
                    <a:pt x="29" y="735"/>
                    <a:pt x="29" y="735"/>
                  </a:cubicBezTo>
                  <a:cubicBezTo>
                    <a:pt x="24" y="723"/>
                    <a:pt x="24" y="723"/>
                    <a:pt x="24" y="723"/>
                  </a:cubicBezTo>
                  <a:cubicBezTo>
                    <a:pt x="31" y="723"/>
                    <a:pt x="31" y="723"/>
                    <a:pt x="31" y="723"/>
                  </a:cubicBezTo>
                  <a:cubicBezTo>
                    <a:pt x="45" y="726"/>
                    <a:pt x="45" y="726"/>
                    <a:pt x="45" y="726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2" y="715"/>
                    <a:pt x="42" y="715"/>
                    <a:pt x="42" y="715"/>
                  </a:cubicBezTo>
                  <a:cubicBezTo>
                    <a:pt x="27" y="718"/>
                    <a:pt x="27" y="718"/>
                    <a:pt x="27" y="718"/>
                  </a:cubicBezTo>
                  <a:cubicBezTo>
                    <a:pt x="23" y="711"/>
                    <a:pt x="23" y="711"/>
                    <a:pt x="23" y="711"/>
                  </a:cubicBezTo>
                  <a:cubicBezTo>
                    <a:pt x="30" y="713"/>
                    <a:pt x="30" y="713"/>
                    <a:pt x="30" y="713"/>
                  </a:cubicBezTo>
                  <a:cubicBezTo>
                    <a:pt x="32" y="707"/>
                    <a:pt x="32" y="707"/>
                    <a:pt x="32" y="707"/>
                  </a:cubicBezTo>
                  <a:cubicBezTo>
                    <a:pt x="25" y="706"/>
                    <a:pt x="25" y="706"/>
                    <a:pt x="25" y="706"/>
                  </a:cubicBezTo>
                  <a:cubicBezTo>
                    <a:pt x="27" y="700"/>
                    <a:pt x="27" y="700"/>
                    <a:pt x="27" y="700"/>
                  </a:cubicBezTo>
                  <a:cubicBezTo>
                    <a:pt x="32" y="697"/>
                    <a:pt x="32" y="697"/>
                    <a:pt x="32" y="697"/>
                  </a:cubicBezTo>
                  <a:cubicBezTo>
                    <a:pt x="32" y="690"/>
                    <a:pt x="32" y="690"/>
                    <a:pt x="32" y="690"/>
                  </a:cubicBezTo>
                  <a:cubicBezTo>
                    <a:pt x="25" y="686"/>
                    <a:pt x="25" y="686"/>
                    <a:pt x="25" y="686"/>
                  </a:cubicBezTo>
                  <a:cubicBezTo>
                    <a:pt x="19" y="690"/>
                    <a:pt x="19" y="690"/>
                    <a:pt x="19" y="690"/>
                  </a:cubicBezTo>
                  <a:cubicBezTo>
                    <a:pt x="13" y="685"/>
                    <a:pt x="13" y="685"/>
                    <a:pt x="13" y="685"/>
                  </a:cubicBezTo>
                  <a:cubicBezTo>
                    <a:pt x="8" y="686"/>
                    <a:pt x="8" y="686"/>
                    <a:pt x="8" y="686"/>
                  </a:cubicBezTo>
                  <a:cubicBezTo>
                    <a:pt x="9" y="693"/>
                    <a:pt x="9" y="693"/>
                    <a:pt x="9" y="693"/>
                  </a:cubicBezTo>
                  <a:cubicBezTo>
                    <a:pt x="2" y="692"/>
                    <a:pt x="2" y="692"/>
                    <a:pt x="2" y="692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9" y="678"/>
                    <a:pt x="9" y="678"/>
                    <a:pt x="9" y="678"/>
                  </a:cubicBezTo>
                  <a:cubicBezTo>
                    <a:pt x="17" y="672"/>
                    <a:pt x="17" y="672"/>
                    <a:pt x="17" y="672"/>
                  </a:cubicBezTo>
                  <a:cubicBezTo>
                    <a:pt x="15" y="661"/>
                    <a:pt x="15" y="661"/>
                    <a:pt x="15" y="661"/>
                  </a:cubicBezTo>
                  <a:cubicBezTo>
                    <a:pt x="27" y="658"/>
                    <a:pt x="27" y="658"/>
                    <a:pt x="27" y="658"/>
                  </a:cubicBezTo>
                  <a:cubicBezTo>
                    <a:pt x="29" y="665"/>
                    <a:pt x="29" y="665"/>
                    <a:pt x="29" y="665"/>
                  </a:cubicBezTo>
                  <a:cubicBezTo>
                    <a:pt x="23" y="672"/>
                    <a:pt x="23" y="672"/>
                    <a:pt x="23" y="672"/>
                  </a:cubicBezTo>
                  <a:cubicBezTo>
                    <a:pt x="25" y="677"/>
                    <a:pt x="25" y="677"/>
                    <a:pt x="25" y="677"/>
                  </a:cubicBezTo>
                  <a:cubicBezTo>
                    <a:pt x="36" y="672"/>
                    <a:pt x="36" y="672"/>
                    <a:pt x="36" y="672"/>
                  </a:cubicBezTo>
                  <a:cubicBezTo>
                    <a:pt x="37" y="681"/>
                    <a:pt x="37" y="681"/>
                    <a:pt x="37" y="681"/>
                  </a:cubicBezTo>
                  <a:cubicBezTo>
                    <a:pt x="41" y="675"/>
                    <a:pt x="41" y="675"/>
                    <a:pt x="41" y="675"/>
                  </a:cubicBezTo>
                  <a:cubicBezTo>
                    <a:pt x="45" y="670"/>
                    <a:pt x="45" y="670"/>
                    <a:pt x="45" y="670"/>
                  </a:cubicBezTo>
                  <a:cubicBezTo>
                    <a:pt x="45" y="660"/>
                    <a:pt x="45" y="660"/>
                    <a:pt x="45" y="660"/>
                  </a:cubicBezTo>
                  <a:cubicBezTo>
                    <a:pt x="50" y="649"/>
                    <a:pt x="50" y="649"/>
                    <a:pt x="50" y="649"/>
                  </a:cubicBezTo>
                  <a:cubicBezTo>
                    <a:pt x="45" y="639"/>
                    <a:pt x="45" y="639"/>
                    <a:pt x="45" y="639"/>
                  </a:cubicBezTo>
                  <a:cubicBezTo>
                    <a:pt x="59" y="633"/>
                    <a:pt x="59" y="633"/>
                    <a:pt x="59" y="633"/>
                  </a:cubicBezTo>
                  <a:cubicBezTo>
                    <a:pt x="59" y="623"/>
                    <a:pt x="59" y="623"/>
                    <a:pt x="59" y="623"/>
                  </a:cubicBezTo>
                  <a:cubicBezTo>
                    <a:pt x="49" y="617"/>
                    <a:pt x="49" y="617"/>
                    <a:pt x="49" y="617"/>
                  </a:cubicBezTo>
                  <a:cubicBezTo>
                    <a:pt x="57" y="608"/>
                    <a:pt x="57" y="608"/>
                    <a:pt x="57" y="608"/>
                  </a:cubicBezTo>
                  <a:cubicBezTo>
                    <a:pt x="54" y="595"/>
                    <a:pt x="54" y="595"/>
                    <a:pt x="54" y="595"/>
                  </a:cubicBezTo>
                  <a:cubicBezTo>
                    <a:pt x="58" y="590"/>
                    <a:pt x="58" y="590"/>
                    <a:pt x="58" y="590"/>
                  </a:cubicBezTo>
                  <a:cubicBezTo>
                    <a:pt x="61" y="582"/>
                    <a:pt x="61" y="582"/>
                    <a:pt x="61" y="582"/>
                  </a:cubicBezTo>
                  <a:cubicBezTo>
                    <a:pt x="58" y="578"/>
                    <a:pt x="58" y="578"/>
                    <a:pt x="58" y="578"/>
                  </a:cubicBezTo>
                  <a:cubicBezTo>
                    <a:pt x="65" y="562"/>
                    <a:pt x="65" y="562"/>
                    <a:pt x="65" y="562"/>
                  </a:cubicBezTo>
                  <a:cubicBezTo>
                    <a:pt x="59" y="552"/>
                    <a:pt x="59" y="552"/>
                    <a:pt x="59" y="552"/>
                  </a:cubicBezTo>
                  <a:cubicBezTo>
                    <a:pt x="63" y="543"/>
                    <a:pt x="63" y="543"/>
                    <a:pt x="63" y="543"/>
                  </a:cubicBezTo>
                  <a:cubicBezTo>
                    <a:pt x="55" y="545"/>
                    <a:pt x="55" y="545"/>
                    <a:pt x="55" y="545"/>
                  </a:cubicBezTo>
                  <a:cubicBezTo>
                    <a:pt x="47" y="549"/>
                    <a:pt x="47" y="549"/>
                    <a:pt x="47" y="549"/>
                  </a:cubicBezTo>
                  <a:cubicBezTo>
                    <a:pt x="40" y="546"/>
                    <a:pt x="40" y="546"/>
                    <a:pt x="40" y="546"/>
                  </a:cubicBezTo>
                  <a:cubicBezTo>
                    <a:pt x="35" y="534"/>
                    <a:pt x="35" y="534"/>
                    <a:pt x="35" y="534"/>
                  </a:cubicBezTo>
                  <a:cubicBezTo>
                    <a:pt x="41" y="507"/>
                    <a:pt x="41" y="507"/>
                    <a:pt x="41" y="507"/>
                  </a:cubicBezTo>
                  <a:cubicBezTo>
                    <a:pt x="50" y="487"/>
                    <a:pt x="50" y="487"/>
                    <a:pt x="50" y="487"/>
                  </a:cubicBezTo>
                  <a:cubicBezTo>
                    <a:pt x="44" y="454"/>
                    <a:pt x="44" y="454"/>
                    <a:pt x="44" y="454"/>
                  </a:cubicBezTo>
                  <a:cubicBezTo>
                    <a:pt x="39" y="451"/>
                    <a:pt x="39" y="451"/>
                    <a:pt x="39" y="451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52" y="428"/>
                    <a:pt x="52" y="428"/>
                    <a:pt x="52" y="428"/>
                  </a:cubicBezTo>
                  <a:cubicBezTo>
                    <a:pt x="54" y="416"/>
                    <a:pt x="54" y="416"/>
                    <a:pt x="54" y="416"/>
                  </a:cubicBezTo>
                  <a:cubicBezTo>
                    <a:pt x="61" y="402"/>
                    <a:pt x="61" y="402"/>
                    <a:pt x="61" y="402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8" y="384"/>
                    <a:pt x="68" y="384"/>
                    <a:pt x="68" y="384"/>
                  </a:cubicBezTo>
                  <a:cubicBezTo>
                    <a:pt x="76" y="351"/>
                    <a:pt x="76" y="351"/>
                    <a:pt x="76" y="351"/>
                  </a:cubicBezTo>
                  <a:cubicBezTo>
                    <a:pt x="82" y="351"/>
                    <a:pt x="82" y="351"/>
                    <a:pt x="82" y="351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5" y="321"/>
                    <a:pt x="85" y="321"/>
                    <a:pt x="85" y="321"/>
                  </a:cubicBezTo>
                  <a:cubicBezTo>
                    <a:pt x="80" y="291"/>
                    <a:pt x="80" y="291"/>
                    <a:pt x="80" y="291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7" y="259"/>
                    <a:pt x="87" y="259"/>
                    <a:pt x="87" y="259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91" y="213"/>
                    <a:pt x="91" y="213"/>
                    <a:pt x="91" y="213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75"/>
                    <a:pt x="138" y="175"/>
                    <a:pt x="138" y="175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13" y="273"/>
                    <a:pt x="113" y="273"/>
                    <a:pt x="113" y="273"/>
                  </a:cubicBezTo>
                  <a:cubicBezTo>
                    <a:pt x="109" y="279"/>
                    <a:pt x="109" y="279"/>
                    <a:pt x="109" y="279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11" y="361"/>
                    <a:pt x="111" y="361"/>
                    <a:pt x="111" y="361"/>
                  </a:cubicBezTo>
                  <a:cubicBezTo>
                    <a:pt x="105" y="382"/>
                    <a:pt x="105" y="382"/>
                    <a:pt x="105" y="382"/>
                  </a:cubicBezTo>
                  <a:cubicBezTo>
                    <a:pt x="100" y="404"/>
                    <a:pt x="100" y="404"/>
                    <a:pt x="100" y="404"/>
                  </a:cubicBezTo>
                  <a:cubicBezTo>
                    <a:pt x="95" y="409"/>
                    <a:pt x="95" y="409"/>
                    <a:pt x="95" y="409"/>
                  </a:cubicBezTo>
                  <a:cubicBezTo>
                    <a:pt x="94" y="416"/>
                    <a:pt x="94" y="416"/>
                    <a:pt x="94" y="416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92" y="463"/>
                    <a:pt x="92" y="463"/>
                    <a:pt x="92" y="463"/>
                  </a:cubicBezTo>
                  <a:cubicBezTo>
                    <a:pt x="91" y="476"/>
                    <a:pt x="91" y="476"/>
                    <a:pt x="91" y="476"/>
                  </a:cubicBezTo>
                  <a:cubicBezTo>
                    <a:pt x="86" y="476"/>
                    <a:pt x="86" y="476"/>
                    <a:pt x="86" y="476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75" y="507"/>
                    <a:pt x="75" y="507"/>
                    <a:pt x="75" y="507"/>
                  </a:cubicBezTo>
                  <a:cubicBezTo>
                    <a:pt x="77" y="514"/>
                    <a:pt x="77" y="514"/>
                    <a:pt x="77" y="514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8" y="563"/>
                    <a:pt x="78" y="563"/>
                    <a:pt x="78" y="563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66" y="573"/>
                    <a:pt x="66" y="573"/>
                    <a:pt x="66" y="573"/>
                  </a:cubicBezTo>
                  <a:cubicBezTo>
                    <a:pt x="73" y="583"/>
                    <a:pt x="73" y="583"/>
                    <a:pt x="73" y="583"/>
                  </a:cubicBezTo>
                  <a:cubicBezTo>
                    <a:pt x="75" y="598"/>
                    <a:pt x="75" y="598"/>
                    <a:pt x="75" y="598"/>
                  </a:cubicBezTo>
                  <a:cubicBezTo>
                    <a:pt x="74" y="618"/>
                    <a:pt x="74" y="618"/>
                    <a:pt x="74" y="618"/>
                  </a:cubicBezTo>
                  <a:cubicBezTo>
                    <a:pt x="86" y="624"/>
                    <a:pt x="86" y="624"/>
                    <a:pt x="86" y="624"/>
                  </a:cubicBezTo>
                  <a:cubicBezTo>
                    <a:pt x="86" y="630"/>
                    <a:pt x="86" y="630"/>
                    <a:pt x="86" y="630"/>
                  </a:cubicBezTo>
                  <a:cubicBezTo>
                    <a:pt x="74" y="629"/>
                    <a:pt x="74" y="629"/>
                    <a:pt x="74" y="629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72" y="634"/>
                    <a:pt x="72" y="634"/>
                    <a:pt x="72" y="634"/>
                  </a:cubicBezTo>
                  <a:cubicBezTo>
                    <a:pt x="79" y="636"/>
                    <a:pt x="79" y="636"/>
                    <a:pt x="79" y="636"/>
                  </a:cubicBezTo>
                  <a:cubicBezTo>
                    <a:pt x="84" y="642"/>
                    <a:pt x="84" y="642"/>
                    <a:pt x="84" y="642"/>
                  </a:cubicBezTo>
                  <a:cubicBezTo>
                    <a:pt x="76" y="652"/>
                    <a:pt x="76" y="652"/>
                    <a:pt x="76" y="652"/>
                  </a:cubicBezTo>
                  <a:cubicBezTo>
                    <a:pt x="78" y="657"/>
                    <a:pt x="78" y="657"/>
                    <a:pt x="78" y="657"/>
                  </a:cubicBezTo>
                  <a:cubicBezTo>
                    <a:pt x="76" y="662"/>
                    <a:pt x="76" y="662"/>
                    <a:pt x="76" y="662"/>
                  </a:cubicBezTo>
                  <a:cubicBezTo>
                    <a:pt x="76" y="679"/>
                    <a:pt x="76" y="679"/>
                    <a:pt x="76" y="679"/>
                  </a:cubicBezTo>
                  <a:cubicBezTo>
                    <a:pt x="73" y="682"/>
                    <a:pt x="73" y="682"/>
                    <a:pt x="73" y="682"/>
                  </a:cubicBezTo>
                  <a:cubicBezTo>
                    <a:pt x="72" y="695"/>
                    <a:pt x="72" y="695"/>
                    <a:pt x="72" y="695"/>
                  </a:cubicBezTo>
                  <a:cubicBezTo>
                    <a:pt x="58" y="709"/>
                    <a:pt x="58" y="709"/>
                    <a:pt x="58" y="709"/>
                  </a:cubicBezTo>
                  <a:cubicBezTo>
                    <a:pt x="58" y="715"/>
                    <a:pt x="58" y="715"/>
                    <a:pt x="58" y="715"/>
                  </a:cubicBezTo>
                  <a:cubicBezTo>
                    <a:pt x="61" y="726"/>
                    <a:pt x="61" y="726"/>
                    <a:pt x="61" y="726"/>
                  </a:cubicBezTo>
                  <a:cubicBezTo>
                    <a:pt x="57" y="737"/>
                    <a:pt x="57" y="737"/>
                    <a:pt x="57" y="737"/>
                  </a:cubicBezTo>
                  <a:cubicBezTo>
                    <a:pt x="53" y="746"/>
                    <a:pt x="53" y="746"/>
                    <a:pt x="53" y="746"/>
                  </a:cubicBezTo>
                  <a:cubicBezTo>
                    <a:pt x="41" y="765"/>
                    <a:pt x="41" y="765"/>
                    <a:pt x="41" y="765"/>
                  </a:cubicBezTo>
                  <a:cubicBezTo>
                    <a:pt x="37" y="781"/>
                    <a:pt x="37" y="781"/>
                    <a:pt x="37" y="781"/>
                  </a:cubicBezTo>
                  <a:cubicBezTo>
                    <a:pt x="38" y="788"/>
                    <a:pt x="38" y="788"/>
                    <a:pt x="38" y="788"/>
                  </a:cubicBezTo>
                  <a:cubicBezTo>
                    <a:pt x="43" y="795"/>
                    <a:pt x="43" y="795"/>
                    <a:pt x="43" y="795"/>
                  </a:cubicBezTo>
                  <a:cubicBezTo>
                    <a:pt x="46" y="804"/>
                    <a:pt x="46" y="804"/>
                    <a:pt x="46" y="804"/>
                  </a:cubicBezTo>
                  <a:cubicBezTo>
                    <a:pt x="53" y="799"/>
                    <a:pt x="53" y="799"/>
                    <a:pt x="53" y="799"/>
                  </a:cubicBezTo>
                  <a:cubicBezTo>
                    <a:pt x="60" y="799"/>
                    <a:pt x="60" y="799"/>
                    <a:pt x="60" y="799"/>
                  </a:cubicBezTo>
                  <a:cubicBezTo>
                    <a:pt x="60" y="814"/>
                    <a:pt x="60" y="814"/>
                    <a:pt x="60" y="814"/>
                  </a:cubicBezTo>
                  <a:cubicBezTo>
                    <a:pt x="62" y="821"/>
                    <a:pt x="62" y="821"/>
                    <a:pt x="62" y="821"/>
                  </a:cubicBezTo>
                  <a:cubicBezTo>
                    <a:pt x="61" y="828"/>
                    <a:pt x="61" y="828"/>
                    <a:pt x="61" y="828"/>
                  </a:cubicBezTo>
                  <a:cubicBezTo>
                    <a:pt x="70" y="843"/>
                    <a:pt x="70" y="843"/>
                    <a:pt x="70" y="843"/>
                  </a:cubicBezTo>
                  <a:cubicBezTo>
                    <a:pt x="130" y="843"/>
                    <a:pt x="130" y="843"/>
                    <a:pt x="130" y="843"/>
                  </a:cubicBezTo>
                  <a:cubicBezTo>
                    <a:pt x="136" y="851"/>
                    <a:pt x="136" y="851"/>
                    <a:pt x="136" y="851"/>
                  </a:cubicBezTo>
                  <a:cubicBezTo>
                    <a:pt x="128" y="848"/>
                    <a:pt x="128" y="848"/>
                    <a:pt x="128" y="848"/>
                  </a:cubicBezTo>
                  <a:lnTo>
                    <a:pt x="121" y="848"/>
                  </a:lnTo>
                  <a:close/>
                  <a:moveTo>
                    <a:pt x="136" y="932"/>
                  </a:moveTo>
                  <a:cubicBezTo>
                    <a:pt x="136" y="903"/>
                    <a:pt x="136" y="903"/>
                    <a:pt x="136" y="903"/>
                  </a:cubicBezTo>
                  <a:cubicBezTo>
                    <a:pt x="137" y="864"/>
                    <a:pt x="137" y="864"/>
                    <a:pt x="137" y="864"/>
                  </a:cubicBezTo>
                  <a:cubicBezTo>
                    <a:pt x="132" y="858"/>
                    <a:pt x="132" y="858"/>
                    <a:pt x="132" y="858"/>
                  </a:cubicBezTo>
                  <a:cubicBezTo>
                    <a:pt x="125" y="860"/>
                    <a:pt x="125" y="860"/>
                    <a:pt x="125" y="860"/>
                  </a:cubicBezTo>
                  <a:cubicBezTo>
                    <a:pt x="122" y="857"/>
                    <a:pt x="122" y="857"/>
                    <a:pt x="122" y="857"/>
                  </a:cubicBezTo>
                  <a:cubicBezTo>
                    <a:pt x="117" y="857"/>
                    <a:pt x="117" y="857"/>
                    <a:pt x="117" y="857"/>
                  </a:cubicBezTo>
                  <a:cubicBezTo>
                    <a:pt x="112" y="867"/>
                    <a:pt x="112" y="867"/>
                    <a:pt x="112" y="867"/>
                  </a:cubicBezTo>
                  <a:cubicBezTo>
                    <a:pt x="104" y="865"/>
                    <a:pt x="104" y="865"/>
                    <a:pt x="104" y="865"/>
                  </a:cubicBezTo>
                  <a:cubicBezTo>
                    <a:pt x="101" y="867"/>
                    <a:pt x="101" y="867"/>
                    <a:pt x="101" y="867"/>
                  </a:cubicBezTo>
                  <a:cubicBezTo>
                    <a:pt x="106" y="871"/>
                    <a:pt x="106" y="871"/>
                    <a:pt x="106" y="871"/>
                  </a:cubicBezTo>
                  <a:cubicBezTo>
                    <a:pt x="103" y="875"/>
                    <a:pt x="103" y="875"/>
                    <a:pt x="103" y="875"/>
                  </a:cubicBezTo>
                  <a:cubicBezTo>
                    <a:pt x="100" y="874"/>
                    <a:pt x="100" y="874"/>
                    <a:pt x="100" y="874"/>
                  </a:cubicBezTo>
                  <a:cubicBezTo>
                    <a:pt x="99" y="884"/>
                    <a:pt x="99" y="884"/>
                    <a:pt x="99" y="884"/>
                  </a:cubicBezTo>
                  <a:cubicBezTo>
                    <a:pt x="105" y="887"/>
                    <a:pt x="105" y="887"/>
                    <a:pt x="105" y="887"/>
                  </a:cubicBezTo>
                  <a:cubicBezTo>
                    <a:pt x="113" y="887"/>
                    <a:pt x="113" y="887"/>
                    <a:pt x="113" y="887"/>
                  </a:cubicBezTo>
                  <a:cubicBezTo>
                    <a:pt x="122" y="887"/>
                    <a:pt x="122" y="887"/>
                    <a:pt x="122" y="887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17" y="893"/>
                    <a:pt x="117" y="893"/>
                    <a:pt x="117" y="893"/>
                  </a:cubicBezTo>
                  <a:cubicBezTo>
                    <a:pt x="109" y="894"/>
                    <a:pt x="109" y="894"/>
                    <a:pt x="109" y="894"/>
                  </a:cubicBezTo>
                  <a:cubicBezTo>
                    <a:pt x="106" y="896"/>
                    <a:pt x="106" y="896"/>
                    <a:pt x="106" y="896"/>
                  </a:cubicBezTo>
                  <a:cubicBezTo>
                    <a:pt x="108" y="905"/>
                    <a:pt x="108" y="905"/>
                    <a:pt x="108" y="905"/>
                  </a:cubicBezTo>
                  <a:cubicBezTo>
                    <a:pt x="114" y="911"/>
                    <a:pt x="114" y="911"/>
                    <a:pt x="114" y="911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25" y="920"/>
                    <a:pt x="125" y="920"/>
                    <a:pt x="125" y="920"/>
                  </a:cubicBezTo>
                  <a:cubicBezTo>
                    <a:pt x="117" y="918"/>
                    <a:pt x="117" y="918"/>
                    <a:pt x="117" y="918"/>
                  </a:cubicBezTo>
                  <a:cubicBezTo>
                    <a:pt x="112" y="915"/>
                    <a:pt x="112" y="915"/>
                    <a:pt x="112" y="915"/>
                  </a:cubicBezTo>
                  <a:cubicBezTo>
                    <a:pt x="108" y="915"/>
                    <a:pt x="108" y="915"/>
                    <a:pt x="108" y="915"/>
                  </a:cubicBezTo>
                  <a:cubicBezTo>
                    <a:pt x="106" y="917"/>
                    <a:pt x="106" y="917"/>
                    <a:pt x="106" y="917"/>
                  </a:cubicBezTo>
                  <a:cubicBezTo>
                    <a:pt x="97" y="916"/>
                    <a:pt x="97" y="916"/>
                    <a:pt x="97" y="916"/>
                  </a:cubicBezTo>
                  <a:cubicBezTo>
                    <a:pt x="105" y="924"/>
                    <a:pt x="105" y="924"/>
                    <a:pt x="105" y="924"/>
                  </a:cubicBezTo>
                  <a:cubicBezTo>
                    <a:pt x="100" y="923"/>
                    <a:pt x="100" y="923"/>
                    <a:pt x="100" y="923"/>
                  </a:cubicBezTo>
                  <a:cubicBezTo>
                    <a:pt x="94" y="919"/>
                    <a:pt x="94" y="919"/>
                    <a:pt x="94" y="919"/>
                  </a:cubicBezTo>
                  <a:cubicBezTo>
                    <a:pt x="91" y="921"/>
                    <a:pt x="91" y="921"/>
                    <a:pt x="91" y="921"/>
                  </a:cubicBezTo>
                  <a:cubicBezTo>
                    <a:pt x="84" y="919"/>
                    <a:pt x="84" y="919"/>
                    <a:pt x="84" y="919"/>
                  </a:cubicBezTo>
                  <a:cubicBezTo>
                    <a:pt x="72" y="921"/>
                    <a:pt x="72" y="921"/>
                    <a:pt x="72" y="921"/>
                  </a:cubicBezTo>
                  <a:cubicBezTo>
                    <a:pt x="72" y="924"/>
                    <a:pt x="72" y="924"/>
                    <a:pt x="72" y="92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92" y="931"/>
                    <a:pt x="92" y="931"/>
                    <a:pt x="92" y="931"/>
                  </a:cubicBezTo>
                  <a:cubicBezTo>
                    <a:pt x="102" y="931"/>
                    <a:pt x="102" y="931"/>
                    <a:pt x="102" y="931"/>
                  </a:cubicBezTo>
                  <a:cubicBezTo>
                    <a:pt x="104" y="932"/>
                    <a:pt x="104" y="932"/>
                    <a:pt x="104" y="932"/>
                  </a:cubicBezTo>
                  <a:cubicBezTo>
                    <a:pt x="123" y="933"/>
                    <a:pt x="123" y="933"/>
                    <a:pt x="123" y="933"/>
                  </a:cubicBezTo>
                  <a:cubicBezTo>
                    <a:pt x="131" y="935"/>
                    <a:pt x="131" y="935"/>
                    <a:pt x="131" y="935"/>
                  </a:cubicBezTo>
                  <a:lnTo>
                    <a:pt x="136" y="932"/>
                  </a:lnTo>
                  <a:close/>
                  <a:moveTo>
                    <a:pt x="167" y="940"/>
                  </a:moveTo>
                  <a:cubicBezTo>
                    <a:pt x="165" y="935"/>
                    <a:pt x="165" y="935"/>
                    <a:pt x="165" y="935"/>
                  </a:cubicBezTo>
                  <a:cubicBezTo>
                    <a:pt x="157" y="933"/>
                    <a:pt x="157" y="933"/>
                    <a:pt x="157" y="933"/>
                  </a:cubicBezTo>
                  <a:cubicBezTo>
                    <a:pt x="156" y="936"/>
                    <a:pt x="156" y="936"/>
                    <a:pt x="156" y="936"/>
                  </a:cubicBezTo>
                  <a:cubicBezTo>
                    <a:pt x="144" y="939"/>
                    <a:pt x="144" y="939"/>
                    <a:pt x="144" y="939"/>
                  </a:cubicBezTo>
                  <a:cubicBezTo>
                    <a:pt x="146" y="944"/>
                    <a:pt x="146" y="944"/>
                    <a:pt x="146" y="944"/>
                  </a:cubicBezTo>
                  <a:cubicBezTo>
                    <a:pt x="152" y="947"/>
                    <a:pt x="152" y="947"/>
                    <a:pt x="152" y="947"/>
                  </a:cubicBezTo>
                  <a:cubicBezTo>
                    <a:pt x="158" y="945"/>
                    <a:pt x="158" y="945"/>
                    <a:pt x="158" y="945"/>
                  </a:cubicBezTo>
                  <a:cubicBezTo>
                    <a:pt x="159" y="949"/>
                    <a:pt x="159" y="949"/>
                    <a:pt x="159" y="949"/>
                  </a:cubicBezTo>
                  <a:cubicBezTo>
                    <a:pt x="163" y="949"/>
                    <a:pt x="163" y="949"/>
                    <a:pt x="163" y="949"/>
                  </a:cubicBezTo>
                  <a:lnTo>
                    <a:pt x="167" y="940"/>
                  </a:lnTo>
                  <a:close/>
                  <a:moveTo>
                    <a:pt x="120" y="955"/>
                  </a:moveTo>
                  <a:cubicBezTo>
                    <a:pt x="124" y="954"/>
                    <a:pt x="124" y="954"/>
                    <a:pt x="124" y="954"/>
                  </a:cubicBezTo>
                  <a:cubicBezTo>
                    <a:pt x="121" y="949"/>
                    <a:pt x="121" y="949"/>
                    <a:pt x="121" y="94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30" y="947"/>
                    <a:pt x="130" y="947"/>
                    <a:pt x="130" y="947"/>
                  </a:cubicBezTo>
                  <a:cubicBezTo>
                    <a:pt x="132" y="955"/>
                    <a:pt x="132" y="955"/>
                    <a:pt x="132" y="955"/>
                  </a:cubicBezTo>
                  <a:cubicBezTo>
                    <a:pt x="140" y="955"/>
                    <a:pt x="140" y="955"/>
                    <a:pt x="140" y="955"/>
                  </a:cubicBezTo>
                  <a:cubicBezTo>
                    <a:pt x="147" y="959"/>
                    <a:pt x="147" y="959"/>
                    <a:pt x="147" y="959"/>
                  </a:cubicBezTo>
                  <a:cubicBezTo>
                    <a:pt x="149" y="957"/>
                    <a:pt x="149" y="957"/>
                    <a:pt x="149" y="957"/>
                  </a:cubicBezTo>
                  <a:cubicBezTo>
                    <a:pt x="144" y="952"/>
                    <a:pt x="144" y="952"/>
                    <a:pt x="144" y="952"/>
                  </a:cubicBezTo>
                  <a:cubicBezTo>
                    <a:pt x="136" y="949"/>
                    <a:pt x="136" y="949"/>
                    <a:pt x="136" y="949"/>
                  </a:cubicBezTo>
                  <a:cubicBezTo>
                    <a:pt x="142" y="945"/>
                    <a:pt x="142" y="945"/>
                    <a:pt x="142" y="945"/>
                  </a:cubicBezTo>
                  <a:cubicBezTo>
                    <a:pt x="133" y="944"/>
                    <a:pt x="133" y="944"/>
                    <a:pt x="133" y="944"/>
                  </a:cubicBezTo>
                  <a:cubicBezTo>
                    <a:pt x="132" y="942"/>
                    <a:pt x="132" y="942"/>
                    <a:pt x="132" y="942"/>
                  </a:cubicBezTo>
                  <a:cubicBezTo>
                    <a:pt x="138" y="942"/>
                    <a:pt x="138" y="942"/>
                    <a:pt x="138" y="942"/>
                  </a:cubicBezTo>
                  <a:cubicBezTo>
                    <a:pt x="140" y="938"/>
                    <a:pt x="140" y="938"/>
                    <a:pt x="140" y="938"/>
                  </a:cubicBezTo>
                  <a:cubicBezTo>
                    <a:pt x="126" y="938"/>
                    <a:pt x="126" y="938"/>
                    <a:pt x="126" y="938"/>
                  </a:cubicBezTo>
                  <a:cubicBezTo>
                    <a:pt x="126" y="938"/>
                    <a:pt x="118" y="944"/>
                    <a:pt x="117" y="944"/>
                  </a:cubicBezTo>
                  <a:cubicBezTo>
                    <a:pt x="116" y="944"/>
                    <a:pt x="111" y="944"/>
                    <a:pt x="111" y="944"/>
                  </a:cubicBezTo>
                  <a:lnTo>
                    <a:pt x="120" y="955"/>
                  </a:lnTo>
                  <a:close/>
                  <a:moveTo>
                    <a:pt x="88" y="938"/>
                  </a:moveTo>
                  <a:cubicBezTo>
                    <a:pt x="92" y="942"/>
                    <a:pt x="92" y="942"/>
                    <a:pt x="92" y="942"/>
                  </a:cubicBezTo>
                  <a:cubicBezTo>
                    <a:pt x="98" y="942"/>
                    <a:pt x="98" y="942"/>
                    <a:pt x="98" y="942"/>
                  </a:cubicBezTo>
                  <a:cubicBezTo>
                    <a:pt x="102" y="942"/>
                    <a:pt x="102" y="942"/>
                    <a:pt x="102" y="942"/>
                  </a:cubicBezTo>
                  <a:cubicBezTo>
                    <a:pt x="100" y="937"/>
                    <a:pt x="100" y="937"/>
                    <a:pt x="100" y="937"/>
                  </a:cubicBezTo>
                  <a:cubicBezTo>
                    <a:pt x="96" y="938"/>
                    <a:pt x="96" y="938"/>
                    <a:pt x="96" y="938"/>
                  </a:cubicBezTo>
                  <a:cubicBezTo>
                    <a:pt x="91" y="936"/>
                    <a:pt x="91" y="936"/>
                    <a:pt x="91" y="936"/>
                  </a:cubicBezTo>
                  <a:cubicBezTo>
                    <a:pt x="85" y="932"/>
                    <a:pt x="85" y="932"/>
                    <a:pt x="85" y="932"/>
                  </a:cubicBezTo>
                  <a:cubicBezTo>
                    <a:pt x="82" y="935"/>
                    <a:pt x="82" y="935"/>
                    <a:pt x="82" y="935"/>
                  </a:cubicBezTo>
                  <a:lnTo>
                    <a:pt x="88" y="938"/>
                  </a:lnTo>
                  <a:close/>
                  <a:moveTo>
                    <a:pt x="117" y="941"/>
                  </a:moveTo>
                  <a:cubicBezTo>
                    <a:pt x="122" y="937"/>
                    <a:pt x="122" y="937"/>
                    <a:pt x="122" y="937"/>
                  </a:cubicBezTo>
                  <a:cubicBezTo>
                    <a:pt x="117" y="936"/>
                    <a:pt x="117" y="936"/>
                    <a:pt x="117" y="936"/>
                  </a:cubicBezTo>
                  <a:cubicBezTo>
                    <a:pt x="108" y="938"/>
                    <a:pt x="108" y="938"/>
                    <a:pt x="108" y="938"/>
                  </a:cubicBezTo>
                  <a:lnTo>
                    <a:pt x="117" y="941"/>
                  </a:lnTo>
                  <a:close/>
                  <a:moveTo>
                    <a:pt x="41" y="900"/>
                  </a:moveTo>
                  <a:cubicBezTo>
                    <a:pt x="45" y="902"/>
                    <a:pt x="45" y="902"/>
                    <a:pt x="45" y="902"/>
                  </a:cubicBezTo>
                  <a:cubicBezTo>
                    <a:pt x="49" y="908"/>
                    <a:pt x="49" y="908"/>
                    <a:pt x="49" y="908"/>
                  </a:cubicBezTo>
                  <a:cubicBezTo>
                    <a:pt x="58" y="909"/>
                    <a:pt x="58" y="909"/>
                    <a:pt x="58" y="909"/>
                  </a:cubicBezTo>
                  <a:cubicBezTo>
                    <a:pt x="62" y="905"/>
                    <a:pt x="62" y="905"/>
                    <a:pt x="62" y="905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55" y="888"/>
                    <a:pt x="55" y="888"/>
                    <a:pt x="55" y="888"/>
                  </a:cubicBezTo>
                  <a:cubicBezTo>
                    <a:pt x="50" y="890"/>
                    <a:pt x="50" y="890"/>
                    <a:pt x="50" y="890"/>
                  </a:cubicBezTo>
                  <a:cubicBezTo>
                    <a:pt x="46" y="888"/>
                    <a:pt x="46" y="888"/>
                    <a:pt x="46" y="888"/>
                  </a:cubicBezTo>
                  <a:cubicBezTo>
                    <a:pt x="36" y="892"/>
                    <a:pt x="36" y="892"/>
                    <a:pt x="36" y="892"/>
                  </a:cubicBezTo>
                  <a:lnTo>
                    <a:pt x="41" y="900"/>
                  </a:lnTo>
                  <a:close/>
                  <a:moveTo>
                    <a:pt x="28" y="876"/>
                  </a:moveTo>
                  <a:cubicBezTo>
                    <a:pt x="32" y="878"/>
                    <a:pt x="32" y="878"/>
                    <a:pt x="32" y="878"/>
                  </a:cubicBezTo>
                  <a:cubicBezTo>
                    <a:pt x="39" y="882"/>
                    <a:pt x="39" y="882"/>
                    <a:pt x="39" y="882"/>
                  </a:cubicBezTo>
                  <a:cubicBezTo>
                    <a:pt x="46" y="886"/>
                    <a:pt x="46" y="886"/>
                    <a:pt x="46" y="886"/>
                  </a:cubicBezTo>
                  <a:cubicBezTo>
                    <a:pt x="50" y="885"/>
                    <a:pt x="50" y="885"/>
                    <a:pt x="50" y="885"/>
                  </a:cubicBezTo>
                  <a:cubicBezTo>
                    <a:pt x="46" y="879"/>
                    <a:pt x="46" y="879"/>
                    <a:pt x="46" y="879"/>
                  </a:cubicBezTo>
                  <a:cubicBezTo>
                    <a:pt x="40" y="878"/>
                    <a:pt x="40" y="878"/>
                    <a:pt x="40" y="878"/>
                  </a:cubicBezTo>
                  <a:cubicBezTo>
                    <a:pt x="38" y="874"/>
                    <a:pt x="38" y="874"/>
                    <a:pt x="38" y="874"/>
                  </a:cubicBezTo>
                  <a:cubicBezTo>
                    <a:pt x="33" y="873"/>
                    <a:pt x="33" y="873"/>
                    <a:pt x="33" y="873"/>
                  </a:cubicBezTo>
                  <a:cubicBezTo>
                    <a:pt x="21" y="865"/>
                    <a:pt x="21" y="865"/>
                    <a:pt x="21" y="865"/>
                  </a:cubicBezTo>
                  <a:cubicBezTo>
                    <a:pt x="21" y="871"/>
                    <a:pt x="21" y="871"/>
                    <a:pt x="21" y="871"/>
                  </a:cubicBezTo>
                  <a:lnTo>
                    <a:pt x="28" y="876"/>
                  </a:lnTo>
                  <a:close/>
                  <a:moveTo>
                    <a:pt x="69" y="910"/>
                  </a:moveTo>
                  <a:cubicBezTo>
                    <a:pt x="74" y="915"/>
                    <a:pt x="74" y="915"/>
                    <a:pt x="74" y="915"/>
                  </a:cubicBezTo>
                  <a:cubicBezTo>
                    <a:pt x="77" y="911"/>
                    <a:pt x="77" y="911"/>
                    <a:pt x="77" y="911"/>
                  </a:cubicBezTo>
                  <a:cubicBezTo>
                    <a:pt x="75" y="908"/>
                    <a:pt x="75" y="908"/>
                    <a:pt x="75" y="908"/>
                  </a:cubicBezTo>
                  <a:cubicBezTo>
                    <a:pt x="75" y="902"/>
                    <a:pt x="75" y="902"/>
                    <a:pt x="75" y="902"/>
                  </a:cubicBezTo>
                  <a:cubicBezTo>
                    <a:pt x="71" y="902"/>
                    <a:pt x="71" y="902"/>
                    <a:pt x="71" y="902"/>
                  </a:cubicBezTo>
                  <a:cubicBezTo>
                    <a:pt x="67" y="904"/>
                    <a:pt x="67" y="904"/>
                    <a:pt x="67" y="904"/>
                  </a:cubicBezTo>
                  <a:lnTo>
                    <a:pt x="69" y="910"/>
                  </a:lnTo>
                  <a:close/>
                  <a:moveTo>
                    <a:pt x="84" y="916"/>
                  </a:moveTo>
                  <a:cubicBezTo>
                    <a:pt x="88" y="912"/>
                    <a:pt x="88" y="912"/>
                    <a:pt x="88" y="912"/>
                  </a:cubicBezTo>
                  <a:cubicBezTo>
                    <a:pt x="81" y="906"/>
                    <a:pt x="81" y="906"/>
                    <a:pt x="81" y="906"/>
                  </a:cubicBezTo>
                  <a:cubicBezTo>
                    <a:pt x="78" y="906"/>
                    <a:pt x="78" y="906"/>
                    <a:pt x="78" y="906"/>
                  </a:cubicBezTo>
                  <a:lnTo>
                    <a:pt x="84" y="916"/>
                  </a:lnTo>
                  <a:close/>
                  <a:moveTo>
                    <a:pt x="100" y="907"/>
                  </a:moveTo>
                  <a:cubicBezTo>
                    <a:pt x="103" y="904"/>
                    <a:pt x="103" y="904"/>
                    <a:pt x="103" y="904"/>
                  </a:cubicBezTo>
                  <a:cubicBezTo>
                    <a:pt x="101" y="896"/>
                    <a:pt x="101" y="896"/>
                    <a:pt x="101" y="896"/>
                  </a:cubicBezTo>
                  <a:cubicBezTo>
                    <a:pt x="98" y="890"/>
                    <a:pt x="98" y="890"/>
                    <a:pt x="98" y="890"/>
                  </a:cubicBezTo>
                  <a:cubicBezTo>
                    <a:pt x="97" y="900"/>
                    <a:pt x="97" y="900"/>
                    <a:pt x="97" y="900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2" y="909"/>
                    <a:pt x="92" y="909"/>
                    <a:pt x="92" y="909"/>
                  </a:cubicBezTo>
                  <a:cubicBezTo>
                    <a:pt x="100" y="913"/>
                    <a:pt x="100" y="913"/>
                    <a:pt x="100" y="913"/>
                  </a:cubicBezTo>
                  <a:lnTo>
                    <a:pt x="100" y="907"/>
                  </a:lnTo>
                  <a:close/>
                  <a:moveTo>
                    <a:pt x="18" y="824"/>
                  </a:moveTo>
                  <a:cubicBezTo>
                    <a:pt x="25" y="822"/>
                    <a:pt x="25" y="822"/>
                    <a:pt x="25" y="822"/>
                  </a:cubicBezTo>
                  <a:cubicBezTo>
                    <a:pt x="24" y="815"/>
                    <a:pt x="24" y="815"/>
                    <a:pt x="24" y="815"/>
                  </a:cubicBezTo>
                  <a:cubicBezTo>
                    <a:pt x="25" y="812"/>
                    <a:pt x="25" y="812"/>
                    <a:pt x="25" y="812"/>
                  </a:cubicBezTo>
                  <a:cubicBezTo>
                    <a:pt x="25" y="804"/>
                    <a:pt x="25" y="804"/>
                    <a:pt x="25" y="804"/>
                  </a:cubicBezTo>
                  <a:cubicBezTo>
                    <a:pt x="20" y="804"/>
                    <a:pt x="20" y="804"/>
                    <a:pt x="20" y="804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5" y="813"/>
                    <a:pt x="15" y="813"/>
                    <a:pt x="15" y="813"/>
                  </a:cubicBezTo>
                  <a:cubicBezTo>
                    <a:pt x="18" y="814"/>
                    <a:pt x="18" y="814"/>
                    <a:pt x="18" y="814"/>
                  </a:cubicBezTo>
                  <a:lnTo>
                    <a:pt x="18" y="824"/>
                  </a:lnTo>
                  <a:close/>
                  <a:moveTo>
                    <a:pt x="17" y="781"/>
                  </a:moveTo>
                  <a:cubicBezTo>
                    <a:pt x="24" y="779"/>
                    <a:pt x="24" y="779"/>
                    <a:pt x="24" y="779"/>
                  </a:cubicBezTo>
                  <a:cubicBezTo>
                    <a:pt x="24" y="755"/>
                    <a:pt x="24" y="755"/>
                    <a:pt x="24" y="755"/>
                  </a:cubicBezTo>
                  <a:cubicBezTo>
                    <a:pt x="22" y="744"/>
                    <a:pt x="22" y="744"/>
                    <a:pt x="22" y="744"/>
                  </a:cubicBezTo>
                  <a:cubicBezTo>
                    <a:pt x="17" y="743"/>
                    <a:pt x="17" y="743"/>
                    <a:pt x="17" y="743"/>
                  </a:cubicBezTo>
                  <a:cubicBezTo>
                    <a:pt x="14" y="745"/>
                    <a:pt x="14" y="745"/>
                    <a:pt x="14" y="745"/>
                  </a:cubicBezTo>
                  <a:cubicBezTo>
                    <a:pt x="18" y="753"/>
                    <a:pt x="18" y="753"/>
                    <a:pt x="18" y="753"/>
                  </a:cubicBezTo>
                  <a:cubicBezTo>
                    <a:pt x="16" y="759"/>
                    <a:pt x="16" y="759"/>
                    <a:pt x="16" y="759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8" y="765"/>
                    <a:pt x="8" y="765"/>
                    <a:pt x="8" y="765"/>
                  </a:cubicBezTo>
                  <a:cubicBezTo>
                    <a:pt x="12" y="774"/>
                    <a:pt x="12" y="774"/>
                    <a:pt x="12" y="774"/>
                  </a:cubicBezTo>
                  <a:cubicBezTo>
                    <a:pt x="15" y="765"/>
                    <a:pt x="15" y="765"/>
                    <a:pt x="15" y="765"/>
                  </a:cubicBezTo>
                  <a:cubicBezTo>
                    <a:pt x="19" y="764"/>
                    <a:pt x="19" y="764"/>
                    <a:pt x="19" y="764"/>
                  </a:cubicBezTo>
                  <a:cubicBezTo>
                    <a:pt x="17" y="772"/>
                    <a:pt x="17" y="772"/>
                    <a:pt x="17" y="772"/>
                  </a:cubicBezTo>
                  <a:lnTo>
                    <a:pt x="17" y="781"/>
                  </a:lnTo>
                  <a:close/>
                  <a:moveTo>
                    <a:pt x="12" y="738"/>
                  </a:moveTo>
                  <a:cubicBezTo>
                    <a:pt x="10" y="728"/>
                    <a:pt x="10" y="728"/>
                    <a:pt x="10" y="728"/>
                  </a:cubicBezTo>
                  <a:cubicBezTo>
                    <a:pt x="7" y="728"/>
                    <a:pt x="7" y="728"/>
                    <a:pt x="7" y="728"/>
                  </a:cubicBezTo>
                  <a:cubicBezTo>
                    <a:pt x="5" y="738"/>
                    <a:pt x="5" y="738"/>
                    <a:pt x="5" y="738"/>
                  </a:cubicBezTo>
                  <a:lnTo>
                    <a:pt x="12" y="738"/>
                  </a:lnTo>
                  <a:close/>
                  <a:moveTo>
                    <a:pt x="22" y="741"/>
                  </a:moveTo>
                  <a:cubicBezTo>
                    <a:pt x="23" y="731"/>
                    <a:pt x="23" y="731"/>
                    <a:pt x="23" y="731"/>
                  </a:cubicBezTo>
                  <a:cubicBezTo>
                    <a:pt x="20" y="729"/>
                    <a:pt x="20" y="729"/>
                    <a:pt x="20" y="729"/>
                  </a:cubicBezTo>
                  <a:cubicBezTo>
                    <a:pt x="19" y="733"/>
                    <a:pt x="19" y="733"/>
                    <a:pt x="19" y="733"/>
                  </a:cubicBezTo>
                  <a:cubicBezTo>
                    <a:pt x="14" y="735"/>
                    <a:pt x="14" y="735"/>
                    <a:pt x="14" y="735"/>
                  </a:cubicBezTo>
                  <a:lnTo>
                    <a:pt x="22" y="741"/>
                  </a:lnTo>
                  <a:close/>
                  <a:moveTo>
                    <a:pt x="6" y="784"/>
                  </a:moveTo>
                  <a:cubicBezTo>
                    <a:pt x="6" y="790"/>
                    <a:pt x="6" y="790"/>
                    <a:pt x="6" y="790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5" y="787"/>
                    <a:pt x="15" y="787"/>
                    <a:pt x="15" y="787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0" y="787"/>
                    <a:pt x="10" y="787"/>
                    <a:pt x="10" y="787"/>
                  </a:cubicBezTo>
                  <a:lnTo>
                    <a:pt x="6" y="784"/>
                  </a:lnTo>
                  <a:close/>
                  <a:moveTo>
                    <a:pt x="18" y="841"/>
                  </a:moveTo>
                  <a:cubicBezTo>
                    <a:pt x="19" y="833"/>
                    <a:pt x="19" y="833"/>
                    <a:pt x="19" y="833"/>
                  </a:cubicBezTo>
                  <a:cubicBezTo>
                    <a:pt x="16" y="831"/>
                    <a:pt x="16" y="831"/>
                    <a:pt x="16" y="831"/>
                  </a:cubicBezTo>
                  <a:cubicBezTo>
                    <a:pt x="14" y="836"/>
                    <a:pt x="14" y="836"/>
                    <a:pt x="14" y="836"/>
                  </a:cubicBezTo>
                  <a:cubicBezTo>
                    <a:pt x="14" y="845"/>
                    <a:pt x="14" y="845"/>
                    <a:pt x="14" y="845"/>
                  </a:cubicBezTo>
                  <a:lnTo>
                    <a:pt x="18" y="841"/>
                  </a:lnTo>
                  <a:close/>
                  <a:moveTo>
                    <a:pt x="51" y="880"/>
                  </a:moveTo>
                  <a:cubicBezTo>
                    <a:pt x="55" y="882"/>
                    <a:pt x="55" y="882"/>
                    <a:pt x="55" y="882"/>
                  </a:cubicBezTo>
                  <a:cubicBezTo>
                    <a:pt x="61" y="876"/>
                    <a:pt x="61" y="876"/>
                    <a:pt x="61" y="876"/>
                  </a:cubicBezTo>
                  <a:cubicBezTo>
                    <a:pt x="64" y="872"/>
                    <a:pt x="64" y="872"/>
                    <a:pt x="64" y="872"/>
                  </a:cubicBezTo>
                  <a:cubicBezTo>
                    <a:pt x="70" y="872"/>
                    <a:pt x="70" y="872"/>
                    <a:pt x="70" y="872"/>
                  </a:cubicBezTo>
                  <a:cubicBezTo>
                    <a:pt x="78" y="867"/>
                    <a:pt x="78" y="867"/>
                    <a:pt x="78" y="867"/>
                  </a:cubicBezTo>
                  <a:cubicBezTo>
                    <a:pt x="77" y="864"/>
                    <a:pt x="77" y="864"/>
                    <a:pt x="77" y="864"/>
                  </a:cubicBezTo>
                  <a:cubicBezTo>
                    <a:pt x="67" y="863"/>
                    <a:pt x="67" y="863"/>
                    <a:pt x="67" y="863"/>
                  </a:cubicBezTo>
                  <a:cubicBezTo>
                    <a:pt x="61" y="869"/>
                    <a:pt x="61" y="869"/>
                    <a:pt x="61" y="869"/>
                  </a:cubicBezTo>
                  <a:cubicBezTo>
                    <a:pt x="54" y="870"/>
                    <a:pt x="54" y="870"/>
                    <a:pt x="54" y="870"/>
                  </a:cubicBezTo>
                  <a:cubicBezTo>
                    <a:pt x="54" y="877"/>
                    <a:pt x="54" y="877"/>
                    <a:pt x="54" y="877"/>
                  </a:cubicBezTo>
                  <a:lnTo>
                    <a:pt x="51" y="880"/>
                  </a:lnTo>
                  <a:close/>
                  <a:moveTo>
                    <a:pt x="36" y="626"/>
                  </a:moveTo>
                  <a:cubicBezTo>
                    <a:pt x="36" y="635"/>
                    <a:pt x="36" y="635"/>
                    <a:pt x="36" y="635"/>
                  </a:cubicBezTo>
                  <a:cubicBezTo>
                    <a:pt x="44" y="636"/>
                    <a:pt x="44" y="636"/>
                    <a:pt x="44" y="636"/>
                  </a:cubicBezTo>
                  <a:cubicBezTo>
                    <a:pt x="53" y="630"/>
                    <a:pt x="53" y="630"/>
                    <a:pt x="53" y="630"/>
                  </a:cubicBezTo>
                  <a:cubicBezTo>
                    <a:pt x="53" y="624"/>
                    <a:pt x="53" y="624"/>
                    <a:pt x="53" y="624"/>
                  </a:cubicBezTo>
                  <a:cubicBezTo>
                    <a:pt x="45" y="620"/>
                    <a:pt x="45" y="620"/>
                    <a:pt x="45" y="620"/>
                  </a:cubicBezTo>
                  <a:lnTo>
                    <a:pt x="36" y="626"/>
                  </a:lnTo>
                  <a:close/>
                  <a:moveTo>
                    <a:pt x="34" y="558"/>
                  </a:moveTo>
                  <a:cubicBezTo>
                    <a:pt x="31" y="564"/>
                    <a:pt x="31" y="564"/>
                    <a:pt x="31" y="564"/>
                  </a:cubicBezTo>
                  <a:cubicBezTo>
                    <a:pt x="31" y="581"/>
                    <a:pt x="31" y="581"/>
                    <a:pt x="31" y="581"/>
                  </a:cubicBezTo>
                  <a:cubicBezTo>
                    <a:pt x="26" y="593"/>
                    <a:pt x="26" y="593"/>
                    <a:pt x="26" y="593"/>
                  </a:cubicBezTo>
                  <a:cubicBezTo>
                    <a:pt x="39" y="594"/>
                    <a:pt x="39" y="594"/>
                    <a:pt x="39" y="594"/>
                  </a:cubicBezTo>
                  <a:cubicBezTo>
                    <a:pt x="44" y="582"/>
                    <a:pt x="44" y="582"/>
                    <a:pt x="44" y="582"/>
                  </a:cubicBezTo>
                  <a:cubicBezTo>
                    <a:pt x="40" y="568"/>
                    <a:pt x="40" y="568"/>
                    <a:pt x="40" y="568"/>
                  </a:cubicBezTo>
                  <a:cubicBezTo>
                    <a:pt x="45" y="566"/>
                    <a:pt x="45" y="566"/>
                    <a:pt x="45" y="566"/>
                  </a:cubicBezTo>
                  <a:cubicBezTo>
                    <a:pt x="48" y="553"/>
                    <a:pt x="48" y="553"/>
                    <a:pt x="48" y="553"/>
                  </a:cubicBezTo>
                  <a:cubicBezTo>
                    <a:pt x="35" y="553"/>
                    <a:pt x="35" y="553"/>
                    <a:pt x="35" y="553"/>
                  </a:cubicBezTo>
                  <a:lnTo>
                    <a:pt x="34" y="5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2" name="China">
              <a:extLst>
                <a:ext uri="{FF2B5EF4-FFF2-40B4-BE49-F238E27FC236}">
                  <a16:creationId xmlns="" xmlns:a16="http://schemas.microsoft.com/office/drawing/2014/main" id="{5C9BC0A4-4456-4529-8B12-B90E3DAF24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075413" y="2533195"/>
              <a:ext cx="1878117" cy="1427723"/>
            </a:xfrm>
            <a:custGeom>
              <a:avLst/>
              <a:gdLst/>
              <a:ahLst/>
              <a:cxnLst>
                <a:cxn ang="0">
                  <a:pos x="40" y="938"/>
                </a:cxn>
                <a:cxn ang="0">
                  <a:pos x="40" y="882"/>
                </a:cxn>
                <a:cxn ang="0">
                  <a:pos x="0" y="794"/>
                </a:cxn>
                <a:cxn ang="0">
                  <a:pos x="68" y="742"/>
                </a:cxn>
                <a:cxn ang="0">
                  <a:pos x="238" y="686"/>
                </a:cxn>
                <a:cxn ang="0">
                  <a:pos x="234" y="498"/>
                </a:cxn>
                <a:cxn ang="0">
                  <a:pos x="340" y="388"/>
                </a:cxn>
                <a:cxn ang="0">
                  <a:pos x="472" y="282"/>
                </a:cxn>
                <a:cxn ang="0">
                  <a:pos x="550" y="324"/>
                </a:cxn>
                <a:cxn ang="0">
                  <a:pos x="644" y="476"/>
                </a:cxn>
                <a:cxn ang="0">
                  <a:pos x="826" y="560"/>
                </a:cxn>
                <a:cxn ang="0">
                  <a:pos x="1068" y="644"/>
                </a:cxn>
                <a:cxn ang="0">
                  <a:pos x="1188" y="694"/>
                </a:cxn>
                <a:cxn ang="0">
                  <a:pos x="1402" y="610"/>
                </a:cxn>
                <a:cxn ang="0">
                  <a:pos x="1452" y="494"/>
                </a:cxn>
                <a:cxn ang="0">
                  <a:pos x="1644" y="462"/>
                </a:cxn>
                <a:cxn ang="0">
                  <a:pos x="1740" y="424"/>
                </a:cxn>
                <a:cxn ang="0">
                  <a:pos x="1648" y="372"/>
                </a:cxn>
                <a:cxn ang="0">
                  <a:pos x="1610" y="262"/>
                </a:cxn>
                <a:cxn ang="0">
                  <a:pos x="1714" y="234"/>
                </a:cxn>
                <a:cxn ang="0">
                  <a:pos x="1754" y="48"/>
                </a:cxn>
                <a:cxn ang="0">
                  <a:pos x="1928" y="30"/>
                </a:cxn>
                <a:cxn ang="0">
                  <a:pos x="2076" y="254"/>
                </a:cxn>
                <a:cxn ang="0">
                  <a:pos x="2162" y="350"/>
                </a:cxn>
                <a:cxn ang="0">
                  <a:pos x="2310" y="330"/>
                </a:cxn>
                <a:cxn ang="0">
                  <a:pos x="2172" y="522"/>
                </a:cxn>
                <a:cxn ang="0">
                  <a:pos x="2128" y="624"/>
                </a:cxn>
                <a:cxn ang="0">
                  <a:pos x="2076" y="694"/>
                </a:cxn>
                <a:cxn ang="0">
                  <a:pos x="1984" y="742"/>
                </a:cxn>
                <a:cxn ang="0">
                  <a:pos x="1858" y="800"/>
                </a:cxn>
                <a:cxn ang="0">
                  <a:pos x="1808" y="798"/>
                </a:cxn>
                <a:cxn ang="0">
                  <a:pos x="1788" y="746"/>
                </a:cxn>
                <a:cxn ang="0">
                  <a:pos x="1666" y="874"/>
                </a:cxn>
                <a:cxn ang="0">
                  <a:pos x="1730" y="920"/>
                </a:cxn>
                <a:cxn ang="0">
                  <a:pos x="1814" y="934"/>
                </a:cxn>
                <a:cxn ang="0">
                  <a:pos x="1772" y="1058"/>
                </a:cxn>
                <a:cxn ang="0">
                  <a:pos x="1788" y="1176"/>
                </a:cxn>
                <a:cxn ang="0">
                  <a:pos x="1806" y="1332"/>
                </a:cxn>
                <a:cxn ang="0">
                  <a:pos x="1744" y="1442"/>
                </a:cxn>
                <a:cxn ang="0">
                  <a:pos x="1566" y="1566"/>
                </a:cxn>
                <a:cxn ang="0">
                  <a:pos x="1442" y="1602"/>
                </a:cxn>
                <a:cxn ang="0">
                  <a:pos x="1370" y="1668"/>
                </a:cxn>
                <a:cxn ang="0">
                  <a:pos x="1288" y="1606"/>
                </a:cxn>
                <a:cxn ang="0">
                  <a:pos x="1230" y="1568"/>
                </a:cxn>
                <a:cxn ang="0">
                  <a:pos x="1062" y="1584"/>
                </a:cxn>
                <a:cxn ang="0">
                  <a:pos x="1012" y="1624"/>
                </a:cxn>
                <a:cxn ang="0">
                  <a:pos x="964" y="1550"/>
                </a:cxn>
                <a:cxn ang="0">
                  <a:pos x="904" y="1468"/>
                </a:cxn>
                <a:cxn ang="0">
                  <a:pos x="886" y="1340"/>
                </a:cxn>
                <a:cxn ang="0">
                  <a:pos x="818" y="1308"/>
                </a:cxn>
                <a:cxn ang="0">
                  <a:pos x="644" y="1348"/>
                </a:cxn>
                <a:cxn ang="0">
                  <a:pos x="576" y="1356"/>
                </a:cxn>
                <a:cxn ang="0">
                  <a:pos x="430" y="1336"/>
                </a:cxn>
                <a:cxn ang="0">
                  <a:pos x="274" y="1246"/>
                </a:cxn>
                <a:cxn ang="0">
                  <a:pos x="186" y="1166"/>
                </a:cxn>
                <a:cxn ang="0">
                  <a:pos x="206" y="1112"/>
                </a:cxn>
                <a:cxn ang="0">
                  <a:pos x="194" y="994"/>
                </a:cxn>
                <a:cxn ang="0">
                  <a:pos x="1330" y="1712"/>
                </a:cxn>
                <a:cxn ang="0">
                  <a:pos x="1376" y="1732"/>
                </a:cxn>
                <a:cxn ang="0">
                  <a:pos x="1408" y="1674"/>
                </a:cxn>
              </a:cxnLst>
              <a:rect l="0" t="0" r="r" b="b"/>
              <a:pathLst>
                <a:path w="2314" h="1744">
                  <a:moveTo>
                    <a:pt x="146" y="968"/>
                  </a:moveTo>
                  <a:lnTo>
                    <a:pt x="128" y="966"/>
                  </a:lnTo>
                  <a:lnTo>
                    <a:pt x="94" y="962"/>
                  </a:lnTo>
                  <a:lnTo>
                    <a:pt x="62" y="936"/>
                  </a:lnTo>
                  <a:lnTo>
                    <a:pt x="40" y="938"/>
                  </a:lnTo>
                  <a:lnTo>
                    <a:pt x="30" y="932"/>
                  </a:lnTo>
                  <a:lnTo>
                    <a:pt x="38" y="922"/>
                  </a:lnTo>
                  <a:lnTo>
                    <a:pt x="48" y="912"/>
                  </a:lnTo>
                  <a:lnTo>
                    <a:pt x="38" y="902"/>
                  </a:lnTo>
                  <a:lnTo>
                    <a:pt x="40" y="882"/>
                  </a:lnTo>
                  <a:lnTo>
                    <a:pt x="34" y="864"/>
                  </a:lnTo>
                  <a:lnTo>
                    <a:pt x="20" y="858"/>
                  </a:lnTo>
                  <a:lnTo>
                    <a:pt x="0" y="858"/>
                  </a:lnTo>
                  <a:lnTo>
                    <a:pt x="0" y="808"/>
                  </a:lnTo>
                  <a:lnTo>
                    <a:pt x="0" y="794"/>
                  </a:lnTo>
                  <a:lnTo>
                    <a:pt x="6" y="770"/>
                  </a:lnTo>
                  <a:lnTo>
                    <a:pt x="28" y="760"/>
                  </a:lnTo>
                  <a:lnTo>
                    <a:pt x="40" y="748"/>
                  </a:lnTo>
                  <a:lnTo>
                    <a:pt x="56" y="750"/>
                  </a:lnTo>
                  <a:lnTo>
                    <a:pt x="68" y="742"/>
                  </a:lnTo>
                  <a:lnTo>
                    <a:pt x="78" y="760"/>
                  </a:lnTo>
                  <a:lnTo>
                    <a:pt x="98" y="758"/>
                  </a:lnTo>
                  <a:lnTo>
                    <a:pt x="114" y="730"/>
                  </a:lnTo>
                  <a:lnTo>
                    <a:pt x="158" y="718"/>
                  </a:lnTo>
                  <a:lnTo>
                    <a:pt x="238" y="686"/>
                  </a:lnTo>
                  <a:lnTo>
                    <a:pt x="250" y="638"/>
                  </a:lnTo>
                  <a:lnTo>
                    <a:pt x="262" y="596"/>
                  </a:lnTo>
                  <a:lnTo>
                    <a:pt x="240" y="518"/>
                  </a:lnTo>
                  <a:lnTo>
                    <a:pt x="224" y="512"/>
                  </a:lnTo>
                  <a:lnTo>
                    <a:pt x="234" y="498"/>
                  </a:lnTo>
                  <a:lnTo>
                    <a:pt x="290" y="492"/>
                  </a:lnTo>
                  <a:lnTo>
                    <a:pt x="310" y="500"/>
                  </a:lnTo>
                  <a:lnTo>
                    <a:pt x="322" y="486"/>
                  </a:lnTo>
                  <a:lnTo>
                    <a:pt x="308" y="478"/>
                  </a:lnTo>
                  <a:lnTo>
                    <a:pt x="340" y="388"/>
                  </a:lnTo>
                  <a:lnTo>
                    <a:pt x="380" y="400"/>
                  </a:lnTo>
                  <a:lnTo>
                    <a:pt x="424" y="380"/>
                  </a:lnTo>
                  <a:lnTo>
                    <a:pt x="426" y="348"/>
                  </a:lnTo>
                  <a:lnTo>
                    <a:pt x="470" y="308"/>
                  </a:lnTo>
                  <a:lnTo>
                    <a:pt x="472" y="282"/>
                  </a:lnTo>
                  <a:lnTo>
                    <a:pt x="502" y="280"/>
                  </a:lnTo>
                  <a:lnTo>
                    <a:pt x="512" y="294"/>
                  </a:lnTo>
                  <a:lnTo>
                    <a:pt x="530" y="308"/>
                  </a:lnTo>
                  <a:lnTo>
                    <a:pt x="536" y="310"/>
                  </a:lnTo>
                  <a:lnTo>
                    <a:pt x="550" y="324"/>
                  </a:lnTo>
                  <a:lnTo>
                    <a:pt x="582" y="330"/>
                  </a:lnTo>
                  <a:lnTo>
                    <a:pt x="610" y="348"/>
                  </a:lnTo>
                  <a:lnTo>
                    <a:pt x="646" y="404"/>
                  </a:lnTo>
                  <a:lnTo>
                    <a:pt x="670" y="424"/>
                  </a:lnTo>
                  <a:lnTo>
                    <a:pt x="644" y="476"/>
                  </a:lnTo>
                  <a:lnTo>
                    <a:pt x="656" y="490"/>
                  </a:lnTo>
                  <a:lnTo>
                    <a:pt x="724" y="498"/>
                  </a:lnTo>
                  <a:lnTo>
                    <a:pt x="784" y="520"/>
                  </a:lnTo>
                  <a:lnTo>
                    <a:pt x="814" y="552"/>
                  </a:lnTo>
                  <a:lnTo>
                    <a:pt x="826" y="560"/>
                  </a:lnTo>
                  <a:lnTo>
                    <a:pt x="864" y="636"/>
                  </a:lnTo>
                  <a:lnTo>
                    <a:pt x="894" y="636"/>
                  </a:lnTo>
                  <a:lnTo>
                    <a:pt x="920" y="646"/>
                  </a:lnTo>
                  <a:lnTo>
                    <a:pt x="1012" y="648"/>
                  </a:lnTo>
                  <a:lnTo>
                    <a:pt x="1068" y="644"/>
                  </a:lnTo>
                  <a:lnTo>
                    <a:pt x="1090" y="668"/>
                  </a:lnTo>
                  <a:lnTo>
                    <a:pt x="1120" y="670"/>
                  </a:lnTo>
                  <a:lnTo>
                    <a:pt x="1142" y="686"/>
                  </a:lnTo>
                  <a:lnTo>
                    <a:pt x="1170" y="682"/>
                  </a:lnTo>
                  <a:lnTo>
                    <a:pt x="1188" y="694"/>
                  </a:lnTo>
                  <a:lnTo>
                    <a:pt x="1212" y="686"/>
                  </a:lnTo>
                  <a:lnTo>
                    <a:pt x="1228" y="666"/>
                  </a:lnTo>
                  <a:lnTo>
                    <a:pt x="1300" y="640"/>
                  </a:lnTo>
                  <a:lnTo>
                    <a:pt x="1384" y="638"/>
                  </a:lnTo>
                  <a:lnTo>
                    <a:pt x="1402" y="610"/>
                  </a:lnTo>
                  <a:lnTo>
                    <a:pt x="1438" y="592"/>
                  </a:lnTo>
                  <a:lnTo>
                    <a:pt x="1448" y="568"/>
                  </a:lnTo>
                  <a:lnTo>
                    <a:pt x="1418" y="546"/>
                  </a:lnTo>
                  <a:lnTo>
                    <a:pt x="1418" y="528"/>
                  </a:lnTo>
                  <a:lnTo>
                    <a:pt x="1452" y="494"/>
                  </a:lnTo>
                  <a:lnTo>
                    <a:pt x="1466" y="492"/>
                  </a:lnTo>
                  <a:lnTo>
                    <a:pt x="1502" y="514"/>
                  </a:lnTo>
                  <a:lnTo>
                    <a:pt x="1564" y="478"/>
                  </a:lnTo>
                  <a:lnTo>
                    <a:pt x="1604" y="484"/>
                  </a:lnTo>
                  <a:lnTo>
                    <a:pt x="1644" y="462"/>
                  </a:lnTo>
                  <a:lnTo>
                    <a:pt x="1666" y="460"/>
                  </a:lnTo>
                  <a:lnTo>
                    <a:pt x="1678" y="448"/>
                  </a:lnTo>
                  <a:lnTo>
                    <a:pt x="1698" y="446"/>
                  </a:lnTo>
                  <a:lnTo>
                    <a:pt x="1718" y="458"/>
                  </a:lnTo>
                  <a:lnTo>
                    <a:pt x="1740" y="424"/>
                  </a:lnTo>
                  <a:lnTo>
                    <a:pt x="1710" y="388"/>
                  </a:lnTo>
                  <a:lnTo>
                    <a:pt x="1708" y="372"/>
                  </a:lnTo>
                  <a:lnTo>
                    <a:pt x="1676" y="352"/>
                  </a:lnTo>
                  <a:lnTo>
                    <a:pt x="1664" y="354"/>
                  </a:lnTo>
                  <a:lnTo>
                    <a:pt x="1648" y="372"/>
                  </a:lnTo>
                  <a:lnTo>
                    <a:pt x="1630" y="362"/>
                  </a:lnTo>
                  <a:lnTo>
                    <a:pt x="1598" y="360"/>
                  </a:lnTo>
                  <a:lnTo>
                    <a:pt x="1586" y="338"/>
                  </a:lnTo>
                  <a:lnTo>
                    <a:pt x="1606" y="296"/>
                  </a:lnTo>
                  <a:lnTo>
                    <a:pt x="1610" y="262"/>
                  </a:lnTo>
                  <a:lnTo>
                    <a:pt x="1622" y="242"/>
                  </a:lnTo>
                  <a:lnTo>
                    <a:pt x="1648" y="240"/>
                  </a:lnTo>
                  <a:lnTo>
                    <a:pt x="1666" y="258"/>
                  </a:lnTo>
                  <a:lnTo>
                    <a:pt x="1698" y="234"/>
                  </a:lnTo>
                  <a:lnTo>
                    <a:pt x="1714" y="234"/>
                  </a:lnTo>
                  <a:lnTo>
                    <a:pt x="1724" y="214"/>
                  </a:lnTo>
                  <a:lnTo>
                    <a:pt x="1712" y="194"/>
                  </a:lnTo>
                  <a:lnTo>
                    <a:pt x="1766" y="104"/>
                  </a:lnTo>
                  <a:lnTo>
                    <a:pt x="1774" y="66"/>
                  </a:lnTo>
                  <a:lnTo>
                    <a:pt x="1754" y="48"/>
                  </a:lnTo>
                  <a:lnTo>
                    <a:pt x="1780" y="16"/>
                  </a:lnTo>
                  <a:lnTo>
                    <a:pt x="1804" y="10"/>
                  </a:lnTo>
                  <a:lnTo>
                    <a:pt x="1858" y="0"/>
                  </a:lnTo>
                  <a:lnTo>
                    <a:pt x="1906" y="14"/>
                  </a:lnTo>
                  <a:lnTo>
                    <a:pt x="1928" y="30"/>
                  </a:lnTo>
                  <a:lnTo>
                    <a:pt x="1962" y="32"/>
                  </a:lnTo>
                  <a:lnTo>
                    <a:pt x="1984" y="74"/>
                  </a:lnTo>
                  <a:lnTo>
                    <a:pt x="1992" y="110"/>
                  </a:lnTo>
                  <a:lnTo>
                    <a:pt x="2044" y="254"/>
                  </a:lnTo>
                  <a:lnTo>
                    <a:pt x="2076" y="254"/>
                  </a:lnTo>
                  <a:lnTo>
                    <a:pt x="2100" y="268"/>
                  </a:lnTo>
                  <a:lnTo>
                    <a:pt x="2114" y="264"/>
                  </a:lnTo>
                  <a:lnTo>
                    <a:pt x="2130" y="292"/>
                  </a:lnTo>
                  <a:lnTo>
                    <a:pt x="2152" y="298"/>
                  </a:lnTo>
                  <a:lnTo>
                    <a:pt x="2162" y="350"/>
                  </a:lnTo>
                  <a:lnTo>
                    <a:pt x="2186" y="364"/>
                  </a:lnTo>
                  <a:lnTo>
                    <a:pt x="2238" y="364"/>
                  </a:lnTo>
                  <a:lnTo>
                    <a:pt x="2260" y="340"/>
                  </a:lnTo>
                  <a:lnTo>
                    <a:pt x="2288" y="328"/>
                  </a:lnTo>
                  <a:lnTo>
                    <a:pt x="2310" y="330"/>
                  </a:lnTo>
                  <a:lnTo>
                    <a:pt x="2314" y="376"/>
                  </a:lnTo>
                  <a:lnTo>
                    <a:pt x="2282" y="446"/>
                  </a:lnTo>
                  <a:lnTo>
                    <a:pt x="2234" y="510"/>
                  </a:lnTo>
                  <a:lnTo>
                    <a:pt x="2204" y="506"/>
                  </a:lnTo>
                  <a:lnTo>
                    <a:pt x="2172" y="522"/>
                  </a:lnTo>
                  <a:lnTo>
                    <a:pt x="2178" y="586"/>
                  </a:lnTo>
                  <a:lnTo>
                    <a:pt x="2170" y="614"/>
                  </a:lnTo>
                  <a:lnTo>
                    <a:pt x="2154" y="622"/>
                  </a:lnTo>
                  <a:lnTo>
                    <a:pt x="2154" y="634"/>
                  </a:lnTo>
                  <a:lnTo>
                    <a:pt x="2128" y="624"/>
                  </a:lnTo>
                  <a:lnTo>
                    <a:pt x="2120" y="636"/>
                  </a:lnTo>
                  <a:lnTo>
                    <a:pt x="2104" y="642"/>
                  </a:lnTo>
                  <a:lnTo>
                    <a:pt x="2090" y="666"/>
                  </a:lnTo>
                  <a:lnTo>
                    <a:pt x="2068" y="674"/>
                  </a:lnTo>
                  <a:lnTo>
                    <a:pt x="2076" y="694"/>
                  </a:lnTo>
                  <a:lnTo>
                    <a:pt x="2070" y="708"/>
                  </a:lnTo>
                  <a:lnTo>
                    <a:pt x="2046" y="702"/>
                  </a:lnTo>
                  <a:lnTo>
                    <a:pt x="2030" y="688"/>
                  </a:lnTo>
                  <a:lnTo>
                    <a:pt x="2008" y="696"/>
                  </a:lnTo>
                  <a:lnTo>
                    <a:pt x="1984" y="742"/>
                  </a:lnTo>
                  <a:lnTo>
                    <a:pt x="1966" y="746"/>
                  </a:lnTo>
                  <a:lnTo>
                    <a:pt x="1954" y="756"/>
                  </a:lnTo>
                  <a:lnTo>
                    <a:pt x="1942" y="754"/>
                  </a:lnTo>
                  <a:lnTo>
                    <a:pt x="1906" y="788"/>
                  </a:lnTo>
                  <a:lnTo>
                    <a:pt x="1858" y="800"/>
                  </a:lnTo>
                  <a:lnTo>
                    <a:pt x="1816" y="838"/>
                  </a:lnTo>
                  <a:lnTo>
                    <a:pt x="1796" y="838"/>
                  </a:lnTo>
                  <a:lnTo>
                    <a:pt x="1820" y="808"/>
                  </a:lnTo>
                  <a:lnTo>
                    <a:pt x="1808" y="808"/>
                  </a:lnTo>
                  <a:lnTo>
                    <a:pt x="1808" y="798"/>
                  </a:lnTo>
                  <a:lnTo>
                    <a:pt x="1822" y="776"/>
                  </a:lnTo>
                  <a:lnTo>
                    <a:pt x="1828" y="748"/>
                  </a:lnTo>
                  <a:lnTo>
                    <a:pt x="1814" y="728"/>
                  </a:lnTo>
                  <a:lnTo>
                    <a:pt x="1788" y="732"/>
                  </a:lnTo>
                  <a:lnTo>
                    <a:pt x="1788" y="746"/>
                  </a:lnTo>
                  <a:lnTo>
                    <a:pt x="1758" y="780"/>
                  </a:lnTo>
                  <a:lnTo>
                    <a:pt x="1742" y="784"/>
                  </a:lnTo>
                  <a:lnTo>
                    <a:pt x="1712" y="830"/>
                  </a:lnTo>
                  <a:lnTo>
                    <a:pt x="1658" y="832"/>
                  </a:lnTo>
                  <a:lnTo>
                    <a:pt x="1666" y="874"/>
                  </a:lnTo>
                  <a:lnTo>
                    <a:pt x="1688" y="892"/>
                  </a:lnTo>
                  <a:lnTo>
                    <a:pt x="1696" y="884"/>
                  </a:lnTo>
                  <a:lnTo>
                    <a:pt x="1710" y="892"/>
                  </a:lnTo>
                  <a:lnTo>
                    <a:pt x="1710" y="906"/>
                  </a:lnTo>
                  <a:lnTo>
                    <a:pt x="1730" y="920"/>
                  </a:lnTo>
                  <a:lnTo>
                    <a:pt x="1776" y="894"/>
                  </a:lnTo>
                  <a:lnTo>
                    <a:pt x="1806" y="906"/>
                  </a:lnTo>
                  <a:lnTo>
                    <a:pt x="1854" y="914"/>
                  </a:lnTo>
                  <a:lnTo>
                    <a:pt x="1844" y="940"/>
                  </a:lnTo>
                  <a:lnTo>
                    <a:pt x="1814" y="934"/>
                  </a:lnTo>
                  <a:lnTo>
                    <a:pt x="1794" y="940"/>
                  </a:lnTo>
                  <a:lnTo>
                    <a:pt x="1752" y="972"/>
                  </a:lnTo>
                  <a:lnTo>
                    <a:pt x="1730" y="1038"/>
                  </a:lnTo>
                  <a:lnTo>
                    <a:pt x="1778" y="1042"/>
                  </a:lnTo>
                  <a:lnTo>
                    <a:pt x="1772" y="1058"/>
                  </a:lnTo>
                  <a:lnTo>
                    <a:pt x="1786" y="1078"/>
                  </a:lnTo>
                  <a:lnTo>
                    <a:pt x="1784" y="1092"/>
                  </a:lnTo>
                  <a:lnTo>
                    <a:pt x="1790" y="1132"/>
                  </a:lnTo>
                  <a:lnTo>
                    <a:pt x="1816" y="1154"/>
                  </a:lnTo>
                  <a:lnTo>
                    <a:pt x="1788" y="1176"/>
                  </a:lnTo>
                  <a:lnTo>
                    <a:pt x="1812" y="1202"/>
                  </a:lnTo>
                  <a:lnTo>
                    <a:pt x="1780" y="1248"/>
                  </a:lnTo>
                  <a:lnTo>
                    <a:pt x="1800" y="1258"/>
                  </a:lnTo>
                  <a:lnTo>
                    <a:pt x="1812" y="1286"/>
                  </a:lnTo>
                  <a:lnTo>
                    <a:pt x="1806" y="1332"/>
                  </a:lnTo>
                  <a:lnTo>
                    <a:pt x="1782" y="1358"/>
                  </a:lnTo>
                  <a:lnTo>
                    <a:pt x="1786" y="1374"/>
                  </a:lnTo>
                  <a:lnTo>
                    <a:pt x="1748" y="1396"/>
                  </a:lnTo>
                  <a:lnTo>
                    <a:pt x="1738" y="1410"/>
                  </a:lnTo>
                  <a:lnTo>
                    <a:pt x="1744" y="1442"/>
                  </a:lnTo>
                  <a:lnTo>
                    <a:pt x="1692" y="1492"/>
                  </a:lnTo>
                  <a:lnTo>
                    <a:pt x="1682" y="1486"/>
                  </a:lnTo>
                  <a:lnTo>
                    <a:pt x="1630" y="1532"/>
                  </a:lnTo>
                  <a:lnTo>
                    <a:pt x="1624" y="1556"/>
                  </a:lnTo>
                  <a:lnTo>
                    <a:pt x="1566" y="1566"/>
                  </a:lnTo>
                  <a:lnTo>
                    <a:pt x="1526" y="1582"/>
                  </a:lnTo>
                  <a:lnTo>
                    <a:pt x="1516" y="1560"/>
                  </a:lnTo>
                  <a:lnTo>
                    <a:pt x="1502" y="1560"/>
                  </a:lnTo>
                  <a:lnTo>
                    <a:pt x="1472" y="1604"/>
                  </a:lnTo>
                  <a:lnTo>
                    <a:pt x="1442" y="1602"/>
                  </a:lnTo>
                  <a:lnTo>
                    <a:pt x="1430" y="1618"/>
                  </a:lnTo>
                  <a:lnTo>
                    <a:pt x="1398" y="1622"/>
                  </a:lnTo>
                  <a:lnTo>
                    <a:pt x="1386" y="1636"/>
                  </a:lnTo>
                  <a:lnTo>
                    <a:pt x="1400" y="1648"/>
                  </a:lnTo>
                  <a:lnTo>
                    <a:pt x="1370" y="1668"/>
                  </a:lnTo>
                  <a:lnTo>
                    <a:pt x="1364" y="1644"/>
                  </a:lnTo>
                  <a:lnTo>
                    <a:pt x="1370" y="1614"/>
                  </a:lnTo>
                  <a:lnTo>
                    <a:pt x="1356" y="1606"/>
                  </a:lnTo>
                  <a:lnTo>
                    <a:pt x="1350" y="1618"/>
                  </a:lnTo>
                  <a:lnTo>
                    <a:pt x="1288" y="1606"/>
                  </a:lnTo>
                  <a:lnTo>
                    <a:pt x="1256" y="1608"/>
                  </a:lnTo>
                  <a:lnTo>
                    <a:pt x="1242" y="1598"/>
                  </a:lnTo>
                  <a:lnTo>
                    <a:pt x="1258" y="1578"/>
                  </a:lnTo>
                  <a:lnTo>
                    <a:pt x="1246" y="1568"/>
                  </a:lnTo>
                  <a:lnTo>
                    <a:pt x="1230" y="1568"/>
                  </a:lnTo>
                  <a:lnTo>
                    <a:pt x="1198" y="1550"/>
                  </a:lnTo>
                  <a:lnTo>
                    <a:pt x="1148" y="1578"/>
                  </a:lnTo>
                  <a:lnTo>
                    <a:pt x="1090" y="1576"/>
                  </a:lnTo>
                  <a:lnTo>
                    <a:pt x="1076" y="1584"/>
                  </a:lnTo>
                  <a:lnTo>
                    <a:pt x="1062" y="1584"/>
                  </a:lnTo>
                  <a:lnTo>
                    <a:pt x="1064" y="1622"/>
                  </a:lnTo>
                  <a:lnTo>
                    <a:pt x="1052" y="1640"/>
                  </a:lnTo>
                  <a:lnTo>
                    <a:pt x="1042" y="1622"/>
                  </a:lnTo>
                  <a:lnTo>
                    <a:pt x="1036" y="1608"/>
                  </a:lnTo>
                  <a:lnTo>
                    <a:pt x="1012" y="1624"/>
                  </a:lnTo>
                  <a:lnTo>
                    <a:pt x="990" y="1606"/>
                  </a:lnTo>
                  <a:lnTo>
                    <a:pt x="972" y="1608"/>
                  </a:lnTo>
                  <a:lnTo>
                    <a:pt x="958" y="1594"/>
                  </a:lnTo>
                  <a:lnTo>
                    <a:pt x="982" y="1554"/>
                  </a:lnTo>
                  <a:lnTo>
                    <a:pt x="964" y="1550"/>
                  </a:lnTo>
                  <a:lnTo>
                    <a:pt x="948" y="1518"/>
                  </a:lnTo>
                  <a:lnTo>
                    <a:pt x="904" y="1520"/>
                  </a:lnTo>
                  <a:lnTo>
                    <a:pt x="914" y="1498"/>
                  </a:lnTo>
                  <a:lnTo>
                    <a:pt x="898" y="1480"/>
                  </a:lnTo>
                  <a:lnTo>
                    <a:pt x="904" y="1468"/>
                  </a:lnTo>
                  <a:lnTo>
                    <a:pt x="940" y="1430"/>
                  </a:lnTo>
                  <a:lnTo>
                    <a:pt x="930" y="1360"/>
                  </a:lnTo>
                  <a:lnTo>
                    <a:pt x="912" y="1342"/>
                  </a:lnTo>
                  <a:lnTo>
                    <a:pt x="894" y="1336"/>
                  </a:lnTo>
                  <a:lnTo>
                    <a:pt x="886" y="1340"/>
                  </a:lnTo>
                  <a:lnTo>
                    <a:pt x="868" y="1336"/>
                  </a:lnTo>
                  <a:lnTo>
                    <a:pt x="856" y="1342"/>
                  </a:lnTo>
                  <a:lnTo>
                    <a:pt x="850" y="1314"/>
                  </a:lnTo>
                  <a:lnTo>
                    <a:pt x="834" y="1302"/>
                  </a:lnTo>
                  <a:lnTo>
                    <a:pt x="818" y="1308"/>
                  </a:lnTo>
                  <a:lnTo>
                    <a:pt x="782" y="1294"/>
                  </a:lnTo>
                  <a:lnTo>
                    <a:pt x="738" y="1320"/>
                  </a:lnTo>
                  <a:lnTo>
                    <a:pt x="726" y="1336"/>
                  </a:lnTo>
                  <a:lnTo>
                    <a:pt x="686" y="1346"/>
                  </a:lnTo>
                  <a:lnTo>
                    <a:pt x="644" y="1348"/>
                  </a:lnTo>
                  <a:lnTo>
                    <a:pt x="618" y="1342"/>
                  </a:lnTo>
                  <a:lnTo>
                    <a:pt x="600" y="1358"/>
                  </a:lnTo>
                  <a:lnTo>
                    <a:pt x="584" y="1384"/>
                  </a:lnTo>
                  <a:lnTo>
                    <a:pt x="574" y="1368"/>
                  </a:lnTo>
                  <a:lnTo>
                    <a:pt x="576" y="1356"/>
                  </a:lnTo>
                  <a:lnTo>
                    <a:pt x="564" y="1350"/>
                  </a:lnTo>
                  <a:lnTo>
                    <a:pt x="548" y="1354"/>
                  </a:lnTo>
                  <a:lnTo>
                    <a:pt x="486" y="1348"/>
                  </a:lnTo>
                  <a:lnTo>
                    <a:pt x="474" y="1354"/>
                  </a:lnTo>
                  <a:lnTo>
                    <a:pt x="430" y="1336"/>
                  </a:lnTo>
                  <a:lnTo>
                    <a:pt x="386" y="1296"/>
                  </a:lnTo>
                  <a:lnTo>
                    <a:pt x="374" y="1304"/>
                  </a:lnTo>
                  <a:lnTo>
                    <a:pt x="326" y="1274"/>
                  </a:lnTo>
                  <a:lnTo>
                    <a:pt x="288" y="1240"/>
                  </a:lnTo>
                  <a:lnTo>
                    <a:pt x="274" y="1246"/>
                  </a:lnTo>
                  <a:lnTo>
                    <a:pt x="258" y="1230"/>
                  </a:lnTo>
                  <a:lnTo>
                    <a:pt x="234" y="1212"/>
                  </a:lnTo>
                  <a:lnTo>
                    <a:pt x="202" y="1204"/>
                  </a:lnTo>
                  <a:lnTo>
                    <a:pt x="198" y="1180"/>
                  </a:lnTo>
                  <a:lnTo>
                    <a:pt x="186" y="1166"/>
                  </a:lnTo>
                  <a:lnTo>
                    <a:pt x="180" y="1144"/>
                  </a:lnTo>
                  <a:lnTo>
                    <a:pt x="206" y="1152"/>
                  </a:lnTo>
                  <a:lnTo>
                    <a:pt x="220" y="1140"/>
                  </a:lnTo>
                  <a:lnTo>
                    <a:pt x="206" y="1128"/>
                  </a:lnTo>
                  <a:lnTo>
                    <a:pt x="206" y="1112"/>
                  </a:lnTo>
                  <a:lnTo>
                    <a:pt x="194" y="1102"/>
                  </a:lnTo>
                  <a:lnTo>
                    <a:pt x="198" y="1066"/>
                  </a:lnTo>
                  <a:lnTo>
                    <a:pt x="204" y="1034"/>
                  </a:lnTo>
                  <a:lnTo>
                    <a:pt x="194" y="1020"/>
                  </a:lnTo>
                  <a:lnTo>
                    <a:pt x="194" y="994"/>
                  </a:lnTo>
                  <a:lnTo>
                    <a:pt x="170" y="982"/>
                  </a:lnTo>
                  <a:lnTo>
                    <a:pt x="146" y="968"/>
                  </a:lnTo>
                  <a:close/>
                  <a:moveTo>
                    <a:pt x="1344" y="1694"/>
                  </a:moveTo>
                  <a:lnTo>
                    <a:pt x="1346" y="1700"/>
                  </a:lnTo>
                  <a:lnTo>
                    <a:pt x="1330" y="1712"/>
                  </a:lnTo>
                  <a:lnTo>
                    <a:pt x="1334" y="1722"/>
                  </a:lnTo>
                  <a:lnTo>
                    <a:pt x="1332" y="1736"/>
                  </a:lnTo>
                  <a:lnTo>
                    <a:pt x="1360" y="1744"/>
                  </a:lnTo>
                  <a:lnTo>
                    <a:pt x="1368" y="1736"/>
                  </a:lnTo>
                  <a:lnTo>
                    <a:pt x="1376" y="1732"/>
                  </a:lnTo>
                  <a:lnTo>
                    <a:pt x="1386" y="1734"/>
                  </a:lnTo>
                  <a:lnTo>
                    <a:pt x="1400" y="1720"/>
                  </a:lnTo>
                  <a:lnTo>
                    <a:pt x="1400" y="1710"/>
                  </a:lnTo>
                  <a:lnTo>
                    <a:pt x="1416" y="1690"/>
                  </a:lnTo>
                  <a:lnTo>
                    <a:pt x="1408" y="1674"/>
                  </a:lnTo>
                  <a:lnTo>
                    <a:pt x="1394" y="1682"/>
                  </a:lnTo>
                  <a:lnTo>
                    <a:pt x="1352" y="1686"/>
                  </a:lnTo>
                  <a:lnTo>
                    <a:pt x="1344" y="16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3" name="Colombia">
              <a:extLst>
                <a:ext uri="{FF2B5EF4-FFF2-40B4-BE49-F238E27FC236}">
                  <a16:creationId xmlns="" xmlns:a16="http://schemas.microsoft.com/office/drawing/2014/main" id="{A579955F-6AF7-4FBF-9116-936A318F5E70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1030" y="4251969"/>
              <a:ext cx="368985" cy="501472"/>
            </a:xfrm>
            <a:custGeom>
              <a:avLst/>
              <a:gdLst/>
              <a:ahLst/>
              <a:cxnLst>
                <a:cxn ang="0">
                  <a:pos x="50" y="183"/>
                </a:cxn>
                <a:cxn ang="0">
                  <a:pos x="48" y="161"/>
                </a:cxn>
                <a:cxn ang="0">
                  <a:pos x="60" y="143"/>
                </a:cxn>
                <a:cxn ang="0">
                  <a:pos x="76" y="137"/>
                </a:cxn>
                <a:cxn ang="0">
                  <a:pos x="86" y="116"/>
                </a:cxn>
                <a:cxn ang="0">
                  <a:pos x="133" y="88"/>
                </a:cxn>
                <a:cxn ang="0">
                  <a:pos x="155" y="28"/>
                </a:cxn>
                <a:cxn ang="0">
                  <a:pos x="185" y="14"/>
                </a:cxn>
                <a:cxn ang="0">
                  <a:pos x="243" y="0"/>
                </a:cxn>
                <a:cxn ang="0">
                  <a:pos x="255" y="20"/>
                </a:cxn>
                <a:cxn ang="0">
                  <a:pos x="223" y="84"/>
                </a:cxn>
                <a:cxn ang="0">
                  <a:pos x="239" y="139"/>
                </a:cxn>
                <a:cxn ang="0">
                  <a:pos x="279" y="181"/>
                </a:cxn>
                <a:cxn ang="0">
                  <a:pos x="367" y="215"/>
                </a:cxn>
                <a:cxn ang="0">
                  <a:pos x="441" y="221"/>
                </a:cxn>
                <a:cxn ang="0">
                  <a:pos x="429" y="293"/>
                </a:cxn>
                <a:cxn ang="0">
                  <a:pos x="421" y="329"/>
                </a:cxn>
                <a:cxn ang="0">
                  <a:pos x="435" y="341"/>
                </a:cxn>
                <a:cxn ang="0">
                  <a:pos x="453" y="381"/>
                </a:cxn>
                <a:cxn ang="0">
                  <a:pos x="435" y="369"/>
                </a:cxn>
                <a:cxn ang="0">
                  <a:pos x="401" y="371"/>
                </a:cxn>
                <a:cxn ang="0">
                  <a:pos x="341" y="379"/>
                </a:cxn>
                <a:cxn ang="0">
                  <a:pos x="367" y="409"/>
                </a:cxn>
                <a:cxn ang="0">
                  <a:pos x="339" y="421"/>
                </a:cxn>
                <a:cxn ang="0">
                  <a:pos x="361" y="451"/>
                </a:cxn>
                <a:cxn ang="0">
                  <a:pos x="363" y="499"/>
                </a:cxn>
                <a:cxn ang="0">
                  <a:pos x="317" y="601"/>
                </a:cxn>
                <a:cxn ang="0">
                  <a:pos x="299" y="535"/>
                </a:cxn>
                <a:cxn ang="0">
                  <a:pos x="247" y="519"/>
                </a:cxn>
                <a:cxn ang="0">
                  <a:pos x="195" y="499"/>
                </a:cxn>
                <a:cxn ang="0">
                  <a:pos x="32" y="419"/>
                </a:cxn>
                <a:cxn ang="0">
                  <a:pos x="0" y="385"/>
                </a:cxn>
                <a:cxn ang="0">
                  <a:pos x="14" y="369"/>
                </a:cxn>
                <a:cxn ang="0">
                  <a:pos x="44" y="351"/>
                </a:cxn>
                <a:cxn ang="0">
                  <a:pos x="60" y="297"/>
                </a:cxn>
                <a:cxn ang="0">
                  <a:pos x="70" y="225"/>
                </a:cxn>
                <a:cxn ang="0">
                  <a:pos x="64" y="197"/>
                </a:cxn>
              </a:cxnLst>
              <a:rect l="0" t="0" r="r" b="b"/>
              <a:pathLst>
                <a:path w="453" h="613">
                  <a:moveTo>
                    <a:pt x="64" y="197"/>
                  </a:moveTo>
                  <a:lnTo>
                    <a:pt x="50" y="183"/>
                  </a:lnTo>
                  <a:lnTo>
                    <a:pt x="50" y="173"/>
                  </a:lnTo>
                  <a:lnTo>
                    <a:pt x="48" y="161"/>
                  </a:lnTo>
                  <a:lnTo>
                    <a:pt x="60" y="153"/>
                  </a:lnTo>
                  <a:lnTo>
                    <a:pt x="60" y="143"/>
                  </a:lnTo>
                  <a:lnTo>
                    <a:pt x="58" y="118"/>
                  </a:lnTo>
                  <a:lnTo>
                    <a:pt x="76" y="137"/>
                  </a:lnTo>
                  <a:lnTo>
                    <a:pt x="88" y="145"/>
                  </a:lnTo>
                  <a:lnTo>
                    <a:pt x="86" y="116"/>
                  </a:lnTo>
                  <a:lnTo>
                    <a:pt x="115" y="92"/>
                  </a:lnTo>
                  <a:lnTo>
                    <a:pt x="133" y="88"/>
                  </a:lnTo>
                  <a:lnTo>
                    <a:pt x="135" y="50"/>
                  </a:lnTo>
                  <a:lnTo>
                    <a:pt x="155" y="28"/>
                  </a:lnTo>
                  <a:lnTo>
                    <a:pt x="185" y="30"/>
                  </a:lnTo>
                  <a:lnTo>
                    <a:pt x="185" y="14"/>
                  </a:lnTo>
                  <a:lnTo>
                    <a:pt x="219" y="18"/>
                  </a:lnTo>
                  <a:lnTo>
                    <a:pt x="243" y="0"/>
                  </a:lnTo>
                  <a:lnTo>
                    <a:pt x="261" y="0"/>
                  </a:lnTo>
                  <a:lnTo>
                    <a:pt x="255" y="20"/>
                  </a:lnTo>
                  <a:lnTo>
                    <a:pt x="225" y="52"/>
                  </a:lnTo>
                  <a:lnTo>
                    <a:pt x="223" y="84"/>
                  </a:lnTo>
                  <a:lnTo>
                    <a:pt x="235" y="100"/>
                  </a:lnTo>
                  <a:lnTo>
                    <a:pt x="239" y="139"/>
                  </a:lnTo>
                  <a:lnTo>
                    <a:pt x="251" y="169"/>
                  </a:lnTo>
                  <a:lnTo>
                    <a:pt x="279" y="181"/>
                  </a:lnTo>
                  <a:lnTo>
                    <a:pt x="329" y="181"/>
                  </a:lnTo>
                  <a:lnTo>
                    <a:pt x="367" y="215"/>
                  </a:lnTo>
                  <a:lnTo>
                    <a:pt x="429" y="211"/>
                  </a:lnTo>
                  <a:lnTo>
                    <a:pt x="441" y="221"/>
                  </a:lnTo>
                  <a:lnTo>
                    <a:pt x="427" y="251"/>
                  </a:lnTo>
                  <a:lnTo>
                    <a:pt x="429" y="293"/>
                  </a:lnTo>
                  <a:lnTo>
                    <a:pt x="439" y="321"/>
                  </a:lnTo>
                  <a:lnTo>
                    <a:pt x="421" y="329"/>
                  </a:lnTo>
                  <a:lnTo>
                    <a:pt x="417" y="341"/>
                  </a:lnTo>
                  <a:lnTo>
                    <a:pt x="435" y="341"/>
                  </a:lnTo>
                  <a:lnTo>
                    <a:pt x="449" y="361"/>
                  </a:lnTo>
                  <a:lnTo>
                    <a:pt x="453" y="381"/>
                  </a:lnTo>
                  <a:lnTo>
                    <a:pt x="445" y="385"/>
                  </a:lnTo>
                  <a:lnTo>
                    <a:pt x="435" y="369"/>
                  </a:lnTo>
                  <a:lnTo>
                    <a:pt x="417" y="375"/>
                  </a:lnTo>
                  <a:lnTo>
                    <a:pt x="401" y="371"/>
                  </a:lnTo>
                  <a:lnTo>
                    <a:pt x="389" y="379"/>
                  </a:lnTo>
                  <a:lnTo>
                    <a:pt x="341" y="379"/>
                  </a:lnTo>
                  <a:lnTo>
                    <a:pt x="341" y="403"/>
                  </a:lnTo>
                  <a:lnTo>
                    <a:pt x="367" y="409"/>
                  </a:lnTo>
                  <a:lnTo>
                    <a:pt x="367" y="421"/>
                  </a:lnTo>
                  <a:lnTo>
                    <a:pt x="339" y="421"/>
                  </a:lnTo>
                  <a:lnTo>
                    <a:pt x="335" y="443"/>
                  </a:lnTo>
                  <a:lnTo>
                    <a:pt x="361" y="451"/>
                  </a:lnTo>
                  <a:lnTo>
                    <a:pt x="359" y="473"/>
                  </a:lnTo>
                  <a:lnTo>
                    <a:pt x="363" y="499"/>
                  </a:lnTo>
                  <a:lnTo>
                    <a:pt x="343" y="613"/>
                  </a:lnTo>
                  <a:lnTo>
                    <a:pt x="317" y="601"/>
                  </a:lnTo>
                  <a:lnTo>
                    <a:pt x="339" y="539"/>
                  </a:lnTo>
                  <a:lnTo>
                    <a:pt x="299" y="535"/>
                  </a:lnTo>
                  <a:lnTo>
                    <a:pt x="259" y="529"/>
                  </a:lnTo>
                  <a:lnTo>
                    <a:pt x="247" y="519"/>
                  </a:lnTo>
                  <a:lnTo>
                    <a:pt x="235" y="517"/>
                  </a:lnTo>
                  <a:lnTo>
                    <a:pt x="195" y="499"/>
                  </a:lnTo>
                  <a:lnTo>
                    <a:pt x="139" y="453"/>
                  </a:lnTo>
                  <a:lnTo>
                    <a:pt x="32" y="419"/>
                  </a:lnTo>
                  <a:lnTo>
                    <a:pt x="6" y="403"/>
                  </a:lnTo>
                  <a:lnTo>
                    <a:pt x="0" y="385"/>
                  </a:lnTo>
                  <a:lnTo>
                    <a:pt x="16" y="383"/>
                  </a:lnTo>
                  <a:lnTo>
                    <a:pt x="14" y="369"/>
                  </a:lnTo>
                  <a:lnTo>
                    <a:pt x="20" y="353"/>
                  </a:lnTo>
                  <a:lnTo>
                    <a:pt x="44" y="351"/>
                  </a:lnTo>
                  <a:lnTo>
                    <a:pt x="76" y="307"/>
                  </a:lnTo>
                  <a:lnTo>
                    <a:pt x="60" y="297"/>
                  </a:lnTo>
                  <a:lnTo>
                    <a:pt x="64" y="243"/>
                  </a:lnTo>
                  <a:lnTo>
                    <a:pt x="70" y="225"/>
                  </a:lnTo>
                  <a:lnTo>
                    <a:pt x="60" y="215"/>
                  </a:lnTo>
                  <a:lnTo>
                    <a:pt x="64" y="19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4" name="Congo">
              <a:extLst>
                <a:ext uri="{FF2B5EF4-FFF2-40B4-BE49-F238E27FC236}">
                  <a16:creationId xmlns="" xmlns:a16="http://schemas.microsoft.com/office/drawing/2014/main" id="{D581AFAE-FC5E-44B5-98DA-A0FD369CDC8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4823" y="4436824"/>
              <a:ext cx="244038" cy="293017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20" y="282"/>
                </a:cxn>
                <a:cxn ang="0">
                  <a:pos x="32" y="294"/>
                </a:cxn>
                <a:cxn ang="0">
                  <a:pos x="46" y="284"/>
                </a:cxn>
                <a:cxn ang="0">
                  <a:pos x="32" y="260"/>
                </a:cxn>
                <a:cxn ang="0">
                  <a:pos x="42" y="252"/>
                </a:cxn>
                <a:cxn ang="0">
                  <a:pos x="72" y="248"/>
                </a:cxn>
                <a:cxn ang="0">
                  <a:pos x="86" y="232"/>
                </a:cxn>
                <a:cxn ang="0">
                  <a:pos x="96" y="248"/>
                </a:cxn>
                <a:cxn ang="0">
                  <a:pos x="128" y="250"/>
                </a:cxn>
                <a:cxn ang="0">
                  <a:pos x="136" y="254"/>
                </a:cxn>
                <a:cxn ang="0">
                  <a:pos x="148" y="244"/>
                </a:cxn>
                <a:cxn ang="0">
                  <a:pos x="158" y="188"/>
                </a:cxn>
                <a:cxn ang="0">
                  <a:pos x="132" y="166"/>
                </a:cxn>
                <a:cxn ang="0">
                  <a:pos x="134" y="150"/>
                </a:cxn>
                <a:cxn ang="0">
                  <a:pos x="150" y="136"/>
                </a:cxn>
                <a:cxn ang="0">
                  <a:pos x="146" y="116"/>
                </a:cxn>
                <a:cxn ang="0">
                  <a:pos x="126" y="106"/>
                </a:cxn>
                <a:cxn ang="0">
                  <a:pos x="108" y="114"/>
                </a:cxn>
                <a:cxn ang="0">
                  <a:pos x="94" y="114"/>
                </a:cxn>
                <a:cxn ang="0">
                  <a:pos x="100" y="82"/>
                </a:cxn>
                <a:cxn ang="0">
                  <a:pos x="182" y="86"/>
                </a:cxn>
                <a:cxn ang="0">
                  <a:pos x="200" y="92"/>
                </a:cxn>
                <a:cxn ang="0">
                  <a:pos x="202" y="58"/>
                </a:cxn>
                <a:cxn ang="0">
                  <a:pos x="234" y="8"/>
                </a:cxn>
                <a:cxn ang="0">
                  <a:pos x="250" y="8"/>
                </a:cxn>
                <a:cxn ang="0">
                  <a:pos x="264" y="0"/>
                </a:cxn>
                <a:cxn ang="0">
                  <a:pos x="298" y="2"/>
                </a:cxn>
                <a:cxn ang="0">
                  <a:pos x="302" y="20"/>
                </a:cxn>
                <a:cxn ang="0">
                  <a:pos x="284" y="86"/>
                </a:cxn>
                <a:cxn ang="0">
                  <a:pos x="278" y="114"/>
                </a:cxn>
                <a:cxn ang="0">
                  <a:pos x="278" y="138"/>
                </a:cxn>
                <a:cxn ang="0">
                  <a:pos x="270" y="152"/>
                </a:cxn>
                <a:cxn ang="0">
                  <a:pos x="272" y="184"/>
                </a:cxn>
                <a:cxn ang="0">
                  <a:pos x="238" y="206"/>
                </a:cxn>
                <a:cxn ang="0">
                  <a:pos x="218" y="232"/>
                </a:cxn>
                <a:cxn ang="0">
                  <a:pos x="212" y="264"/>
                </a:cxn>
                <a:cxn ang="0">
                  <a:pos x="208" y="296"/>
                </a:cxn>
                <a:cxn ang="0">
                  <a:pos x="194" y="320"/>
                </a:cxn>
                <a:cxn ang="0">
                  <a:pos x="144" y="352"/>
                </a:cxn>
                <a:cxn ang="0">
                  <a:pos x="138" y="326"/>
                </a:cxn>
                <a:cxn ang="0">
                  <a:pos x="108" y="330"/>
                </a:cxn>
                <a:cxn ang="0">
                  <a:pos x="96" y="340"/>
                </a:cxn>
                <a:cxn ang="0">
                  <a:pos x="82" y="328"/>
                </a:cxn>
                <a:cxn ang="0">
                  <a:pos x="64" y="346"/>
                </a:cxn>
                <a:cxn ang="0">
                  <a:pos x="48" y="358"/>
                </a:cxn>
                <a:cxn ang="0">
                  <a:pos x="34" y="330"/>
                </a:cxn>
                <a:cxn ang="0">
                  <a:pos x="8" y="304"/>
                </a:cxn>
                <a:cxn ang="0">
                  <a:pos x="0" y="294"/>
                </a:cxn>
              </a:cxnLst>
              <a:rect l="0" t="0" r="r" b="b"/>
              <a:pathLst>
                <a:path w="302" h="358">
                  <a:moveTo>
                    <a:pt x="0" y="294"/>
                  </a:moveTo>
                  <a:lnTo>
                    <a:pt x="20" y="282"/>
                  </a:lnTo>
                  <a:lnTo>
                    <a:pt x="32" y="294"/>
                  </a:lnTo>
                  <a:lnTo>
                    <a:pt x="46" y="284"/>
                  </a:lnTo>
                  <a:lnTo>
                    <a:pt x="32" y="260"/>
                  </a:lnTo>
                  <a:lnTo>
                    <a:pt x="42" y="252"/>
                  </a:lnTo>
                  <a:lnTo>
                    <a:pt x="72" y="248"/>
                  </a:lnTo>
                  <a:lnTo>
                    <a:pt x="86" y="232"/>
                  </a:lnTo>
                  <a:lnTo>
                    <a:pt x="96" y="248"/>
                  </a:lnTo>
                  <a:lnTo>
                    <a:pt x="128" y="250"/>
                  </a:lnTo>
                  <a:lnTo>
                    <a:pt x="136" y="254"/>
                  </a:lnTo>
                  <a:lnTo>
                    <a:pt x="148" y="244"/>
                  </a:lnTo>
                  <a:lnTo>
                    <a:pt x="158" y="188"/>
                  </a:lnTo>
                  <a:lnTo>
                    <a:pt x="132" y="166"/>
                  </a:lnTo>
                  <a:lnTo>
                    <a:pt x="134" y="150"/>
                  </a:lnTo>
                  <a:lnTo>
                    <a:pt x="150" y="136"/>
                  </a:lnTo>
                  <a:lnTo>
                    <a:pt x="146" y="116"/>
                  </a:lnTo>
                  <a:lnTo>
                    <a:pt x="126" y="106"/>
                  </a:lnTo>
                  <a:lnTo>
                    <a:pt x="108" y="114"/>
                  </a:lnTo>
                  <a:lnTo>
                    <a:pt x="94" y="114"/>
                  </a:lnTo>
                  <a:lnTo>
                    <a:pt x="100" y="82"/>
                  </a:lnTo>
                  <a:lnTo>
                    <a:pt x="182" y="86"/>
                  </a:lnTo>
                  <a:lnTo>
                    <a:pt x="200" y="92"/>
                  </a:lnTo>
                  <a:lnTo>
                    <a:pt x="202" y="58"/>
                  </a:lnTo>
                  <a:lnTo>
                    <a:pt x="234" y="8"/>
                  </a:lnTo>
                  <a:lnTo>
                    <a:pt x="250" y="8"/>
                  </a:lnTo>
                  <a:lnTo>
                    <a:pt x="264" y="0"/>
                  </a:lnTo>
                  <a:lnTo>
                    <a:pt x="298" y="2"/>
                  </a:lnTo>
                  <a:lnTo>
                    <a:pt x="302" y="20"/>
                  </a:lnTo>
                  <a:lnTo>
                    <a:pt x="284" y="86"/>
                  </a:lnTo>
                  <a:lnTo>
                    <a:pt x="278" y="114"/>
                  </a:lnTo>
                  <a:lnTo>
                    <a:pt x="278" y="138"/>
                  </a:lnTo>
                  <a:lnTo>
                    <a:pt x="270" y="152"/>
                  </a:lnTo>
                  <a:lnTo>
                    <a:pt x="272" y="184"/>
                  </a:lnTo>
                  <a:lnTo>
                    <a:pt x="238" y="206"/>
                  </a:lnTo>
                  <a:lnTo>
                    <a:pt x="218" y="232"/>
                  </a:lnTo>
                  <a:lnTo>
                    <a:pt x="212" y="264"/>
                  </a:lnTo>
                  <a:lnTo>
                    <a:pt x="208" y="296"/>
                  </a:lnTo>
                  <a:lnTo>
                    <a:pt x="194" y="320"/>
                  </a:lnTo>
                  <a:lnTo>
                    <a:pt x="144" y="352"/>
                  </a:lnTo>
                  <a:lnTo>
                    <a:pt x="138" y="326"/>
                  </a:lnTo>
                  <a:lnTo>
                    <a:pt x="108" y="330"/>
                  </a:lnTo>
                  <a:lnTo>
                    <a:pt x="96" y="340"/>
                  </a:lnTo>
                  <a:lnTo>
                    <a:pt x="82" y="328"/>
                  </a:lnTo>
                  <a:lnTo>
                    <a:pt x="64" y="346"/>
                  </a:lnTo>
                  <a:lnTo>
                    <a:pt x="48" y="358"/>
                  </a:lnTo>
                  <a:lnTo>
                    <a:pt x="34" y="330"/>
                  </a:lnTo>
                  <a:lnTo>
                    <a:pt x="8" y="30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5" name="Congo DR">
              <a:extLst>
                <a:ext uri="{FF2B5EF4-FFF2-40B4-BE49-F238E27FC236}">
                  <a16:creationId xmlns="" xmlns:a16="http://schemas.microsoft.com/office/drawing/2014/main" id="{E3AC4A85-BB49-4DE5-BDB8-089FDF92924A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9724" y="4385694"/>
              <a:ext cx="591549" cy="603733"/>
            </a:xfrm>
            <a:custGeom>
              <a:avLst/>
              <a:gdLst/>
              <a:ahLst/>
              <a:cxnLst>
                <a:cxn ang="0">
                  <a:pos x="26" y="446"/>
                </a:cxn>
                <a:cxn ang="0">
                  <a:pos x="124" y="446"/>
                </a:cxn>
                <a:cxn ang="0">
                  <a:pos x="192" y="488"/>
                </a:cxn>
                <a:cxn ang="0">
                  <a:pos x="216" y="538"/>
                </a:cxn>
                <a:cxn ang="0">
                  <a:pos x="288" y="498"/>
                </a:cxn>
                <a:cxn ang="0">
                  <a:pos x="331" y="506"/>
                </a:cxn>
                <a:cxn ang="0">
                  <a:pos x="377" y="586"/>
                </a:cxn>
                <a:cxn ang="0">
                  <a:pos x="391" y="652"/>
                </a:cxn>
                <a:cxn ang="0">
                  <a:pos x="479" y="640"/>
                </a:cxn>
                <a:cxn ang="0">
                  <a:pos x="505" y="662"/>
                </a:cxn>
                <a:cxn ang="0">
                  <a:pos x="563" y="682"/>
                </a:cxn>
                <a:cxn ang="0">
                  <a:pos x="585" y="696"/>
                </a:cxn>
                <a:cxn ang="0">
                  <a:pos x="637" y="730"/>
                </a:cxn>
                <a:cxn ang="0">
                  <a:pos x="675" y="737"/>
                </a:cxn>
                <a:cxn ang="0">
                  <a:pos x="659" y="700"/>
                </a:cxn>
                <a:cxn ang="0">
                  <a:pos x="625" y="664"/>
                </a:cxn>
                <a:cxn ang="0">
                  <a:pos x="631" y="632"/>
                </a:cxn>
                <a:cxn ang="0">
                  <a:pos x="619" y="590"/>
                </a:cxn>
                <a:cxn ang="0">
                  <a:pos x="717" y="546"/>
                </a:cxn>
                <a:cxn ang="0">
                  <a:pos x="671" y="456"/>
                </a:cxn>
                <a:cxn ang="0">
                  <a:pos x="663" y="364"/>
                </a:cxn>
                <a:cxn ang="0">
                  <a:pos x="655" y="312"/>
                </a:cxn>
                <a:cxn ang="0">
                  <a:pos x="665" y="280"/>
                </a:cxn>
                <a:cxn ang="0">
                  <a:pos x="671" y="250"/>
                </a:cxn>
                <a:cxn ang="0">
                  <a:pos x="681" y="192"/>
                </a:cxn>
                <a:cxn ang="0">
                  <a:pos x="729" y="130"/>
                </a:cxn>
                <a:cxn ang="0">
                  <a:pos x="719" y="116"/>
                </a:cxn>
                <a:cxn ang="0">
                  <a:pos x="723" y="84"/>
                </a:cxn>
                <a:cxn ang="0">
                  <a:pos x="657" y="46"/>
                </a:cxn>
                <a:cxn ang="0">
                  <a:pos x="623" y="46"/>
                </a:cxn>
                <a:cxn ang="0">
                  <a:pos x="511" y="0"/>
                </a:cxn>
                <a:cxn ang="0">
                  <a:pos x="495" y="18"/>
                </a:cxn>
                <a:cxn ang="0">
                  <a:pos x="457" y="20"/>
                </a:cxn>
                <a:cxn ang="0">
                  <a:pos x="409" y="24"/>
                </a:cxn>
                <a:cxn ang="0">
                  <a:pos x="345" y="32"/>
                </a:cxn>
                <a:cxn ang="0">
                  <a:pos x="294" y="16"/>
                </a:cxn>
                <a:cxn ang="0">
                  <a:pos x="262" y="34"/>
                </a:cxn>
                <a:cxn ang="0">
                  <a:pos x="244" y="64"/>
                </a:cxn>
                <a:cxn ang="0">
                  <a:pos x="230" y="148"/>
                </a:cxn>
                <a:cxn ang="0">
                  <a:pos x="224" y="200"/>
                </a:cxn>
                <a:cxn ang="0">
                  <a:pos x="218" y="246"/>
                </a:cxn>
                <a:cxn ang="0">
                  <a:pos x="164" y="294"/>
                </a:cxn>
                <a:cxn ang="0">
                  <a:pos x="154" y="358"/>
                </a:cxn>
                <a:cxn ang="0">
                  <a:pos x="90" y="414"/>
                </a:cxn>
                <a:cxn ang="0">
                  <a:pos x="54" y="392"/>
                </a:cxn>
                <a:cxn ang="0">
                  <a:pos x="30" y="418"/>
                </a:cxn>
                <a:cxn ang="0">
                  <a:pos x="14" y="436"/>
                </a:cxn>
                <a:cxn ang="0">
                  <a:pos x="4" y="454"/>
                </a:cxn>
              </a:cxnLst>
              <a:rect l="0" t="0" r="r" b="b"/>
              <a:pathLst>
                <a:path w="729" h="737">
                  <a:moveTo>
                    <a:pt x="4" y="454"/>
                  </a:moveTo>
                  <a:lnTo>
                    <a:pt x="26" y="446"/>
                  </a:lnTo>
                  <a:lnTo>
                    <a:pt x="44" y="444"/>
                  </a:lnTo>
                  <a:lnTo>
                    <a:pt x="124" y="446"/>
                  </a:lnTo>
                  <a:lnTo>
                    <a:pt x="180" y="444"/>
                  </a:lnTo>
                  <a:lnTo>
                    <a:pt x="192" y="488"/>
                  </a:lnTo>
                  <a:lnTo>
                    <a:pt x="196" y="508"/>
                  </a:lnTo>
                  <a:lnTo>
                    <a:pt x="216" y="538"/>
                  </a:lnTo>
                  <a:lnTo>
                    <a:pt x="278" y="534"/>
                  </a:lnTo>
                  <a:lnTo>
                    <a:pt x="288" y="498"/>
                  </a:lnTo>
                  <a:lnTo>
                    <a:pt x="331" y="494"/>
                  </a:lnTo>
                  <a:lnTo>
                    <a:pt x="331" y="506"/>
                  </a:lnTo>
                  <a:lnTo>
                    <a:pt x="379" y="506"/>
                  </a:lnTo>
                  <a:lnTo>
                    <a:pt x="377" y="586"/>
                  </a:lnTo>
                  <a:lnTo>
                    <a:pt x="391" y="614"/>
                  </a:lnTo>
                  <a:lnTo>
                    <a:pt x="391" y="652"/>
                  </a:lnTo>
                  <a:lnTo>
                    <a:pt x="461" y="642"/>
                  </a:lnTo>
                  <a:lnTo>
                    <a:pt x="479" y="640"/>
                  </a:lnTo>
                  <a:lnTo>
                    <a:pt x="479" y="660"/>
                  </a:lnTo>
                  <a:lnTo>
                    <a:pt x="505" y="662"/>
                  </a:lnTo>
                  <a:lnTo>
                    <a:pt x="521" y="678"/>
                  </a:lnTo>
                  <a:lnTo>
                    <a:pt x="563" y="682"/>
                  </a:lnTo>
                  <a:lnTo>
                    <a:pt x="571" y="666"/>
                  </a:lnTo>
                  <a:lnTo>
                    <a:pt x="585" y="696"/>
                  </a:lnTo>
                  <a:lnTo>
                    <a:pt x="605" y="692"/>
                  </a:lnTo>
                  <a:lnTo>
                    <a:pt x="637" y="730"/>
                  </a:lnTo>
                  <a:lnTo>
                    <a:pt x="659" y="726"/>
                  </a:lnTo>
                  <a:lnTo>
                    <a:pt x="675" y="737"/>
                  </a:lnTo>
                  <a:lnTo>
                    <a:pt x="675" y="682"/>
                  </a:lnTo>
                  <a:lnTo>
                    <a:pt x="659" y="700"/>
                  </a:lnTo>
                  <a:lnTo>
                    <a:pt x="647" y="700"/>
                  </a:lnTo>
                  <a:lnTo>
                    <a:pt x="625" y="664"/>
                  </a:lnTo>
                  <a:lnTo>
                    <a:pt x="627" y="642"/>
                  </a:lnTo>
                  <a:lnTo>
                    <a:pt x="631" y="632"/>
                  </a:lnTo>
                  <a:lnTo>
                    <a:pt x="629" y="598"/>
                  </a:lnTo>
                  <a:lnTo>
                    <a:pt x="619" y="590"/>
                  </a:lnTo>
                  <a:lnTo>
                    <a:pt x="639" y="556"/>
                  </a:lnTo>
                  <a:lnTo>
                    <a:pt x="717" y="546"/>
                  </a:lnTo>
                  <a:lnTo>
                    <a:pt x="699" y="500"/>
                  </a:lnTo>
                  <a:lnTo>
                    <a:pt x="671" y="456"/>
                  </a:lnTo>
                  <a:lnTo>
                    <a:pt x="663" y="396"/>
                  </a:lnTo>
                  <a:lnTo>
                    <a:pt x="663" y="364"/>
                  </a:lnTo>
                  <a:lnTo>
                    <a:pt x="669" y="332"/>
                  </a:lnTo>
                  <a:lnTo>
                    <a:pt x="655" y="312"/>
                  </a:lnTo>
                  <a:lnTo>
                    <a:pt x="663" y="300"/>
                  </a:lnTo>
                  <a:lnTo>
                    <a:pt x="665" y="280"/>
                  </a:lnTo>
                  <a:lnTo>
                    <a:pt x="683" y="268"/>
                  </a:lnTo>
                  <a:lnTo>
                    <a:pt x="671" y="250"/>
                  </a:lnTo>
                  <a:lnTo>
                    <a:pt x="679" y="224"/>
                  </a:lnTo>
                  <a:lnTo>
                    <a:pt x="681" y="192"/>
                  </a:lnTo>
                  <a:lnTo>
                    <a:pt x="707" y="164"/>
                  </a:lnTo>
                  <a:lnTo>
                    <a:pt x="729" y="130"/>
                  </a:lnTo>
                  <a:lnTo>
                    <a:pt x="711" y="128"/>
                  </a:lnTo>
                  <a:lnTo>
                    <a:pt x="719" y="116"/>
                  </a:lnTo>
                  <a:lnTo>
                    <a:pt x="719" y="100"/>
                  </a:lnTo>
                  <a:lnTo>
                    <a:pt x="723" y="84"/>
                  </a:lnTo>
                  <a:lnTo>
                    <a:pt x="677" y="36"/>
                  </a:lnTo>
                  <a:lnTo>
                    <a:pt x="657" y="46"/>
                  </a:lnTo>
                  <a:lnTo>
                    <a:pt x="641" y="38"/>
                  </a:lnTo>
                  <a:lnTo>
                    <a:pt x="623" y="46"/>
                  </a:lnTo>
                  <a:lnTo>
                    <a:pt x="591" y="28"/>
                  </a:lnTo>
                  <a:lnTo>
                    <a:pt x="511" y="0"/>
                  </a:lnTo>
                  <a:lnTo>
                    <a:pt x="501" y="8"/>
                  </a:lnTo>
                  <a:lnTo>
                    <a:pt x="495" y="18"/>
                  </a:lnTo>
                  <a:lnTo>
                    <a:pt x="477" y="8"/>
                  </a:lnTo>
                  <a:lnTo>
                    <a:pt x="457" y="20"/>
                  </a:lnTo>
                  <a:lnTo>
                    <a:pt x="425" y="26"/>
                  </a:lnTo>
                  <a:lnTo>
                    <a:pt x="409" y="24"/>
                  </a:lnTo>
                  <a:lnTo>
                    <a:pt x="387" y="46"/>
                  </a:lnTo>
                  <a:lnTo>
                    <a:pt x="345" y="32"/>
                  </a:lnTo>
                  <a:lnTo>
                    <a:pt x="321" y="32"/>
                  </a:lnTo>
                  <a:lnTo>
                    <a:pt x="294" y="16"/>
                  </a:lnTo>
                  <a:lnTo>
                    <a:pt x="278" y="16"/>
                  </a:lnTo>
                  <a:lnTo>
                    <a:pt x="262" y="34"/>
                  </a:lnTo>
                  <a:lnTo>
                    <a:pt x="252" y="34"/>
                  </a:lnTo>
                  <a:lnTo>
                    <a:pt x="244" y="64"/>
                  </a:lnTo>
                  <a:lnTo>
                    <a:pt x="248" y="82"/>
                  </a:lnTo>
                  <a:lnTo>
                    <a:pt x="230" y="148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16" y="214"/>
                  </a:lnTo>
                  <a:lnTo>
                    <a:pt x="218" y="246"/>
                  </a:lnTo>
                  <a:lnTo>
                    <a:pt x="184" y="268"/>
                  </a:lnTo>
                  <a:lnTo>
                    <a:pt x="164" y="294"/>
                  </a:lnTo>
                  <a:lnTo>
                    <a:pt x="158" y="326"/>
                  </a:lnTo>
                  <a:lnTo>
                    <a:pt x="154" y="358"/>
                  </a:lnTo>
                  <a:lnTo>
                    <a:pt x="140" y="382"/>
                  </a:lnTo>
                  <a:lnTo>
                    <a:pt x="90" y="414"/>
                  </a:lnTo>
                  <a:lnTo>
                    <a:pt x="84" y="388"/>
                  </a:lnTo>
                  <a:lnTo>
                    <a:pt x="54" y="392"/>
                  </a:lnTo>
                  <a:lnTo>
                    <a:pt x="42" y="402"/>
                  </a:lnTo>
                  <a:lnTo>
                    <a:pt x="30" y="418"/>
                  </a:lnTo>
                  <a:lnTo>
                    <a:pt x="16" y="420"/>
                  </a:lnTo>
                  <a:lnTo>
                    <a:pt x="14" y="436"/>
                  </a:lnTo>
                  <a:lnTo>
                    <a:pt x="0" y="442"/>
                  </a:lnTo>
                  <a:lnTo>
                    <a:pt x="4" y="4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6" name="Costa Rica">
              <a:extLst>
                <a:ext uri="{FF2B5EF4-FFF2-40B4-BE49-F238E27FC236}">
                  <a16:creationId xmlns="" xmlns:a16="http://schemas.microsoft.com/office/drawing/2014/main" id="{A05A42E7-D628-4AFB-813E-A7E0463174AF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0182" y="4271633"/>
              <a:ext cx="101519" cy="94394"/>
            </a:xfrm>
            <a:custGeom>
              <a:avLst/>
              <a:gdLst/>
              <a:ahLst/>
              <a:cxnLst>
                <a:cxn ang="0">
                  <a:pos x="98" y="105"/>
                </a:cxn>
                <a:cxn ang="0">
                  <a:pos x="98" y="117"/>
                </a:cxn>
                <a:cxn ang="0">
                  <a:pos x="94" y="117"/>
                </a:cxn>
                <a:cxn ang="0">
                  <a:pos x="80" y="105"/>
                </a:cxn>
                <a:cxn ang="0">
                  <a:pos x="84" y="94"/>
                </a:cxn>
                <a:cxn ang="0">
                  <a:pos x="84" y="82"/>
                </a:cxn>
                <a:cxn ang="0">
                  <a:pos x="68" y="72"/>
                </a:cxn>
                <a:cxn ang="0">
                  <a:pos x="54" y="72"/>
                </a:cxn>
                <a:cxn ang="0">
                  <a:pos x="46" y="64"/>
                </a:cxn>
                <a:cxn ang="0">
                  <a:pos x="46" y="52"/>
                </a:cxn>
                <a:cxn ang="0">
                  <a:pos x="30" y="40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34" y="52"/>
                </a:cxn>
                <a:cxn ang="0">
                  <a:pos x="32" y="60"/>
                </a:cxn>
                <a:cxn ang="0">
                  <a:pos x="28" y="66"/>
                </a:cxn>
                <a:cxn ang="0">
                  <a:pos x="10" y="54"/>
                </a:cxn>
                <a:cxn ang="0">
                  <a:pos x="2" y="40"/>
                </a:cxn>
                <a:cxn ang="0">
                  <a:pos x="4" y="18"/>
                </a:cxn>
                <a:cxn ang="0">
                  <a:pos x="0" y="4"/>
                </a:cxn>
                <a:cxn ang="0">
                  <a:pos x="24" y="2"/>
                </a:cxn>
                <a:cxn ang="0">
                  <a:pos x="42" y="0"/>
                </a:cxn>
                <a:cxn ang="0">
                  <a:pos x="62" y="20"/>
                </a:cxn>
                <a:cxn ang="0">
                  <a:pos x="68" y="18"/>
                </a:cxn>
                <a:cxn ang="0">
                  <a:pos x="76" y="10"/>
                </a:cxn>
                <a:cxn ang="0">
                  <a:pos x="84" y="12"/>
                </a:cxn>
                <a:cxn ang="0">
                  <a:pos x="86" y="26"/>
                </a:cxn>
                <a:cxn ang="0">
                  <a:pos x="96" y="32"/>
                </a:cxn>
                <a:cxn ang="0">
                  <a:pos x="98" y="44"/>
                </a:cxn>
                <a:cxn ang="0">
                  <a:pos x="114" y="50"/>
                </a:cxn>
                <a:cxn ang="0">
                  <a:pos x="126" y="64"/>
                </a:cxn>
                <a:cxn ang="0">
                  <a:pos x="102" y="70"/>
                </a:cxn>
                <a:cxn ang="0">
                  <a:pos x="98" y="74"/>
                </a:cxn>
                <a:cxn ang="0">
                  <a:pos x="100" y="94"/>
                </a:cxn>
                <a:cxn ang="0">
                  <a:pos x="90" y="96"/>
                </a:cxn>
                <a:cxn ang="0">
                  <a:pos x="90" y="101"/>
                </a:cxn>
                <a:cxn ang="0">
                  <a:pos x="98" y="105"/>
                </a:cxn>
              </a:cxnLst>
              <a:rect l="0" t="0" r="r" b="b"/>
              <a:pathLst>
                <a:path w="126" h="117">
                  <a:moveTo>
                    <a:pt x="98" y="105"/>
                  </a:moveTo>
                  <a:lnTo>
                    <a:pt x="98" y="117"/>
                  </a:lnTo>
                  <a:lnTo>
                    <a:pt x="94" y="117"/>
                  </a:lnTo>
                  <a:lnTo>
                    <a:pt x="80" y="105"/>
                  </a:lnTo>
                  <a:lnTo>
                    <a:pt x="84" y="94"/>
                  </a:lnTo>
                  <a:lnTo>
                    <a:pt x="84" y="82"/>
                  </a:lnTo>
                  <a:lnTo>
                    <a:pt x="68" y="72"/>
                  </a:lnTo>
                  <a:lnTo>
                    <a:pt x="54" y="72"/>
                  </a:lnTo>
                  <a:lnTo>
                    <a:pt x="46" y="64"/>
                  </a:lnTo>
                  <a:lnTo>
                    <a:pt x="46" y="52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8"/>
                  </a:lnTo>
                  <a:lnTo>
                    <a:pt x="34" y="52"/>
                  </a:lnTo>
                  <a:lnTo>
                    <a:pt x="32" y="60"/>
                  </a:lnTo>
                  <a:lnTo>
                    <a:pt x="28" y="66"/>
                  </a:lnTo>
                  <a:lnTo>
                    <a:pt x="10" y="54"/>
                  </a:lnTo>
                  <a:lnTo>
                    <a:pt x="2" y="40"/>
                  </a:lnTo>
                  <a:lnTo>
                    <a:pt x="4" y="18"/>
                  </a:lnTo>
                  <a:lnTo>
                    <a:pt x="0" y="4"/>
                  </a:lnTo>
                  <a:lnTo>
                    <a:pt x="24" y="2"/>
                  </a:lnTo>
                  <a:lnTo>
                    <a:pt x="42" y="0"/>
                  </a:lnTo>
                  <a:lnTo>
                    <a:pt x="62" y="20"/>
                  </a:lnTo>
                  <a:lnTo>
                    <a:pt x="68" y="18"/>
                  </a:lnTo>
                  <a:lnTo>
                    <a:pt x="76" y="10"/>
                  </a:lnTo>
                  <a:lnTo>
                    <a:pt x="84" y="12"/>
                  </a:lnTo>
                  <a:lnTo>
                    <a:pt x="86" y="26"/>
                  </a:lnTo>
                  <a:lnTo>
                    <a:pt x="96" y="32"/>
                  </a:lnTo>
                  <a:lnTo>
                    <a:pt x="98" y="44"/>
                  </a:lnTo>
                  <a:lnTo>
                    <a:pt x="114" y="50"/>
                  </a:lnTo>
                  <a:lnTo>
                    <a:pt x="126" y="64"/>
                  </a:lnTo>
                  <a:lnTo>
                    <a:pt x="102" y="70"/>
                  </a:lnTo>
                  <a:lnTo>
                    <a:pt x="98" y="74"/>
                  </a:lnTo>
                  <a:lnTo>
                    <a:pt x="100" y="94"/>
                  </a:lnTo>
                  <a:lnTo>
                    <a:pt x="90" y="96"/>
                  </a:lnTo>
                  <a:lnTo>
                    <a:pt x="90" y="101"/>
                  </a:lnTo>
                  <a:lnTo>
                    <a:pt x="98" y="1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7" name="Croatia">
              <a:extLst>
                <a:ext uri="{FF2B5EF4-FFF2-40B4-BE49-F238E27FC236}">
                  <a16:creationId xmlns="" xmlns:a16="http://schemas.microsoft.com/office/drawing/2014/main" id="{433F5637-A3F6-4F66-8261-54A48707A7A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4866" y="2891109"/>
              <a:ext cx="183517" cy="15142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0" y="44"/>
                </a:cxn>
                <a:cxn ang="0">
                  <a:pos x="40" y="44"/>
                </a:cxn>
                <a:cxn ang="0">
                  <a:pos x="56" y="42"/>
                </a:cxn>
                <a:cxn ang="0">
                  <a:pos x="70" y="48"/>
                </a:cxn>
                <a:cxn ang="0">
                  <a:pos x="84" y="46"/>
                </a:cxn>
                <a:cxn ang="0">
                  <a:pos x="82" y="34"/>
                </a:cxn>
                <a:cxn ang="0">
                  <a:pos x="92" y="24"/>
                </a:cxn>
                <a:cxn ang="0">
                  <a:pos x="92" y="8"/>
                </a:cxn>
                <a:cxn ang="0">
                  <a:pos x="106" y="0"/>
                </a:cxn>
                <a:cxn ang="0">
                  <a:pos x="114" y="4"/>
                </a:cxn>
                <a:cxn ang="0">
                  <a:pos x="118" y="16"/>
                </a:cxn>
                <a:cxn ang="0">
                  <a:pos x="168" y="36"/>
                </a:cxn>
                <a:cxn ang="0">
                  <a:pos x="202" y="32"/>
                </a:cxn>
                <a:cxn ang="0">
                  <a:pos x="210" y="50"/>
                </a:cxn>
                <a:cxn ang="0">
                  <a:pos x="226" y="60"/>
                </a:cxn>
                <a:cxn ang="0">
                  <a:pos x="214" y="80"/>
                </a:cxn>
                <a:cxn ang="0">
                  <a:pos x="202" y="74"/>
                </a:cxn>
                <a:cxn ang="0">
                  <a:pos x="150" y="74"/>
                </a:cxn>
                <a:cxn ang="0">
                  <a:pos x="136" y="66"/>
                </a:cxn>
                <a:cxn ang="0">
                  <a:pos x="120" y="70"/>
                </a:cxn>
                <a:cxn ang="0">
                  <a:pos x="100" y="58"/>
                </a:cxn>
                <a:cxn ang="0">
                  <a:pos x="98" y="80"/>
                </a:cxn>
                <a:cxn ang="0">
                  <a:pos x="114" y="102"/>
                </a:cxn>
                <a:cxn ang="0">
                  <a:pos x="134" y="132"/>
                </a:cxn>
                <a:cxn ang="0">
                  <a:pos x="160" y="148"/>
                </a:cxn>
                <a:cxn ang="0">
                  <a:pos x="164" y="160"/>
                </a:cxn>
                <a:cxn ang="0">
                  <a:pos x="172" y="184"/>
                </a:cxn>
                <a:cxn ang="0">
                  <a:pos x="144" y="172"/>
                </a:cxn>
                <a:cxn ang="0">
                  <a:pos x="126" y="154"/>
                </a:cxn>
                <a:cxn ang="0">
                  <a:pos x="104" y="156"/>
                </a:cxn>
                <a:cxn ang="0">
                  <a:pos x="84" y="136"/>
                </a:cxn>
                <a:cxn ang="0">
                  <a:pos x="62" y="118"/>
                </a:cxn>
                <a:cxn ang="0">
                  <a:pos x="56" y="100"/>
                </a:cxn>
                <a:cxn ang="0">
                  <a:pos x="56" y="82"/>
                </a:cxn>
                <a:cxn ang="0">
                  <a:pos x="52" y="68"/>
                </a:cxn>
                <a:cxn ang="0">
                  <a:pos x="42" y="58"/>
                </a:cxn>
                <a:cxn ang="0">
                  <a:pos x="32" y="58"/>
                </a:cxn>
                <a:cxn ang="0">
                  <a:pos x="30" y="72"/>
                </a:cxn>
                <a:cxn ang="0">
                  <a:pos x="22" y="90"/>
                </a:cxn>
                <a:cxn ang="0">
                  <a:pos x="8" y="76"/>
                </a:cxn>
                <a:cxn ang="0">
                  <a:pos x="0" y="56"/>
                </a:cxn>
              </a:cxnLst>
              <a:rect l="0" t="0" r="r" b="b"/>
              <a:pathLst>
                <a:path w="226" h="184">
                  <a:moveTo>
                    <a:pt x="0" y="56"/>
                  </a:moveTo>
                  <a:lnTo>
                    <a:pt x="20" y="44"/>
                  </a:lnTo>
                  <a:lnTo>
                    <a:pt x="40" y="44"/>
                  </a:lnTo>
                  <a:lnTo>
                    <a:pt x="56" y="42"/>
                  </a:lnTo>
                  <a:lnTo>
                    <a:pt x="70" y="48"/>
                  </a:lnTo>
                  <a:lnTo>
                    <a:pt x="84" y="46"/>
                  </a:lnTo>
                  <a:lnTo>
                    <a:pt x="82" y="34"/>
                  </a:lnTo>
                  <a:lnTo>
                    <a:pt x="92" y="24"/>
                  </a:lnTo>
                  <a:lnTo>
                    <a:pt x="92" y="8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8" y="16"/>
                  </a:lnTo>
                  <a:lnTo>
                    <a:pt x="168" y="36"/>
                  </a:lnTo>
                  <a:lnTo>
                    <a:pt x="202" y="32"/>
                  </a:lnTo>
                  <a:lnTo>
                    <a:pt x="210" y="50"/>
                  </a:lnTo>
                  <a:lnTo>
                    <a:pt x="226" y="60"/>
                  </a:lnTo>
                  <a:lnTo>
                    <a:pt x="214" y="80"/>
                  </a:lnTo>
                  <a:lnTo>
                    <a:pt x="202" y="74"/>
                  </a:lnTo>
                  <a:lnTo>
                    <a:pt x="150" y="74"/>
                  </a:lnTo>
                  <a:lnTo>
                    <a:pt x="136" y="66"/>
                  </a:lnTo>
                  <a:lnTo>
                    <a:pt x="120" y="70"/>
                  </a:lnTo>
                  <a:lnTo>
                    <a:pt x="100" y="58"/>
                  </a:lnTo>
                  <a:lnTo>
                    <a:pt x="98" y="80"/>
                  </a:lnTo>
                  <a:lnTo>
                    <a:pt x="114" y="102"/>
                  </a:lnTo>
                  <a:lnTo>
                    <a:pt x="134" y="132"/>
                  </a:lnTo>
                  <a:lnTo>
                    <a:pt x="160" y="148"/>
                  </a:lnTo>
                  <a:lnTo>
                    <a:pt x="164" y="160"/>
                  </a:lnTo>
                  <a:lnTo>
                    <a:pt x="172" y="184"/>
                  </a:lnTo>
                  <a:lnTo>
                    <a:pt x="144" y="172"/>
                  </a:lnTo>
                  <a:lnTo>
                    <a:pt x="126" y="154"/>
                  </a:lnTo>
                  <a:lnTo>
                    <a:pt x="104" y="156"/>
                  </a:lnTo>
                  <a:lnTo>
                    <a:pt x="84" y="136"/>
                  </a:lnTo>
                  <a:lnTo>
                    <a:pt x="62" y="118"/>
                  </a:lnTo>
                  <a:lnTo>
                    <a:pt x="56" y="100"/>
                  </a:lnTo>
                  <a:lnTo>
                    <a:pt x="56" y="82"/>
                  </a:lnTo>
                  <a:lnTo>
                    <a:pt x="52" y="68"/>
                  </a:lnTo>
                  <a:lnTo>
                    <a:pt x="42" y="58"/>
                  </a:lnTo>
                  <a:lnTo>
                    <a:pt x="32" y="58"/>
                  </a:lnTo>
                  <a:lnTo>
                    <a:pt x="30" y="72"/>
                  </a:lnTo>
                  <a:lnTo>
                    <a:pt x="22" y="90"/>
                  </a:lnTo>
                  <a:lnTo>
                    <a:pt x="8" y="7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8" name="Cuba">
              <a:extLst>
                <a:ext uri="{FF2B5EF4-FFF2-40B4-BE49-F238E27FC236}">
                  <a16:creationId xmlns="" xmlns:a16="http://schemas.microsoft.com/office/drawing/2014/main" id="{4C97DE6C-18D5-4764-92AB-564FAE34EC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151702" y="3870455"/>
              <a:ext cx="324082" cy="11406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28"/>
                </a:cxn>
                <a:cxn ang="0">
                  <a:pos x="64" y="8"/>
                </a:cxn>
                <a:cxn ang="0">
                  <a:pos x="110" y="10"/>
                </a:cxn>
                <a:cxn ang="0">
                  <a:pos x="130" y="0"/>
                </a:cxn>
                <a:cxn ang="0">
                  <a:pos x="154" y="8"/>
                </a:cxn>
                <a:cxn ang="0">
                  <a:pos x="174" y="16"/>
                </a:cxn>
                <a:cxn ang="0">
                  <a:pos x="206" y="38"/>
                </a:cxn>
                <a:cxn ang="0">
                  <a:pos x="230" y="40"/>
                </a:cxn>
                <a:cxn ang="0">
                  <a:pos x="268" y="70"/>
                </a:cxn>
                <a:cxn ang="0">
                  <a:pos x="302" y="82"/>
                </a:cxn>
                <a:cxn ang="0">
                  <a:pos x="343" y="88"/>
                </a:cxn>
                <a:cxn ang="0">
                  <a:pos x="343" y="104"/>
                </a:cxn>
                <a:cxn ang="0">
                  <a:pos x="369" y="102"/>
                </a:cxn>
                <a:cxn ang="0">
                  <a:pos x="401" y="126"/>
                </a:cxn>
                <a:cxn ang="0">
                  <a:pos x="347" y="136"/>
                </a:cxn>
                <a:cxn ang="0">
                  <a:pos x="318" y="134"/>
                </a:cxn>
                <a:cxn ang="0">
                  <a:pos x="262" y="140"/>
                </a:cxn>
                <a:cxn ang="0">
                  <a:pos x="280" y="124"/>
                </a:cxn>
                <a:cxn ang="0">
                  <a:pos x="280" y="106"/>
                </a:cxn>
                <a:cxn ang="0">
                  <a:pos x="248" y="106"/>
                </a:cxn>
                <a:cxn ang="0">
                  <a:pos x="228" y="90"/>
                </a:cxn>
                <a:cxn ang="0">
                  <a:pos x="220" y="72"/>
                </a:cxn>
                <a:cxn ang="0">
                  <a:pos x="202" y="72"/>
                </a:cxn>
                <a:cxn ang="0">
                  <a:pos x="176" y="58"/>
                </a:cxn>
                <a:cxn ang="0">
                  <a:pos x="158" y="44"/>
                </a:cxn>
                <a:cxn ang="0">
                  <a:pos x="138" y="38"/>
                </a:cxn>
                <a:cxn ang="0">
                  <a:pos x="124" y="48"/>
                </a:cxn>
                <a:cxn ang="0">
                  <a:pos x="104" y="40"/>
                </a:cxn>
                <a:cxn ang="0">
                  <a:pos x="112" y="26"/>
                </a:cxn>
                <a:cxn ang="0">
                  <a:pos x="74" y="24"/>
                </a:cxn>
                <a:cxn ang="0">
                  <a:pos x="46" y="42"/>
                </a:cxn>
                <a:cxn ang="0">
                  <a:pos x="34" y="44"/>
                </a:cxn>
                <a:cxn ang="0">
                  <a:pos x="30" y="56"/>
                </a:cxn>
                <a:cxn ang="0">
                  <a:pos x="8" y="60"/>
                </a:cxn>
                <a:cxn ang="0">
                  <a:pos x="0" y="50"/>
                </a:cxn>
              </a:cxnLst>
              <a:rect l="0" t="0" r="r" b="b"/>
              <a:pathLst>
                <a:path w="401" h="140">
                  <a:moveTo>
                    <a:pt x="0" y="50"/>
                  </a:moveTo>
                  <a:lnTo>
                    <a:pt x="14" y="28"/>
                  </a:lnTo>
                  <a:lnTo>
                    <a:pt x="64" y="8"/>
                  </a:lnTo>
                  <a:lnTo>
                    <a:pt x="110" y="10"/>
                  </a:lnTo>
                  <a:lnTo>
                    <a:pt x="130" y="0"/>
                  </a:lnTo>
                  <a:lnTo>
                    <a:pt x="154" y="8"/>
                  </a:lnTo>
                  <a:lnTo>
                    <a:pt x="174" y="16"/>
                  </a:lnTo>
                  <a:lnTo>
                    <a:pt x="206" y="38"/>
                  </a:lnTo>
                  <a:lnTo>
                    <a:pt x="230" y="40"/>
                  </a:lnTo>
                  <a:lnTo>
                    <a:pt x="268" y="70"/>
                  </a:lnTo>
                  <a:lnTo>
                    <a:pt x="302" y="82"/>
                  </a:lnTo>
                  <a:lnTo>
                    <a:pt x="343" y="88"/>
                  </a:lnTo>
                  <a:lnTo>
                    <a:pt x="343" y="104"/>
                  </a:lnTo>
                  <a:lnTo>
                    <a:pt x="369" y="102"/>
                  </a:lnTo>
                  <a:lnTo>
                    <a:pt x="401" y="126"/>
                  </a:lnTo>
                  <a:lnTo>
                    <a:pt x="347" y="136"/>
                  </a:lnTo>
                  <a:lnTo>
                    <a:pt x="318" y="134"/>
                  </a:lnTo>
                  <a:lnTo>
                    <a:pt x="262" y="140"/>
                  </a:lnTo>
                  <a:lnTo>
                    <a:pt x="280" y="124"/>
                  </a:lnTo>
                  <a:lnTo>
                    <a:pt x="280" y="106"/>
                  </a:lnTo>
                  <a:lnTo>
                    <a:pt x="248" y="106"/>
                  </a:lnTo>
                  <a:lnTo>
                    <a:pt x="228" y="90"/>
                  </a:lnTo>
                  <a:lnTo>
                    <a:pt x="220" y="72"/>
                  </a:lnTo>
                  <a:lnTo>
                    <a:pt x="202" y="72"/>
                  </a:lnTo>
                  <a:lnTo>
                    <a:pt x="176" y="58"/>
                  </a:lnTo>
                  <a:lnTo>
                    <a:pt x="158" y="44"/>
                  </a:lnTo>
                  <a:lnTo>
                    <a:pt x="138" y="38"/>
                  </a:lnTo>
                  <a:lnTo>
                    <a:pt x="124" y="48"/>
                  </a:lnTo>
                  <a:lnTo>
                    <a:pt x="104" y="40"/>
                  </a:lnTo>
                  <a:lnTo>
                    <a:pt x="112" y="26"/>
                  </a:lnTo>
                  <a:lnTo>
                    <a:pt x="74" y="24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30" y="56"/>
                  </a:lnTo>
                  <a:lnTo>
                    <a:pt x="8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9" name="Cyprus">
              <a:extLst>
                <a:ext uri="{FF2B5EF4-FFF2-40B4-BE49-F238E27FC236}">
                  <a16:creationId xmlns="" xmlns:a16="http://schemas.microsoft.com/office/drawing/2014/main" id="{6556E453-D01B-4504-A2B9-C22BF80CE2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92748" y="3345384"/>
              <a:ext cx="70282" cy="43264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24" y="28"/>
                </a:cxn>
                <a:cxn ang="0">
                  <a:pos x="44" y="24"/>
                </a:cxn>
                <a:cxn ang="0">
                  <a:pos x="84" y="0"/>
                </a:cxn>
                <a:cxn ang="0">
                  <a:pos x="88" y="8"/>
                </a:cxn>
                <a:cxn ang="0">
                  <a:pos x="68" y="24"/>
                </a:cxn>
                <a:cxn ang="0">
                  <a:pos x="72" y="36"/>
                </a:cxn>
                <a:cxn ang="0">
                  <a:pos x="48" y="42"/>
                </a:cxn>
                <a:cxn ang="0">
                  <a:pos x="38" y="52"/>
                </a:cxn>
                <a:cxn ang="0">
                  <a:pos x="0" y="46"/>
                </a:cxn>
                <a:cxn ang="0">
                  <a:pos x="2" y="36"/>
                </a:cxn>
              </a:cxnLst>
              <a:rect l="0" t="0" r="r" b="b"/>
              <a:pathLst>
                <a:path w="88" h="52">
                  <a:moveTo>
                    <a:pt x="2" y="36"/>
                  </a:moveTo>
                  <a:lnTo>
                    <a:pt x="24" y="28"/>
                  </a:lnTo>
                  <a:lnTo>
                    <a:pt x="44" y="24"/>
                  </a:lnTo>
                  <a:lnTo>
                    <a:pt x="84" y="0"/>
                  </a:lnTo>
                  <a:lnTo>
                    <a:pt x="88" y="8"/>
                  </a:lnTo>
                  <a:lnTo>
                    <a:pt x="68" y="24"/>
                  </a:lnTo>
                  <a:lnTo>
                    <a:pt x="72" y="36"/>
                  </a:lnTo>
                  <a:lnTo>
                    <a:pt x="48" y="42"/>
                  </a:lnTo>
                  <a:lnTo>
                    <a:pt x="38" y="52"/>
                  </a:lnTo>
                  <a:lnTo>
                    <a:pt x="0" y="4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0" name="Czech Republic">
              <a:extLst>
                <a:ext uri="{FF2B5EF4-FFF2-40B4-BE49-F238E27FC236}">
                  <a16:creationId xmlns="" xmlns:a16="http://schemas.microsoft.com/office/drawing/2014/main" id="{856FB322-EF31-4353-B4F8-5193121A58AA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5819" y="2662987"/>
              <a:ext cx="199135" cy="125860"/>
            </a:xfrm>
            <a:custGeom>
              <a:avLst/>
              <a:gdLst/>
              <a:ahLst/>
              <a:cxnLst>
                <a:cxn ang="0">
                  <a:pos x="248" y="94"/>
                </a:cxn>
                <a:cxn ang="0">
                  <a:pos x="242" y="104"/>
                </a:cxn>
                <a:cxn ang="0">
                  <a:pos x="240" y="120"/>
                </a:cxn>
                <a:cxn ang="0">
                  <a:pos x="226" y="124"/>
                </a:cxn>
                <a:cxn ang="0">
                  <a:pos x="218" y="136"/>
                </a:cxn>
                <a:cxn ang="0">
                  <a:pos x="202" y="134"/>
                </a:cxn>
                <a:cxn ang="0">
                  <a:pos x="190" y="144"/>
                </a:cxn>
                <a:cxn ang="0">
                  <a:pos x="174" y="134"/>
                </a:cxn>
                <a:cxn ang="0">
                  <a:pos x="156" y="134"/>
                </a:cxn>
                <a:cxn ang="0">
                  <a:pos x="134" y="130"/>
                </a:cxn>
                <a:cxn ang="0">
                  <a:pos x="112" y="126"/>
                </a:cxn>
                <a:cxn ang="0">
                  <a:pos x="96" y="150"/>
                </a:cxn>
                <a:cxn ang="0">
                  <a:pos x="80" y="152"/>
                </a:cxn>
                <a:cxn ang="0">
                  <a:pos x="76" y="146"/>
                </a:cxn>
                <a:cxn ang="0">
                  <a:pos x="62" y="124"/>
                </a:cxn>
                <a:cxn ang="0">
                  <a:pos x="52" y="124"/>
                </a:cxn>
                <a:cxn ang="0">
                  <a:pos x="42" y="110"/>
                </a:cxn>
                <a:cxn ang="0">
                  <a:pos x="16" y="98"/>
                </a:cxn>
                <a:cxn ang="0">
                  <a:pos x="12" y="72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20" y="52"/>
                </a:cxn>
                <a:cxn ang="0">
                  <a:pos x="46" y="38"/>
                </a:cxn>
                <a:cxn ang="0">
                  <a:pos x="68" y="24"/>
                </a:cxn>
                <a:cxn ang="0">
                  <a:pos x="86" y="20"/>
                </a:cxn>
                <a:cxn ang="0">
                  <a:pos x="94" y="6"/>
                </a:cxn>
                <a:cxn ang="0">
                  <a:pos x="108" y="10"/>
                </a:cxn>
                <a:cxn ang="0">
                  <a:pos x="116" y="0"/>
                </a:cxn>
                <a:cxn ang="0">
                  <a:pos x="130" y="22"/>
                </a:cxn>
                <a:cxn ang="0">
                  <a:pos x="154" y="30"/>
                </a:cxn>
                <a:cxn ang="0">
                  <a:pos x="160" y="48"/>
                </a:cxn>
                <a:cxn ang="0">
                  <a:pos x="180" y="62"/>
                </a:cxn>
                <a:cxn ang="0">
                  <a:pos x="184" y="42"/>
                </a:cxn>
                <a:cxn ang="0">
                  <a:pos x="204" y="48"/>
                </a:cxn>
                <a:cxn ang="0">
                  <a:pos x="218" y="62"/>
                </a:cxn>
                <a:cxn ang="0">
                  <a:pos x="242" y="68"/>
                </a:cxn>
                <a:cxn ang="0">
                  <a:pos x="248" y="94"/>
                </a:cxn>
              </a:cxnLst>
              <a:rect l="0" t="0" r="r" b="b"/>
              <a:pathLst>
                <a:path w="248" h="152">
                  <a:moveTo>
                    <a:pt x="248" y="94"/>
                  </a:moveTo>
                  <a:lnTo>
                    <a:pt x="242" y="104"/>
                  </a:lnTo>
                  <a:lnTo>
                    <a:pt x="240" y="120"/>
                  </a:lnTo>
                  <a:lnTo>
                    <a:pt x="226" y="124"/>
                  </a:lnTo>
                  <a:lnTo>
                    <a:pt x="218" y="136"/>
                  </a:lnTo>
                  <a:lnTo>
                    <a:pt x="202" y="134"/>
                  </a:lnTo>
                  <a:lnTo>
                    <a:pt x="190" y="144"/>
                  </a:lnTo>
                  <a:lnTo>
                    <a:pt x="174" y="134"/>
                  </a:lnTo>
                  <a:lnTo>
                    <a:pt x="156" y="134"/>
                  </a:lnTo>
                  <a:lnTo>
                    <a:pt x="134" y="130"/>
                  </a:lnTo>
                  <a:lnTo>
                    <a:pt x="112" y="126"/>
                  </a:lnTo>
                  <a:lnTo>
                    <a:pt x="96" y="150"/>
                  </a:lnTo>
                  <a:lnTo>
                    <a:pt x="80" y="152"/>
                  </a:lnTo>
                  <a:lnTo>
                    <a:pt x="76" y="146"/>
                  </a:lnTo>
                  <a:lnTo>
                    <a:pt x="62" y="124"/>
                  </a:lnTo>
                  <a:lnTo>
                    <a:pt x="52" y="124"/>
                  </a:lnTo>
                  <a:lnTo>
                    <a:pt x="42" y="110"/>
                  </a:lnTo>
                  <a:lnTo>
                    <a:pt x="16" y="98"/>
                  </a:lnTo>
                  <a:lnTo>
                    <a:pt x="12" y="72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20" y="52"/>
                  </a:lnTo>
                  <a:lnTo>
                    <a:pt x="46" y="38"/>
                  </a:lnTo>
                  <a:lnTo>
                    <a:pt x="68" y="24"/>
                  </a:lnTo>
                  <a:lnTo>
                    <a:pt x="86" y="20"/>
                  </a:lnTo>
                  <a:lnTo>
                    <a:pt x="94" y="6"/>
                  </a:lnTo>
                  <a:lnTo>
                    <a:pt x="108" y="10"/>
                  </a:lnTo>
                  <a:lnTo>
                    <a:pt x="116" y="0"/>
                  </a:lnTo>
                  <a:lnTo>
                    <a:pt x="130" y="22"/>
                  </a:lnTo>
                  <a:lnTo>
                    <a:pt x="154" y="30"/>
                  </a:lnTo>
                  <a:lnTo>
                    <a:pt x="160" y="48"/>
                  </a:lnTo>
                  <a:lnTo>
                    <a:pt x="180" y="62"/>
                  </a:lnTo>
                  <a:lnTo>
                    <a:pt x="184" y="42"/>
                  </a:lnTo>
                  <a:lnTo>
                    <a:pt x="204" y="48"/>
                  </a:lnTo>
                  <a:lnTo>
                    <a:pt x="218" y="62"/>
                  </a:lnTo>
                  <a:lnTo>
                    <a:pt x="242" y="68"/>
                  </a:lnTo>
                  <a:lnTo>
                    <a:pt x="248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1" name="Denmark">
              <a:extLst>
                <a:ext uri="{FF2B5EF4-FFF2-40B4-BE49-F238E27FC236}">
                  <a16:creationId xmlns="" xmlns:a16="http://schemas.microsoft.com/office/drawing/2014/main" id="{1E22982D-7152-4C59-8035-42785382D9C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0634" y="2295242"/>
              <a:ext cx="121043" cy="182891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56" y="32"/>
                </a:cxn>
                <a:cxn ang="0">
                  <a:pos x="62" y="6"/>
                </a:cxn>
                <a:cxn ang="0">
                  <a:pos x="74" y="0"/>
                </a:cxn>
                <a:cxn ang="0">
                  <a:pos x="78" y="34"/>
                </a:cxn>
                <a:cxn ang="0">
                  <a:pos x="66" y="52"/>
                </a:cxn>
                <a:cxn ang="0">
                  <a:pos x="70" y="72"/>
                </a:cxn>
                <a:cxn ang="0">
                  <a:pos x="84" y="96"/>
                </a:cxn>
                <a:cxn ang="0">
                  <a:pos x="84" y="110"/>
                </a:cxn>
                <a:cxn ang="0">
                  <a:pos x="74" y="122"/>
                </a:cxn>
                <a:cxn ang="0">
                  <a:pos x="62" y="118"/>
                </a:cxn>
                <a:cxn ang="0">
                  <a:pos x="60" y="148"/>
                </a:cxn>
                <a:cxn ang="0">
                  <a:pos x="46" y="172"/>
                </a:cxn>
                <a:cxn ang="0">
                  <a:pos x="42" y="192"/>
                </a:cxn>
                <a:cxn ang="0">
                  <a:pos x="50" y="214"/>
                </a:cxn>
                <a:cxn ang="0">
                  <a:pos x="12" y="206"/>
                </a:cxn>
                <a:cxn ang="0">
                  <a:pos x="12" y="168"/>
                </a:cxn>
                <a:cxn ang="0">
                  <a:pos x="4" y="166"/>
                </a:cxn>
                <a:cxn ang="0">
                  <a:pos x="8" y="124"/>
                </a:cxn>
                <a:cxn ang="0">
                  <a:pos x="0" y="112"/>
                </a:cxn>
                <a:cxn ang="0">
                  <a:pos x="6" y="96"/>
                </a:cxn>
                <a:cxn ang="0">
                  <a:pos x="2" y="74"/>
                </a:cxn>
                <a:cxn ang="0">
                  <a:pos x="16" y="54"/>
                </a:cxn>
                <a:cxn ang="0">
                  <a:pos x="90" y="168"/>
                </a:cxn>
                <a:cxn ang="0">
                  <a:pos x="100" y="186"/>
                </a:cxn>
                <a:cxn ang="0">
                  <a:pos x="114" y="186"/>
                </a:cxn>
                <a:cxn ang="0">
                  <a:pos x="122" y="200"/>
                </a:cxn>
                <a:cxn ang="0">
                  <a:pos x="120" y="212"/>
                </a:cxn>
                <a:cxn ang="0">
                  <a:pos x="102" y="216"/>
                </a:cxn>
                <a:cxn ang="0">
                  <a:pos x="96" y="206"/>
                </a:cxn>
                <a:cxn ang="0">
                  <a:pos x="86" y="206"/>
                </a:cxn>
                <a:cxn ang="0">
                  <a:pos x="84" y="220"/>
                </a:cxn>
                <a:cxn ang="0">
                  <a:pos x="110" y="226"/>
                </a:cxn>
                <a:cxn ang="0">
                  <a:pos x="118" y="218"/>
                </a:cxn>
                <a:cxn ang="0">
                  <a:pos x="128" y="226"/>
                </a:cxn>
                <a:cxn ang="0">
                  <a:pos x="132" y="206"/>
                </a:cxn>
                <a:cxn ang="0">
                  <a:pos x="134" y="190"/>
                </a:cxn>
                <a:cxn ang="0">
                  <a:pos x="142" y="180"/>
                </a:cxn>
                <a:cxn ang="0">
                  <a:pos x="148" y="160"/>
                </a:cxn>
                <a:cxn ang="0">
                  <a:pos x="144" y="124"/>
                </a:cxn>
                <a:cxn ang="0">
                  <a:pos x="116" y="132"/>
                </a:cxn>
                <a:cxn ang="0">
                  <a:pos x="90" y="152"/>
                </a:cxn>
                <a:cxn ang="0">
                  <a:pos x="90" y="168"/>
                </a:cxn>
                <a:cxn ang="0">
                  <a:pos x="60" y="202"/>
                </a:cxn>
                <a:cxn ang="0">
                  <a:pos x="74" y="200"/>
                </a:cxn>
                <a:cxn ang="0">
                  <a:pos x="88" y="188"/>
                </a:cxn>
                <a:cxn ang="0">
                  <a:pos x="76" y="170"/>
                </a:cxn>
                <a:cxn ang="0">
                  <a:pos x="54" y="172"/>
                </a:cxn>
                <a:cxn ang="0">
                  <a:pos x="60" y="202"/>
                </a:cxn>
              </a:cxnLst>
              <a:rect l="0" t="0" r="r" b="b"/>
              <a:pathLst>
                <a:path w="148" h="226">
                  <a:moveTo>
                    <a:pt x="16" y="54"/>
                  </a:moveTo>
                  <a:lnTo>
                    <a:pt x="56" y="32"/>
                  </a:lnTo>
                  <a:lnTo>
                    <a:pt x="62" y="6"/>
                  </a:lnTo>
                  <a:lnTo>
                    <a:pt x="74" y="0"/>
                  </a:lnTo>
                  <a:lnTo>
                    <a:pt x="78" y="34"/>
                  </a:lnTo>
                  <a:lnTo>
                    <a:pt x="66" y="52"/>
                  </a:lnTo>
                  <a:lnTo>
                    <a:pt x="70" y="72"/>
                  </a:lnTo>
                  <a:lnTo>
                    <a:pt x="84" y="96"/>
                  </a:lnTo>
                  <a:lnTo>
                    <a:pt x="84" y="110"/>
                  </a:lnTo>
                  <a:lnTo>
                    <a:pt x="74" y="122"/>
                  </a:lnTo>
                  <a:lnTo>
                    <a:pt x="62" y="118"/>
                  </a:lnTo>
                  <a:lnTo>
                    <a:pt x="60" y="148"/>
                  </a:lnTo>
                  <a:lnTo>
                    <a:pt x="46" y="172"/>
                  </a:lnTo>
                  <a:lnTo>
                    <a:pt x="42" y="192"/>
                  </a:lnTo>
                  <a:lnTo>
                    <a:pt x="50" y="214"/>
                  </a:lnTo>
                  <a:lnTo>
                    <a:pt x="12" y="206"/>
                  </a:lnTo>
                  <a:lnTo>
                    <a:pt x="12" y="168"/>
                  </a:lnTo>
                  <a:lnTo>
                    <a:pt x="4" y="166"/>
                  </a:lnTo>
                  <a:lnTo>
                    <a:pt x="8" y="124"/>
                  </a:lnTo>
                  <a:lnTo>
                    <a:pt x="0" y="112"/>
                  </a:lnTo>
                  <a:lnTo>
                    <a:pt x="6" y="96"/>
                  </a:lnTo>
                  <a:lnTo>
                    <a:pt x="2" y="74"/>
                  </a:lnTo>
                  <a:lnTo>
                    <a:pt x="16" y="54"/>
                  </a:lnTo>
                  <a:close/>
                  <a:moveTo>
                    <a:pt x="90" y="168"/>
                  </a:moveTo>
                  <a:lnTo>
                    <a:pt x="100" y="186"/>
                  </a:lnTo>
                  <a:lnTo>
                    <a:pt x="114" y="186"/>
                  </a:lnTo>
                  <a:lnTo>
                    <a:pt x="122" y="200"/>
                  </a:lnTo>
                  <a:lnTo>
                    <a:pt x="120" y="212"/>
                  </a:lnTo>
                  <a:lnTo>
                    <a:pt x="102" y="216"/>
                  </a:lnTo>
                  <a:lnTo>
                    <a:pt x="96" y="206"/>
                  </a:lnTo>
                  <a:lnTo>
                    <a:pt x="86" y="206"/>
                  </a:lnTo>
                  <a:lnTo>
                    <a:pt x="84" y="220"/>
                  </a:lnTo>
                  <a:lnTo>
                    <a:pt x="110" y="226"/>
                  </a:lnTo>
                  <a:lnTo>
                    <a:pt x="118" y="218"/>
                  </a:lnTo>
                  <a:lnTo>
                    <a:pt x="128" y="226"/>
                  </a:lnTo>
                  <a:lnTo>
                    <a:pt x="132" y="206"/>
                  </a:lnTo>
                  <a:lnTo>
                    <a:pt x="134" y="190"/>
                  </a:lnTo>
                  <a:lnTo>
                    <a:pt x="142" y="180"/>
                  </a:lnTo>
                  <a:lnTo>
                    <a:pt x="148" y="160"/>
                  </a:lnTo>
                  <a:lnTo>
                    <a:pt x="144" y="124"/>
                  </a:lnTo>
                  <a:lnTo>
                    <a:pt x="116" y="132"/>
                  </a:lnTo>
                  <a:lnTo>
                    <a:pt x="90" y="152"/>
                  </a:lnTo>
                  <a:lnTo>
                    <a:pt x="90" y="168"/>
                  </a:lnTo>
                  <a:close/>
                  <a:moveTo>
                    <a:pt x="60" y="202"/>
                  </a:moveTo>
                  <a:lnTo>
                    <a:pt x="74" y="200"/>
                  </a:lnTo>
                  <a:lnTo>
                    <a:pt x="88" y="188"/>
                  </a:lnTo>
                  <a:lnTo>
                    <a:pt x="76" y="170"/>
                  </a:lnTo>
                  <a:lnTo>
                    <a:pt x="54" y="172"/>
                  </a:lnTo>
                  <a:lnTo>
                    <a:pt x="60" y="20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2" name="Djitouti">
              <a:extLst>
                <a:ext uri="{FF2B5EF4-FFF2-40B4-BE49-F238E27FC236}">
                  <a16:creationId xmlns="" xmlns:a16="http://schemas.microsoft.com/office/drawing/2014/main" id="{87F84CDE-9B24-4769-850D-80A13A575CE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9261" y="4161506"/>
              <a:ext cx="58569" cy="47198"/>
            </a:xfrm>
            <a:custGeom>
              <a:avLst/>
              <a:gdLst/>
              <a:ahLst/>
              <a:cxnLst>
                <a:cxn ang="0">
                  <a:pos x="36" y="34"/>
                </a:cxn>
                <a:cxn ang="0">
                  <a:pos x="42" y="40"/>
                </a:cxn>
                <a:cxn ang="0">
                  <a:pos x="60" y="36"/>
                </a:cxn>
                <a:cxn ang="0">
                  <a:pos x="64" y="44"/>
                </a:cxn>
                <a:cxn ang="0">
                  <a:pos x="8" y="60"/>
                </a:cxn>
                <a:cxn ang="0">
                  <a:pos x="0" y="48"/>
                </a:cxn>
                <a:cxn ang="0">
                  <a:pos x="12" y="34"/>
                </a:cxn>
                <a:cxn ang="0">
                  <a:pos x="20" y="12"/>
                </a:cxn>
                <a:cxn ang="0">
                  <a:pos x="54" y="0"/>
                </a:cxn>
                <a:cxn ang="0">
                  <a:pos x="70" y="4"/>
                </a:cxn>
                <a:cxn ang="0">
                  <a:pos x="68" y="18"/>
                </a:cxn>
                <a:cxn ang="0">
                  <a:pos x="58" y="22"/>
                </a:cxn>
                <a:cxn ang="0">
                  <a:pos x="36" y="34"/>
                </a:cxn>
              </a:cxnLst>
              <a:rect l="0" t="0" r="r" b="b"/>
              <a:pathLst>
                <a:path w="70" h="60">
                  <a:moveTo>
                    <a:pt x="36" y="34"/>
                  </a:moveTo>
                  <a:lnTo>
                    <a:pt x="42" y="40"/>
                  </a:lnTo>
                  <a:lnTo>
                    <a:pt x="60" y="36"/>
                  </a:lnTo>
                  <a:lnTo>
                    <a:pt x="64" y="44"/>
                  </a:lnTo>
                  <a:lnTo>
                    <a:pt x="8" y="60"/>
                  </a:lnTo>
                  <a:lnTo>
                    <a:pt x="0" y="48"/>
                  </a:lnTo>
                  <a:lnTo>
                    <a:pt x="12" y="34"/>
                  </a:lnTo>
                  <a:lnTo>
                    <a:pt x="20" y="12"/>
                  </a:lnTo>
                  <a:lnTo>
                    <a:pt x="54" y="0"/>
                  </a:lnTo>
                  <a:lnTo>
                    <a:pt x="70" y="4"/>
                  </a:lnTo>
                  <a:lnTo>
                    <a:pt x="68" y="18"/>
                  </a:lnTo>
                  <a:lnTo>
                    <a:pt x="58" y="22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3" name="Dominican Republic">
              <a:extLst>
                <a:ext uri="{FF2B5EF4-FFF2-40B4-BE49-F238E27FC236}">
                  <a16:creationId xmlns="" xmlns:a16="http://schemas.microsoft.com/office/drawing/2014/main" id="{747112B1-CAB7-48B5-B3D3-F25E5399BE2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8257" y="3978616"/>
              <a:ext cx="117138" cy="7276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" y="14"/>
                </a:cxn>
                <a:cxn ang="0">
                  <a:pos x="24" y="2"/>
                </a:cxn>
                <a:cxn ang="0">
                  <a:pos x="56" y="0"/>
                </a:cxn>
                <a:cxn ang="0">
                  <a:pos x="84" y="12"/>
                </a:cxn>
                <a:cxn ang="0">
                  <a:pos x="118" y="20"/>
                </a:cxn>
                <a:cxn ang="0">
                  <a:pos x="114" y="30"/>
                </a:cxn>
                <a:cxn ang="0">
                  <a:pos x="146" y="46"/>
                </a:cxn>
                <a:cxn ang="0">
                  <a:pos x="134" y="58"/>
                </a:cxn>
                <a:cxn ang="0">
                  <a:pos x="108" y="50"/>
                </a:cxn>
                <a:cxn ang="0">
                  <a:pos x="88" y="54"/>
                </a:cxn>
                <a:cxn ang="0">
                  <a:pos x="78" y="66"/>
                </a:cxn>
                <a:cxn ang="0">
                  <a:pos x="44" y="52"/>
                </a:cxn>
                <a:cxn ang="0">
                  <a:pos x="46" y="70"/>
                </a:cxn>
                <a:cxn ang="0">
                  <a:pos x="26" y="90"/>
                </a:cxn>
                <a:cxn ang="0">
                  <a:pos x="20" y="76"/>
                </a:cxn>
                <a:cxn ang="0">
                  <a:pos x="0" y="60"/>
                </a:cxn>
              </a:cxnLst>
              <a:rect l="0" t="0" r="r" b="b"/>
              <a:pathLst>
                <a:path w="146" h="90">
                  <a:moveTo>
                    <a:pt x="0" y="60"/>
                  </a:moveTo>
                  <a:lnTo>
                    <a:pt x="10" y="14"/>
                  </a:lnTo>
                  <a:lnTo>
                    <a:pt x="24" y="2"/>
                  </a:lnTo>
                  <a:lnTo>
                    <a:pt x="56" y="0"/>
                  </a:lnTo>
                  <a:lnTo>
                    <a:pt x="84" y="12"/>
                  </a:lnTo>
                  <a:lnTo>
                    <a:pt x="118" y="20"/>
                  </a:lnTo>
                  <a:lnTo>
                    <a:pt x="114" y="30"/>
                  </a:lnTo>
                  <a:lnTo>
                    <a:pt x="146" y="46"/>
                  </a:lnTo>
                  <a:lnTo>
                    <a:pt x="134" y="58"/>
                  </a:lnTo>
                  <a:lnTo>
                    <a:pt x="108" y="50"/>
                  </a:lnTo>
                  <a:lnTo>
                    <a:pt x="88" y="54"/>
                  </a:lnTo>
                  <a:lnTo>
                    <a:pt x="78" y="66"/>
                  </a:lnTo>
                  <a:lnTo>
                    <a:pt x="44" y="52"/>
                  </a:lnTo>
                  <a:lnTo>
                    <a:pt x="46" y="70"/>
                  </a:lnTo>
                  <a:lnTo>
                    <a:pt x="26" y="90"/>
                  </a:lnTo>
                  <a:lnTo>
                    <a:pt x="20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4" name="East Timor">
              <a:extLst>
                <a:ext uri="{FF2B5EF4-FFF2-40B4-BE49-F238E27FC236}">
                  <a16:creationId xmlns="" xmlns:a16="http://schemas.microsoft.com/office/drawing/2014/main" id="{BC83DE9D-C5BA-4B76-9F02-D14CC30176ED}"/>
                </a:ext>
              </a:extLst>
            </p:cNvPr>
            <p:cNvSpPr>
              <a:spLocks/>
            </p:cNvSpPr>
            <p:nvPr/>
          </p:nvSpPr>
          <p:spPr bwMode="gray">
            <a:xfrm>
              <a:off x="9654825" y="4810471"/>
              <a:ext cx="76141" cy="33432"/>
            </a:xfrm>
            <a:custGeom>
              <a:avLst/>
              <a:gdLst/>
              <a:ahLst/>
              <a:cxnLst>
                <a:cxn ang="0">
                  <a:pos x="10" y="44"/>
                </a:cxn>
                <a:cxn ang="0">
                  <a:pos x="12" y="28"/>
                </a:cxn>
                <a:cxn ang="0">
                  <a:pos x="0" y="22"/>
                </a:cxn>
                <a:cxn ang="0">
                  <a:pos x="12" y="8"/>
                </a:cxn>
                <a:cxn ang="0">
                  <a:pos x="58" y="0"/>
                </a:cxn>
                <a:cxn ang="0">
                  <a:pos x="94" y="0"/>
                </a:cxn>
                <a:cxn ang="0">
                  <a:pos x="64" y="24"/>
                </a:cxn>
                <a:cxn ang="0">
                  <a:pos x="42" y="26"/>
                </a:cxn>
                <a:cxn ang="0">
                  <a:pos x="10" y="44"/>
                </a:cxn>
              </a:cxnLst>
              <a:rect l="0" t="0" r="r" b="b"/>
              <a:pathLst>
                <a:path w="94" h="44">
                  <a:moveTo>
                    <a:pt x="10" y="44"/>
                  </a:moveTo>
                  <a:lnTo>
                    <a:pt x="12" y="28"/>
                  </a:lnTo>
                  <a:lnTo>
                    <a:pt x="0" y="22"/>
                  </a:lnTo>
                  <a:lnTo>
                    <a:pt x="12" y="8"/>
                  </a:lnTo>
                  <a:lnTo>
                    <a:pt x="58" y="0"/>
                  </a:lnTo>
                  <a:lnTo>
                    <a:pt x="94" y="0"/>
                  </a:lnTo>
                  <a:lnTo>
                    <a:pt x="64" y="24"/>
                  </a:lnTo>
                  <a:lnTo>
                    <a:pt x="42" y="26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5" name="Ecuador">
              <a:extLst>
                <a:ext uri="{FF2B5EF4-FFF2-40B4-BE49-F238E27FC236}">
                  <a16:creationId xmlns="" xmlns:a16="http://schemas.microsoft.com/office/drawing/2014/main" id="{0CF0EDC2-A408-4498-990D-AC681E4C1A1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66664" y="4582350"/>
              <a:ext cx="507600" cy="196656"/>
            </a:xfrm>
            <a:custGeom>
              <a:avLst/>
              <a:gdLst/>
              <a:ahLst/>
              <a:cxnLst>
                <a:cxn ang="0">
                  <a:pos x="611" y="98"/>
                </a:cxn>
                <a:cxn ang="0">
                  <a:pos x="582" y="128"/>
                </a:cxn>
                <a:cxn ang="0">
                  <a:pos x="550" y="148"/>
                </a:cxn>
                <a:cxn ang="0">
                  <a:pos x="524" y="158"/>
                </a:cxn>
                <a:cxn ang="0">
                  <a:pos x="516" y="166"/>
                </a:cxn>
                <a:cxn ang="0">
                  <a:pos x="520" y="182"/>
                </a:cxn>
                <a:cxn ang="0">
                  <a:pos x="520" y="198"/>
                </a:cxn>
                <a:cxn ang="0">
                  <a:pos x="514" y="210"/>
                </a:cxn>
                <a:cxn ang="0">
                  <a:pos x="496" y="222"/>
                </a:cxn>
                <a:cxn ang="0">
                  <a:pos x="484" y="226"/>
                </a:cxn>
                <a:cxn ang="0">
                  <a:pos x="474" y="240"/>
                </a:cxn>
                <a:cxn ang="0">
                  <a:pos x="454" y="220"/>
                </a:cxn>
                <a:cxn ang="0">
                  <a:pos x="438" y="222"/>
                </a:cxn>
                <a:cxn ang="0">
                  <a:pos x="432" y="214"/>
                </a:cxn>
                <a:cxn ang="0">
                  <a:pos x="440" y="200"/>
                </a:cxn>
                <a:cxn ang="0">
                  <a:pos x="436" y="186"/>
                </a:cxn>
                <a:cxn ang="0">
                  <a:pos x="456" y="176"/>
                </a:cxn>
                <a:cxn ang="0">
                  <a:pos x="468" y="158"/>
                </a:cxn>
                <a:cxn ang="0">
                  <a:pos x="468" y="144"/>
                </a:cxn>
                <a:cxn ang="0">
                  <a:pos x="464" y="138"/>
                </a:cxn>
                <a:cxn ang="0">
                  <a:pos x="446" y="152"/>
                </a:cxn>
                <a:cxn ang="0">
                  <a:pos x="420" y="138"/>
                </a:cxn>
                <a:cxn ang="0">
                  <a:pos x="418" y="130"/>
                </a:cxn>
                <a:cxn ang="0">
                  <a:pos x="426" y="120"/>
                </a:cxn>
                <a:cxn ang="0">
                  <a:pos x="420" y="102"/>
                </a:cxn>
                <a:cxn ang="0">
                  <a:pos x="426" y="96"/>
                </a:cxn>
                <a:cxn ang="0">
                  <a:pos x="420" y="82"/>
                </a:cxn>
                <a:cxn ang="0">
                  <a:pos x="434" y="76"/>
                </a:cxn>
                <a:cxn ang="0">
                  <a:pos x="436" y="54"/>
                </a:cxn>
                <a:cxn ang="0">
                  <a:pos x="444" y="42"/>
                </a:cxn>
                <a:cxn ang="0">
                  <a:pos x="444" y="20"/>
                </a:cxn>
                <a:cxn ang="0">
                  <a:pos x="464" y="16"/>
                </a:cxn>
                <a:cxn ang="0">
                  <a:pos x="494" y="0"/>
                </a:cxn>
                <a:cxn ang="0">
                  <a:pos x="520" y="16"/>
                </a:cxn>
                <a:cxn ang="0">
                  <a:pos x="627" y="50"/>
                </a:cxn>
                <a:cxn ang="0">
                  <a:pos x="625" y="76"/>
                </a:cxn>
                <a:cxn ang="0">
                  <a:pos x="611" y="98"/>
                </a:cxn>
                <a:cxn ang="0">
                  <a:pos x="10" y="56"/>
                </a:cxn>
                <a:cxn ang="0">
                  <a:pos x="22" y="86"/>
                </a:cxn>
                <a:cxn ang="0">
                  <a:pos x="8" y="100"/>
                </a:cxn>
                <a:cxn ang="0">
                  <a:pos x="24" y="102"/>
                </a:cxn>
                <a:cxn ang="0">
                  <a:pos x="36" y="94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30" y="72"/>
                </a:cxn>
                <a:cxn ang="0">
                  <a:pos x="16" y="44"/>
                </a:cxn>
                <a:cxn ang="0">
                  <a:pos x="0" y="48"/>
                </a:cxn>
                <a:cxn ang="0">
                  <a:pos x="10" y="56"/>
                </a:cxn>
              </a:cxnLst>
              <a:rect l="0" t="0" r="r" b="b"/>
              <a:pathLst>
                <a:path w="627" h="240">
                  <a:moveTo>
                    <a:pt x="611" y="98"/>
                  </a:moveTo>
                  <a:lnTo>
                    <a:pt x="582" y="128"/>
                  </a:lnTo>
                  <a:lnTo>
                    <a:pt x="550" y="148"/>
                  </a:lnTo>
                  <a:lnTo>
                    <a:pt x="524" y="158"/>
                  </a:lnTo>
                  <a:lnTo>
                    <a:pt x="516" y="166"/>
                  </a:lnTo>
                  <a:lnTo>
                    <a:pt x="520" y="182"/>
                  </a:lnTo>
                  <a:lnTo>
                    <a:pt x="520" y="198"/>
                  </a:lnTo>
                  <a:lnTo>
                    <a:pt x="514" y="210"/>
                  </a:lnTo>
                  <a:lnTo>
                    <a:pt x="496" y="222"/>
                  </a:lnTo>
                  <a:lnTo>
                    <a:pt x="484" y="226"/>
                  </a:lnTo>
                  <a:lnTo>
                    <a:pt x="474" y="240"/>
                  </a:lnTo>
                  <a:lnTo>
                    <a:pt x="454" y="220"/>
                  </a:lnTo>
                  <a:lnTo>
                    <a:pt x="438" y="222"/>
                  </a:lnTo>
                  <a:lnTo>
                    <a:pt x="432" y="214"/>
                  </a:lnTo>
                  <a:lnTo>
                    <a:pt x="440" y="200"/>
                  </a:lnTo>
                  <a:lnTo>
                    <a:pt x="436" y="186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68" y="144"/>
                  </a:lnTo>
                  <a:lnTo>
                    <a:pt x="464" y="138"/>
                  </a:lnTo>
                  <a:lnTo>
                    <a:pt x="446" y="152"/>
                  </a:lnTo>
                  <a:lnTo>
                    <a:pt x="420" y="138"/>
                  </a:lnTo>
                  <a:lnTo>
                    <a:pt x="418" y="130"/>
                  </a:lnTo>
                  <a:lnTo>
                    <a:pt x="426" y="120"/>
                  </a:lnTo>
                  <a:lnTo>
                    <a:pt x="420" y="102"/>
                  </a:lnTo>
                  <a:lnTo>
                    <a:pt x="426" y="96"/>
                  </a:lnTo>
                  <a:lnTo>
                    <a:pt x="420" y="82"/>
                  </a:lnTo>
                  <a:lnTo>
                    <a:pt x="434" y="76"/>
                  </a:lnTo>
                  <a:lnTo>
                    <a:pt x="436" y="54"/>
                  </a:lnTo>
                  <a:lnTo>
                    <a:pt x="444" y="42"/>
                  </a:lnTo>
                  <a:lnTo>
                    <a:pt x="444" y="20"/>
                  </a:lnTo>
                  <a:lnTo>
                    <a:pt x="464" y="16"/>
                  </a:lnTo>
                  <a:lnTo>
                    <a:pt x="494" y="0"/>
                  </a:lnTo>
                  <a:lnTo>
                    <a:pt x="520" y="16"/>
                  </a:lnTo>
                  <a:lnTo>
                    <a:pt x="627" y="50"/>
                  </a:lnTo>
                  <a:lnTo>
                    <a:pt x="625" y="76"/>
                  </a:lnTo>
                  <a:lnTo>
                    <a:pt x="611" y="98"/>
                  </a:lnTo>
                  <a:close/>
                  <a:moveTo>
                    <a:pt x="10" y="56"/>
                  </a:moveTo>
                  <a:lnTo>
                    <a:pt x="22" y="86"/>
                  </a:lnTo>
                  <a:lnTo>
                    <a:pt x="8" y="100"/>
                  </a:lnTo>
                  <a:lnTo>
                    <a:pt x="24" y="102"/>
                  </a:lnTo>
                  <a:lnTo>
                    <a:pt x="36" y="94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30" y="72"/>
                  </a:lnTo>
                  <a:lnTo>
                    <a:pt x="16" y="44"/>
                  </a:lnTo>
                  <a:lnTo>
                    <a:pt x="0" y="48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6" name="Egypt">
              <a:extLst>
                <a:ext uri="{FF2B5EF4-FFF2-40B4-BE49-F238E27FC236}">
                  <a16:creationId xmlns="" xmlns:a16="http://schemas.microsoft.com/office/drawing/2014/main" id="{FD2C5FE2-7A2E-43C1-A878-235410BD389A}"/>
                </a:ext>
              </a:extLst>
            </p:cNvPr>
            <p:cNvSpPr>
              <a:spLocks/>
            </p:cNvSpPr>
            <p:nvPr/>
          </p:nvSpPr>
          <p:spPr bwMode="gray">
            <a:xfrm>
              <a:off x="6570186" y="3496810"/>
              <a:ext cx="374842" cy="353980"/>
            </a:xfrm>
            <a:custGeom>
              <a:avLst/>
              <a:gdLst/>
              <a:ahLst/>
              <a:cxnLst>
                <a:cxn ang="0">
                  <a:pos x="288" y="88"/>
                </a:cxn>
                <a:cxn ang="0">
                  <a:pos x="288" y="109"/>
                </a:cxn>
                <a:cxn ang="0">
                  <a:pos x="292" y="123"/>
                </a:cxn>
                <a:cxn ang="0">
                  <a:pos x="334" y="175"/>
                </a:cxn>
                <a:cxn ang="0">
                  <a:pos x="340" y="221"/>
                </a:cxn>
                <a:cxn ang="0">
                  <a:pos x="374" y="285"/>
                </a:cxn>
                <a:cxn ang="0">
                  <a:pos x="394" y="329"/>
                </a:cxn>
                <a:cxn ang="0">
                  <a:pos x="412" y="337"/>
                </a:cxn>
                <a:cxn ang="0">
                  <a:pos x="418" y="343"/>
                </a:cxn>
                <a:cxn ang="0">
                  <a:pos x="402" y="343"/>
                </a:cxn>
                <a:cxn ang="0">
                  <a:pos x="406" y="379"/>
                </a:cxn>
                <a:cxn ang="0">
                  <a:pos x="448" y="419"/>
                </a:cxn>
                <a:cxn ang="0">
                  <a:pos x="462" y="423"/>
                </a:cxn>
                <a:cxn ang="0">
                  <a:pos x="462" y="435"/>
                </a:cxn>
                <a:cxn ang="0">
                  <a:pos x="14" y="433"/>
                </a:cxn>
                <a:cxn ang="0">
                  <a:pos x="10" y="102"/>
                </a:cxn>
                <a:cxn ang="0">
                  <a:pos x="0" y="86"/>
                </a:cxn>
                <a:cxn ang="0">
                  <a:pos x="10" y="58"/>
                </a:cxn>
                <a:cxn ang="0">
                  <a:pos x="0" y="34"/>
                </a:cxn>
                <a:cxn ang="0">
                  <a:pos x="4" y="24"/>
                </a:cxn>
                <a:cxn ang="0">
                  <a:pos x="18" y="4"/>
                </a:cxn>
                <a:cxn ang="0">
                  <a:pos x="40" y="0"/>
                </a:cxn>
                <a:cxn ang="0">
                  <a:pos x="100" y="16"/>
                </a:cxn>
                <a:cxn ang="0">
                  <a:pos x="108" y="12"/>
                </a:cxn>
                <a:cxn ang="0">
                  <a:pos x="158" y="34"/>
                </a:cxn>
                <a:cxn ang="0">
                  <a:pos x="178" y="34"/>
                </a:cxn>
                <a:cxn ang="0">
                  <a:pos x="208" y="16"/>
                </a:cxn>
                <a:cxn ang="0">
                  <a:pos x="220" y="16"/>
                </a:cxn>
                <a:cxn ang="0">
                  <a:pos x="252" y="4"/>
                </a:cxn>
                <a:cxn ang="0">
                  <a:pos x="276" y="12"/>
                </a:cxn>
                <a:cxn ang="0">
                  <a:pos x="276" y="18"/>
                </a:cxn>
                <a:cxn ang="0">
                  <a:pos x="290" y="24"/>
                </a:cxn>
                <a:cxn ang="0">
                  <a:pos x="294" y="14"/>
                </a:cxn>
                <a:cxn ang="0">
                  <a:pos x="304" y="28"/>
                </a:cxn>
                <a:cxn ang="0">
                  <a:pos x="320" y="30"/>
                </a:cxn>
                <a:cxn ang="0">
                  <a:pos x="340" y="28"/>
                </a:cxn>
                <a:cxn ang="0">
                  <a:pos x="360" y="10"/>
                </a:cxn>
                <a:cxn ang="0">
                  <a:pos x="360" y="24"/>
                </a:cxn>
                <a:cxn ang="0">
                  <a:pos x="366" y="34"/>
                </a:cxn>
                <a:cxn ang="0">
                  <a:pos x="370" y="58"/>
                </a:cxn>
                <a:cxn ang="0">
                  <a:pos x="378" y="84"/>
                </a:cxn>
                <a:cxn ang="0">
                  <a:pos x="382" y="102"/>
                </a:cxn>
                <a:cxn ang="0">
                  <a:pos x="364" y="141"/>
                </a:cxn>
                <a:cxn ang="0">
                  <a:pos x="360" y="157"/>
                </a:cxn>
                <a:cxn ang="0">
                  <a:pos x="350" y="171"/>
                </a:cxn>
                <a:cxn ang="0">
                  <a:pos x="318" y="141"/>
                </a:cxn>
                <a:cxn ang="0">
                  <a:pos x="318" y="129"/>
                </a:cxn>
                <a:cxn ang="0">
                  <a:pos x="300" y="109"/>
                </a:cxn>
                <a:cxn ang="0">
                  <a:pos x="294" y="90"/>
                </a:cxn>
                <a:cxn ang="0">
                  <a:pos x="288" y="70"/>
                </a:cxn>
                <a:cxn ang="0">
                  <a:pos x="286" y="72"/>
                </a:cxn>
                <a:cxn ang="0">
                  <a:pos x="288" y="88"/>
                </a:cxn>
              </a:cxnLst>
              <a:rect l="0" t="0" r="r" b="b"/>
              <a:pathLst>
                <a:path w="462" h="435">
                  <a:moveTo>
                    <a:pt x="288" y="88"/>
                  </a:moveTo>
                  <a:lnTo>
                    <a:pt x="288" y="109"/>
                  </a:lnTo>
                  <a:lnTo>
                    <a:pt x="292" y="123"/>
                  </a:lnTo>
                  <a:lnTo>
                    <a:pt x="334" y="175"/>
                  </a:lnTo>
                  <a:lnTo>
                    <a:pt x="340" y="221"/>
                  </a:lnTo>
                  <a:lnTo>
                    <a:pt x="374" y="285"/>
                  </a:lnTo>
                  <a:lnTo>
                    <a:pt x="394" y="329"/>
                  </a:lnTo>
                  <a:lnTo>
                    <a:pt x="412" y="337"/>
                  </a:lnTo>
                  <a:lnTo>
                    <a:pt x="418" y="343"/>
                  </a:lnTo>
                  <a:lnTo>
                    <a:pt x="402" y="343"/>
                  </a:lnTo>
                  <a:lnTo>
                    <a:pt x="406" y="379"/>
                  </a:lnTo>
                  <a:lnTo>
                    <a:pt x="448" y="419"/>
                  </a:lnTo>
                  <a:lnTo>
                    <a:pt x="462" y="423"/>
                  </a:lnTo>
                  <a:lnTo>
                    <a:pt x="462" y="435"/>
                  </a:lnTo>
                  <a:lnTo>
                    <a:pt x="14" y="433"/>
                  </a:lnTo>
                  <a:lnTo>
                    <a:pt x="10" y="102"/>
                  </a:lnTo>
                  <a:lnTo>
                    <a:pt x="0" y="86"/>
                  </a:lnTo>
                  <a:lnTo>
                    <a:pt x="10" y="58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8" y="4"/>
                  </a:lnTo>
                  <a:lnTo>
                    <a:pt x="40" y="0"/>
                  </a:lnTo>
                  <a:lnTo>
                    <a:pt x="100" y="16"/>
                  </a:lnTo>
                  <a:lnTo>
                    <a:pt x="108" y="12"/>
                  </a:lnTo>
                  <a:lnTo>
                    <a:pt x="158" y="34"/>
                  </a:lnTo>
                  <a:lnTo>
                    <a:pt x="178" y="34"/>
                  </a:lnTo>
                  <a:lnTo>
                    <a:pt x="208" y="16"/>
                  </a:lnTo>
                  <a:lnTo>
                    <a:pt x="220" y="16"/>
                  </a:lnTo>
                  <a:lnTo>
                    <a:pt x="252" y="4"/>
                  </a:lnTo>
                  <a:lnTo>
                    <a:pt x="276" y="12"/>
                  </a:lnTo>
                  <a:lnTo>
                    <a:pt x="276" y="18"/>
                  </a:lnTo>
                  <a:lnTo>
                    <a:pt x="290" y="24"/>
                  </a:lnTo>
                  <a:lnTo>
                    <a:pt x="294" y="14"/>
                  </a:lnTo>
                  <a:lnTo>
                    <a:pt x="304" y="28"/>
                  </a:lnTo>
                  <a:lnTo>
                    <a:pt x="320" y="30"/>
                  </a:lnTo>
                  <a:lnTo>
                    <a:pt x="340" y="28"/>
                  </a:lnTo>
                  <a:lnTo>
                    <a:pt x="360" y="10"/>
                  </a:lnTo>
                  <a:lnTo>
                    <a:pt x="360" y="24"/>
                  </a:lnTo>
                  <a:lnTo>
                    <a:pt x="366" y="34"/>
                  </a:lnTo>
                  <a:lnTo>
                    <a:pt x="370" y="58"/>
                  </a:lnTo>
                  <a:lnTo>
                    <a:pt x="378" y="84"/>
                  </a:lnTo>
                  <a:lnTo>
                    <a:pt x="382" y="102"/>
                  </a:lnTo>
                  <a:lnTo>
                    <a:pt x="364" y="141"/>
                  </a:lnTo>
                  <a:lnTo>
                    <a:pt x="360" y="157"/>
                  </a:lnTo>
                  <a:lnTo>
                    <a:pt x="350" y="171"/>
                  </a:lnTo>
                  <a:lnTo>
                    <a:pt x="318" y="141"/>
                  </a:lnTo>
                  <a:lnTo>
                    <a:pt x="318" y="129"/>
                  </a:lnTo>
                  <a:lnTo>
                    <a:pt x="300" y="109"/>
                  </a:lnTo>
                  <a:lnTo>
                    <a:pt x="294" y="90"/>
                  </a:lnTo>
                  <a:lnTo>
                    <a:pt x="288" y="70"/>
                  </a:lnTo>
                  <a:lnTo>
                    <a:pt x="286" y="72"/>
                  </a:lnTo>
                  <a:lnTo>
                    <a:pt x="288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7" name="Equatorial Guinea">
              <a:extLst>
                <a:ext uri="{FF2B5EF4-FFF2-40B4-BE49-F238E27FC236}">
                  <a16:creationId xmlns="" xmlns:a16="http://schemas.microsoft.com/office/drawing/2014/main" id="{7EA8BD27-BDA3-4E7E-85CD-A58042EEA21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728" y="4499755"/>
              <a:ext cx="62474" cy="3343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0" y="38"/>
                </a:cxn>
                <a:cxn ang="0">
                  <a:pos x="74" y="38"/>
                </a:cxn>
                <a:cxn ang="0">
                  <a:pos x="78" y="0"/>
                </a:cxn>
                <a:cxn ang="0">
                  <a:pos x="6" y="0"/>
                </a:cxn>
                <a:cxn ang="0">
                  <a:pos x="0" y="28"/>
                </a:cxn>
                <a:cxn ang="0">
                  <a:pos x="0" y="40"/>
                </a:cxn>
              </a:cxnLst>
              <a:rect l="0" t="0" r="r" b="b"/>
              <a:pathLst>
                <a:path w="78" h="40">
                  <a:moveTo>
                    <a:pt x="0" y="40"/>
                  </a:moveTo>
                  <a:lnTo>
                    <a:pt x="30" y="38"/>
                  </a:lnTo>
                  <a:lnTo>
                    <a:pt x="74" y="38"/>
                  </a:lnTo>
                  <a:lnTo>
                    <a:pt x="78" y="0"/>
                  </a:lnTo>
                  <a:lnTo>
                    <a:pt x="6" y="0"/>
                  </a:lnTo>
                  <a:lnTo>
                    <a:pt x="0" y="2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8" name="Eritrea">
              <a:extLst>
                <a:ext uri="{FF2B5EF4-FFF2-40B4-BE49-F238E27FC236}">
                  <a16:creationId xmlns="" xmlns:a16="http://schemas.microsoft.com/office/drawing/2014/main" id="{231DA74A-DEDA-4E94-ACED-58423C5A4A2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3315" y="3980583"/>
              <a:ext cx="210849" cy="190756"/>
            </a:xfrm>
            <a:custGeom>
              <a:avLst/>
              <a:gdLst/>
              <a:ahLst/>
              <a:cxnLst>
                <a:cxn ang="0">
                  <a:pos x="30" y="152"/>
                </a:cxn>
                <a:cxn ang="0">
                  <a:pos x="2" y="154"/>
                </a:cxn>
                <a:cxn ang="0">
                  <a:pos x="0" y="120"/>
                </a:cxn>
                <a:cxn ang="0">
                  <a:pos x="16" y="112"/>
                </a:cxn>
                <a:cxn ang="0">
                  <a:pos x="26" y="88"/>
                </a:cxn>
                <a:cxn ang="0">
                  <a:pos x="24" y="40"/>
                </a:cxn>
                <a:cxn ang="0">
                  <a:pos x="38" y="38"/>
                </a:cxn>
                <a:cxn ang="0">
                  <a:pos x="48" y="20"/>
                </a:cxn>
                <a:cxn ang="0">
                  <a:pos x="68" y="14"/>
                </a:cxn>
                <a:cxn ang="0">
                  <a:pos x="86" y="0"/>
                </a:cxn>
                <a:cxn ang="0">
                  <a:pos x="96" y="20"/>
                </a:cxn>
                <a:cxn ang="0">
                  <a:pos x="96" y="32"/>
                </a:cxn>
                <a:cxn ang="0">
                  <a:pos x="114" y="74"/>
                </a:cxn>
                <a:cxn ang="0">
                  <a:pos x="120" y="104"/>
                </a:cxn>
                <a:cxn ang="0">
                  <a:pos x="146" y="122"/>
                </a:cxn>
                <a:cxn ang="0">
                  <a:pos x="158" y="122"/>
                </a:cxn>
                <a:cxn ang="0">
                  <a:pos x="178" y="132"/>
                </a:cxn>
                <a:cxn ang="0">
                  <a:pos x="182" y="142"/>
                </a:cxn>
                <a:cxn ang="0">
                  <a:pos x="204" y="154"/>
                </a:cxn>
                <a:cxn ang="0">
                  <a:pos x="210" y="162"/>
                </a:cxn>
                <a:cxn ang="0">
                  <a:pos x="230" y="188"/>
                </a:cxn>
                <a:cxn ang="0">
                  <a:pos x="244" y="196"/>
                </a:cxn>
                <a:cxn ang="0">
                  <a:pos x="260" y="220"/>
                </a:cxn>
                <a:cxn ang="0">
                  <a:pos x="226" y="232"/>
                </a:cxn>
                <a:cxn ang="0">
                  <a:pos x="214" y="200"/>
                </a:cxn>
                <a:cxn ang="0">
                  <a:pos x="188" y="174"/>
                </a:cxn>
                <a:cxn ang="0">
                  <a:pos x="156" y="146"/>
                </a:cxn>
                <a:cxn ang="0">
                  <a:pos x="122" y="142"/>
                </a:cxn>
                <a:cxn ang="0">
                  <a:pos x="106" y="134"/>
                </a:cxn>
                <a:cxn ang="0">
                  <a:pos x="90" y="136"/>
                </a:cxn>
                <a:cxn ang="0">
                  <a:pos x="68" y="126"/>
                </a:cxn>
                <a:cxn ang="0">
                  <a:pos x="46" y="130"/>
                </a:cxn>
                <a:cxn ang="0">
                  <a:pos x="30" y="152"/>
                </a:cxn>
              </a:cxnLst>
              <a:rect l="0" t="0" r="r" b="b"/>
              <a:pathLst>
                <a:path w="260" h="232">
                  <a:moveTo>
                    <a:pt x="30" y="152"/>
                  </a:moveTo>
                  <a:lnTo>
                    <a:pt x="2" y="154"/>
                  </a:lnTo>
                  <a:lnTo>
                    <a:pt x="0" y="120"/>
                  </a:lnTo>
                  <a:lnTo>
                    <a:pt x="16" y="112"/>
                  </a:lnTo>
                  <a:lnTo>
                    <a:pt x="26" y="88"/>
                  </a:lnTo>
                  <a:lnTo>
                    <a:pt x="24" y="40"/>
                  </a:lnTo>
                  <a:lnTo>
                    <a:pt x="38" y="38"/>
                  </a:lnTo>
                  <a:lnTo>
                    <a:pt x="48" y="20"/>
                  </a:lnTo>
                  <a:lnTo>
                    <a:pt x="68" y="14"/>
                  </a:lnTo>
                  <a:lnTo>
                    <a:pt x="86" y="0"/>
                  </a:lnTo>
                  <a:lnTo>
                    <a:pt x="96" y="20"/>
                  </a:lnTo>
                  <a:lnTo>
                    <a:pt x="96" y="32"/>
                  </a:lnTo>
                  <a:lnTo>
                    <a:pt x="114" y="74"/>
                  </a:lnTo>
                  <a:lnTo>
                    <a:pt x="120" y="104"/>
                  </a:lnTo>
                  <a:lnTo>
                    <a:pt x="146" y="122"/>
                  </a:lnTo>
                  <a:lnTo>
                    <a:pt x="158" y="122"/>
                  </a:lnTo>
                  <a:lnTo>
                    <a:pt x="178" y="132"/>
                  </a:lnTo>
                  <a:lnTo>
                    <a:pt x="182" y="142"/>
                  </a:lnTo>
                  <a:lnTo>
                    <a:pt x="204" y="154"/>
                  </a:lnTo>
                  <a:lnTo>
                    <a:pt x="210" y="162"/>
                  </a:lnTo>
                  <a:lnTo>
                    <a:pt x="230" y="188"/>
                  </a:lnTo>
                  <a:lnTo>
                    <a:pt x="244" y="196"/>
                  </a:lnTo>
                  <a:lnTo>
                    <a:pt x="260" y="220"/>
                  </a:lnTo>
                  <a:lnTo>
                    <a:pt x="226" y="232"/>
                  </a:lnTo>
                  <a:lnTo>
                    <a:pt x="214" y="200"/>
                  </a:lnTo>
                  <a:lnTo>
                    <a:pt x="188" y="174"/>
                  </a:lnTo>
                  <a:lnTo>
                    <a:pt x="156" y="146"/>
                  </a:lnTo>
                  <a:lnTo>
                    <a:pt x="122" y="142"/>
                  </a:lnTo>
                  <a:lnTo>
                    <a:pt x="106" y="134"/>
                  </a:lnTo>
                  <a:lnTo>
                    <a:pt x="90" y="136"/>
                  </a:lnTo>
                  <a:lnTo>
                    <a:pt x="68" y="126"/>
                  </a:lnTo>
                  <a:lnTo>
                    <a:pt x="46" y="130"/>
                  </a:lnTo>
                  <a:lnTo>
                    <a:pt x="30" y="1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9" name="Estonia">
              <a:extLst>
                <a:ext uri="{FF2B5EF4-FFF2-40B4-BE49-F238E27FC236}">
                  <a16:creationId xmlns="" xmlns:a16="http://schemas.microsoft.com/office/drawing/2014/main" id="{6C714BB7-B39A-4E05-B2C5-990228E47FF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70620" y="2189047"/>
              <a:ext cx="201087" cy="141592"/>
            </a:xfrm>
            <a:custGeom>
              <a:avLst/>
              <a:gdLst/>
              <a:ahLst/>
              <a:cxnLst>
                <a:cxn ang="0">
                  <a:pos x="202" y="166"/>
                </a:cxn>
                <a:cxn ang="0">
                  <a:pos x="182" y="164"/>
                </a:cxn>
                <a:cxn ang="0">
                  <a:pos x="178" y="154"/>
                </a:cxn>
                <a:cxn ang="0">
                  <a:pos x="152" y="132"/>
                </a:cxn>
                <a:cxn ang="0">
                  <a:pos x="146" y="122"/>
                </a:cxn>
                <a:cxn ang="0">
                  <a:pos x="134" y="120"/>
                </a:cxn>
                <a:cxn ang="0">
                  <a:pos x="120" y="128"/>
                </a:cxn>
                <a:cxn ang="0">
                  <a:pos x="98" y="126"/>
                </a:cxn>
                <a:cxn ang="0">
                  <a:pos x="102" y="88"/>
                </a:cxn>
                <a:cxn ang="0">
                  <a:pos x="84" y="94"/>
                </a:cxn>
                <a:cxn ang="0">
                  <a:pos x="70" y="80"/>
                </a:cxn>
                <a:cxn ang="0">
                  <a:pos x="70" y="64"/>
                </a:cxn>
                <a:cxn ang="0">
                  <a:pos x="66" y="48"/>
                </a:cxn>
                <a:cxn ang="0">
                  <a:pos x="68" y="36"/>
                </a:cxn>
                <a:cxn ang="0">
                  <a:pos x="88" y="32"/>
                </a:cxn>
                <a:cxn ang="0">
                  <a:pos x="102" y="18"/>
                </a:cxn>
                <a:cxn ang="0">
                  <a:pos x="140" y="14"/>
                </a:cxn>
                <a:cxn ang="0">
                  <a:pos x="174" y="6"/>
                </a:cxn>
                <a:cxn ang="0">
                  <a:pos x="188" y="0"/>
                </a:cxn>
                <a:cxn ang="0">
                  <a:pos x="198" y="8"/>
                </a:cxn>
                <a:cxn ang="0">
                  <a:pos x="246" y="8"/>
                </a:cxn>
                <a:cxn ang="0">
                  <a:pos x="220" y="58"/>
                </a:cxn>
                <a:cxn ang="0">
                  <a:pos x="234" y="158"/>
                </a:cxn>
                <a:cxn ang="0">
                  <a:pos x="218" y="174"/>
                </a:cxn>
                <a:cxn ang="0">
                  <a:pos x="202" y="166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48" y="90"/>
                </a:cxn>
                <a:cxn ang="0">
                  <a:pos x="58" y="76"/>
                </a:cxn>
                <a:cxn ang="0">
                  <a:pos x="56" y="66"/>
                </a:cxn>
                <a:cxn ang="0">
                  <a:pos x="30" y="70"/>
                </a:cxn>
                <a:cxn ang="0">
                  <a:pos x="4" y="78"/>
                </a:cxn>
                <a:cxn ang="0">
                  <a:pos x="0" y="96"/>
                </a:cxn>
              </a:cxnLst>
              <a:rect l="0" t="0" r="r" b="b"/>
              <a:pathLst>
                <a:path w="246" h="174">
                  <a:moveTo>
                    <a:pt x="202" y="166"/>
                  </a:moveTo>
                  <a:lnTo>
                    <a:pt x="182" y="164"/>
                  </a:lnTo>
                  <a:lnTo>
                    <a:pt x="178" y="154"/>
                  </a:lnTo>
                  <a:lnTo>
                    <a:pt x="152" y="132"/>
                  </a:lnTo>
                  <a:lnTo>
                    <a:pt x="146" y="122"/>
                  </a:lnTo>
                  <a:lnTo>
                    <a:pt x="134" y="120"/>
                  </a:lnTo>
                  <a:lnTo>
                    <a:pt x="120" y="128"/>
                  </a:lnTo>
                  <a:lnTo>
                    <a:pt x="98" y="126"/>
                  </a:lnTo>
                  <a:lnTo>
                    <a:pt x="102" y="88"/>
                  </a:lnTo>
                  <a:lnTo>
                    <a:pt x="84" y="94"/>
                  </a:lnTo>
                  <a:lnTo>
                    <a:pt x="70" y="80"/>
                  </a:lnTo>
                  <a:lnTo>
                    <a:pt x="70" y="64"/>
                  </a:lnTo>
                  <a:lnTo>
                    <a:pt x="66" y="48"/>
                  </a:lnTo>
                  <a:lnTo>
                    <a:pt x="68" y="36"/>
                  </a:lnTo>
                  <a:lnTo>
                    <a:pt x="88" y="32"/>
                  </a:lnTo>
                  <a:lnTo>
                    <a:pt x="102" y="18"/>
                  </a:lnTo>
                  <a:lnTo>
                    <a:pt x="140" y="14"/>
                  </a:lnTo>
                  <a:lnTo>
                    <a:pt x="174" y="6"/>
                  </a:lnTo>
                  <a:lnTo>
                    <a:pt x="188" y="0"/>
                  </a:lnTo>
                  <a:lnTo>
                    <a:pt x="198" y="8"/>
                  </a:lnTo>
                  <a:lnTo>
                    <a:pt x="246" y="8"/>
                  </a:lnTo>
                  <a:lnTo>
                    <a:pt x="220" y="58"/>
                  </a:lnTo>
                  <a:lnTo>
                    <a:pt x="234" y="158"/>
                  </a:lnTo>
                  <a:lnTo>
                    <a:pt x="218" y="174"/>
                  </a:lnTo>
                  <a:lnTo>
                    <a:pt x="202" y="166"/>
                  </a:lnTo>
                  <a:close/>
                  <a:moveTo>
                    <a:pt x="0" y="96"/>
                  </a:moveTo>
                  <a:lnTo>
                    <a:pt x="10" y="102"/>
                  </a:lnTo>
                  <a:lnTo>
                    <a:pt x="48" y="90"/>
                  </a:lnTo>
                  <a:lnTo>
                    <a:pt x="58" y="76"/>
                  </a:lnTo>
                  <a:lnTo>
                    <a:pt x="56" y="66"/>
                  </a:lnTo>
                  <a:lnTo>
                    <a:pt x="30" y="70"/>
                  </a:lnTo>
                  <a:lnTo>
                    <a:pt x="4" y="7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0" name="Ethiopia">
              <a:extLst>
                <a:ext uri="{FF2B5EF4-FFF2-40B4-BE49-F238E27FC236}">
                  <a16:creationId xmlns="" xmlns:a16="http://schemas.microsoft.com/office/drawing/2014/main" id="{F4093ADC-50A9-4989-8AE2-6A33CCD2FF9D}"/>
                </a:ext>
              </a:extLst>
            </p:cNvPr>
            <p:cNvSpPr>
              <a:spLocks/>
            </p:cNvSpPr>
            <p:nvPr/>
          </p:nvSpPr>
          <p:spPr bwMode="gray">
            <a:xfrm>
              <a:off x="6831794" y="4084810"/>
              <a:ext cx="456838" cy="363814"/>
            </a:xfrm>
            <a:custGeom>
              <a:avLst/>
              <a:gdLst/>
              <a:ahLst/>
              <a:cxnLst>
                <a:cxn ang="0">
                  <a:pos x="106" y="407"/>
                </a:cxn>
                <a:cxn ang="0">
                  <a:pos x="104" y="379"/>
                </a:cxn>
                <a:cxn ang="0">
                  <a:pos x="72" y="369"/>
                </a:cxn>
                <a:cxn ang="0">
                  <a:pos x="70" y="335"/>
                </a:cxn>
                <a:cxn ang="0">
                  <a:pos x="52" y="325"/>
                </a:cxn>
                <a:cxn ang="0">
                  <a:pos x="42" y="307"/>
                </a:cxn>
                <a:cxn ang="0">
                  <a:pos x="0" y="289"/>
                </a:cxn>
                <a:cxn ang="0">
                  <a:pos x="10" y="259"/>
                </a:cxn>
                <a:cxn ang="0">
                  <a:pos x="42" y="261"/>
                </a:cxn>
                <a:cxn ang="0">
                  <a:pos x="38" y="202"/>
                </a:cxn>
                <a:cxn ang="0">
                  <a:pos x="46" y="164"/>
                </a:cxn>
                <a:cxn ang="0">
                  <a:pos x="68" y="158"/>
                </a:cxn>
                <a:cxn ang="0">
                  <a:pos x="64" y="136"/>
                </a:cxn>
                <a:cxn ang="0">
                  <a:pos x="76" y="118"/>
                </a:cxn>
                <a:cxn ang="0">
                  <a:pos x="98" y="90"/>
                </a:cxn>
                <a:cxn ang="0">
                  <a:pos x="116" y="90"/>
                </a:cxn>
                <a:cxn ang="0">
                  <a:pos x="128" y="56"/>
                </a:cxn>
                <a:cxn ang="0">
                  <a:pos x="126" y="28"/>
                </a:cxn>
                <a:cxn ang="0">
                  <a:pos x="154" y="26"/>
                </a:cxn>
                <a:cxn ang="0">
                  <a:pos x="170" y="4"/>
                </a:cxn>
                <a:cxn ang="0">
                  <a:pos x="192" y="0"/>
                </a:cxn>
                <a:cxn ang="0">
                  <a:pos x="214" y="10"/>
                </a:cxn>
                <a:cxn ang="0">
                  <a:pos x="230" y="8"/>
                </a:cxn>
                <a:cxn ang="0">
                  <a:pos x="246" y="16"/>
                </a:cxn>
                <a:cxn ang="0">
                  <a:pos x="280" y="20"/>
                </a:cxn>
                <a:cxn ang="0">
                  <a:pos x="312" y="48"/>
                </a:cxn>
                <a:cxn ang="0">
                  <a:pos x="338" y="74"/>
                </a:cxn>
                <a:cxn ang="0">
                  <a:pos x="350" y="106"/>
                </a:cxn>
                <a:cxn ang="0">
                  <a:pos x="342" y="128"/>
                </a:cxn>
                <a:cxn ang="0">
                  <a:pos x="330" y="142"/>
                </a:cxn>
                <a:cxn ang="0">
                  <a:pos x="338" y="154"/>
                </a:cxn>
                <a:cxn ang="0">
                  <a:pos x="394" y="138"/>
                </a:cxn>
                <a:cxn ang="0">
                  <a:pos x="376" y="160"/>
                </a:cxn>
                <a:cxn ang="0">
                  <a:pos x="410" y="236"/>
                </a:cxn>
                <a:cxn ang="0">
                  <a:pos x="466" y="259"/>
                </a:cxn>
                <a:cxn ang="0">
                  <a:pos x="512" y="275"/>
                </a:cxn>
                <a:cxn ang="0">
                  <a:pos x="560" y="279"/>
                </a:cxn>
                <a:cxn ang="0">
                  <a:pos x="450" y="393"/>
                </a:cxn>
                <a:cxn ang="0">
                  <a:pos x="380" y="405"/>
                </a:cxn>
                <a:cxn ang="0">
                  <a:pos x="364" y="425"/>
                </a:cxn>
                <a:cxn ang="0">
                  <a:pos x="334" y="427"/>
                </a:cxn>
                <a:cxn ang="0">
                  <a:pos x="318" y="427"/>
                </a:cxn>
                <a:cxn ang="0">
                  <a:pos x="298" y="411"/>
                </a:cxn>
                <a:cxn ang="0">
                  <a:pos x="270" y="431"/>
                </a:cxn>
                <a:cxn ang="0">
                  <a:pos x="260" y="431"/>
                </a:cxn>
                <a:cxn ang="0">
                  <a:pos x="240" y="445"/>
                </a:cxn>
                <a:cxn ang="0">
                  <a:pos x="212" y="435"/>
                </a:cxn>
                <a:cxn ang="0">
                  <a:pos x="182" y="433"/>
                </a:cxn>
                <a:cxn ang="0">
                  <a:pos x="154" y="409"/>
                </a:cxn>
                <a:cxn ang="0">
                  <a:pos x="106" y="407"/>
                </a:cxn>
              </a:cxnLst>
              <a:rect l="0" t="0" r="r" b="b"/>
              <a:pathLst>
                <a:path w="560" h="445">
                  <a:moveTo>
                    <a:pt x="106" y="407"/>
                  </a:moveTo>
                  <a:lnTo>
                    <a:pt x="104" y="379"/>
                  </a:lnTo>
                  <a:lnTo>
                    <a:pt x="72" y="369"/>
                  </a:lnTo>
                  <a:lnTo>
                    <a:pt x="70" y="335"/>
                  </a:lnTo>
                  <a:lnTo>
                    <a:pt x="52" y="325"/>
                  </a:lnTo>
                  <a:lnTo>
                    <a:pt x="42" y="307"/>
                  </a:lnTo>
                  <a:lnTo>
                    <a:pt x="0" y="289"/>
                  </a:lnTo>
                  <a:lnTo>
                    <a:pt x="10" y="259"/>
                  </a:lnTo>
                  <a:lnTo>
                    <a:pt x="42" y="261"/>
                  </a:lnTo>
                  <a:lnTo>
                    <a:pt x="38" y="202"/>
                  </a:lnTo>
                  <a:lnTo>
                    <a:pt x="46" y="164"/>
                  </a:lnTo>
                  <a:lnTo>
                    <a:pt x="68" y="158"/>
                  </a:lnTo>
                  <a:lnTo>
                    <a:pt x="64" y="136"/>
                  </a:lnTo>
                  <a:lnTo>
                    <a:pt x="76" y="118"/>
                  </a:lnTo>
                  <a:lnTo>
                    <a:pt x="98" y="90"/>
                  </a:lnTo>
                  <a:lnTo>
                    <a:pt x="116" y="90"/>
                  </a:lnTo>
                  <a:lnTo>
                    <a:pt x="128" y="56"/>
                  </a:lnTo>
                  <a:lnTo>
                    <a:pt x="126" y="28"/>
                  </a:lnTo>
                  <a:lnTo>
                    <a:pt x="154" y="26"/>
                  </a:lnTo>
                  <a:lnTo>
                    <a:pt x="170" y="4"/>
                  </a:lnTo>
                  <a:lnTo>
                    <a:pt x="192" y="0"/>
                  </a:lnTo>
                  <a:lnTo>
                    <a:pt x="214" y="10"/>
                  </a:lnTo>
                  <a:lnTo>
                    <a:pt x="230" y="8"/>
                  </a:lnTo>
                  <a:lnTo>
                    <a:pt x="246" y="16"/>
                  </a:lnTo>
                  <a:lnTo>
                    <a:pt x="280" y="20"/>
                  </a:lnTo>
                  <a:lnTo>
                    <a:pt x="312" y="48"/>
                  </a:lnTo>
                  <a:lnTo>
                    <a:pt x="338" y="74"/>
                  </a:lnTo>
                  <a:lnTo>
                    <a:pt x="350" y="106"/>
                  </a:lnTo>
                  <a:lnTo>
                    <a:pt x="342" y="128"/>
                  </a:lnTo>
                  <a:lnTo>
                    <a:pt x="330" y="142"/>
                  </a:lnTo>
                  <a:lnTo>
                    <a:pt x="338" y="154"/>
                  </a:lnTo>
                  <a:lnTo>
                    <a:pt x="394" y="138"/>
                  </a:lnTo>
                  <a:lnTo>
                    <a:pt x="376" y="160"/>
                  </a:lnTo>
                  <a:lnTo>
                    <a:pt x="410" y="236"/>
                  </a:lnTo>
                  <a:lnTo>
                    <a:pt x="466" y="259"/>
                  </a:lnTo>
                  <a:lnTo>
                    <a:pt x="512" y="275"/>
                  </a:lnTo>
                  <a:lnTo>
                    <a:pt x="560" y="279"/>
                  </a:lnTo>
                  <a:lnTo>
                    <a:pt x="450" y="393"/>
                  </a:lnTo>
                  <a:lnTo>
                    <a:pt x="380" y="405"/>
                  </a:lnTo>
                  <a:lnTo>
                    <a:pt x="364" y="425"/>
                  </a:lnTo>
                  <a:lnTo>
                    <a:pt x="334" y="427"/>
                  </a:lnTo>
                  <a:lnTo>
                    <a:pt x="318" y="427"/>
                  </a:lnTo>
                  <a:lnTo>
                    <a:pt x="298" y="411"/>
                  </a:lnTo>
                  <a:lnTo>
                    <a:pt x="270" y="431"/>
                  </a:lnTo>
                  <a:lnTo>
                    <a:pt x="260" y="431"/>
                  </a:lnTo>
                  <a:lnTo>
                    <a:pt x="240" y="445"/>
                  </a:lnTo>
                  <a:lnTo>
                    <a:pt x="212" y="435"/>
                  </a:lnTo>
                  <a:lnTo>
                    <a:pt x="182" y="433"/>
                  </a:lnTo>
                  <a:lnTo>
                    <a:pt x="154" y="409"/>
                  </a:lnTo>
                  <a:lnTo>
                    <a:pt x="106" y="4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1" name="Falkland Islands">
              <a:extLst>
                <a:ext uri="{FF2B5EF4-FFF2-40B4-BE49-F238E27FC236}">
                  <a16:creationId xmlns="" xmlns:a16="http://schemas.microsoft.com/office/drawing/2014/main" id="{36C522F6-2012-4D50-B044-B5F987918241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823295" y="6531211"/>
              <a:ext cx="107376" cy="58998"/>
            </a:xfrm>
            <a:custGeom>
              <a:avLst/>
              <a:gdLst/>
              <a:ahLst/>
              <a:cxnLst>
                <a:cxn ang="0">
                  <a:pos x="85" y="38"/>
                </a:cxn>
                <a:cxn ang="0">
                  <a:pos x="73" y="40"/>
                </a:cxn>
                <a:cxn ang="0">
                  <a:pos x="69" y="61"/>
                </a:cxn>
                <a:cxn ang="0">
                  <a:pos x="71" y="73"/>
                </a:cxn>
                <a:cxn ang="0">
                  <a:pos x="61" y="83"/>
                </a:cxn>
                <a:cxn ang="0">
                  <a:pos x="69" y="85"/>
                </a:cxn>
                <a:cxn ang="0">
                  <a:pos x="76" y="78"/>
                </a:cxn>
                <a:cxn ang="0">
                  <a:pos x="80" y="66"/>
                </a:cxn>
                <a:cxn ang="0">
                  <a:pos x="90" y="64"/>
                </a:cxn>
                <a:cxn ang="0">
                  <a:pos x="94" y="52"/>
                </a:cxn>
                <a:cxn ang="0">
                  <a:pos x="109" y="59"/>
                </a:cxn>
                <a:cxn ang="0">
                  <a:pos x="111" y="50"/>
                </a:cxn>
                <a:cxn ang="0">
                  <a:pos x="128" y="45"/>
                </a:cxn>
                <a:cxn ang="0">
                  <a:pos x="132" y="38"/>
                </a:cxn>
                <a:cxn ang="0">
                  <a:pos x="144" y="35"/>
                </a:cxn>
                <a:cxn ang="0">
                  <a:pos x="158" y="26"/>
                </a:cxn>
                <a:cxn ang="0">
                  <a:pos x="156" y="12"/>
                </a:cxn>
                <a:cxn ang="0">
                  <a:pos x="146" y="7"/>
                </a:cxn>
                <a:cxn ang="0">
                  <a:pos x="132" y="7"/>
                </a:cxn>
                <a:cxn ang="0">
                  <a:pos x="128" y="19"/>
                </a:cxn>
                <a:cxn ang="0">
                  <a:pos x="120" y="16"/>
                </a:cxn>
                <a:cxn ang="0">
                  <a:pos x="118" y="5"/>
                </a:cxn>
                <a:cxn ang="0">
                  <a:pos x="102" y="0"/>
                </a:cxn>
                <a:cxn ang="0">
                  <a:pos x="94" y="21"/>
                </a:cxn>
                <a:cxn ang="0">
                  <a:pos x="94" y="38"/>
                </a:cxn>
                <a:cxn ang="0">
                  <a:pos x="85" y="38"/>
                </a:cxn>
                <a:cxn ang="0">
                  <a:pos x="87" y="14"/>
                </a:cxn>
                <a:cxn ang="0">
                  <a:pos x="80" y="7"/>
                </a:cxn>
                <a:cxn ang="0">
                  <a:pos x="76" y="12"/>
                </a:cxn>
                <a:cxn ang="0">
                  <a:pos x="61" y="12"/>
                </a:cxn>
                <a:cxn ang="0">
                  <a:pos x="57" y="2"/>
                </a:cxn>
                <a:cxn ang="0">
                  <a:pos x="40" y="2"/>
                </a:cxn>
                <a:cxn ang="0">
                  <a:pos x="24" y="12"/>
                </a:cxn>
                <a:cxn ang="0">
                  <a:pos x="31" y="14"/>
                </a:cxn>
                <a:cxn ang="0">
                  <a:pos x="33" y="21"/>
                </a:cxn>
                <a:cxn ang="0">
                  <a:pos x="47" y="24"/>
                </a:cxn>
                <a:cxn ang="0">
                  <a:pos x="52" y="31"/>
                </a:cxn>
                <a:cxn ang="0">
                  <a:pos x="45" y="33"/>
                </a:cxn>
                <a:cxn ang="0">
                  <a:pos x="24" y="31"/>
                </a:cxn>
                <a:cxn ang="0">
                  <a:pos x="24" y="38"/>
                </a:cxn>
                <a:cxn ang="0">
                  <a:pos x="35" y="38"/>
                </a:cxn>
                <a:cxn ang="0">
                  <a:pos x="33" y="45"/>
                </a:cxn>
                <a:cxn ang="0">
                  <a:pos x="28" y="52"/>
                </a:cxn>
                <a:cxn ang="0">
                  <a:pos x="14" y="47"/>
                </a:cxn>
                <a:cxn ang="0">
                  <a:pos x="7" y="40"/>
                </a:cxn>
                <a:cxn ang="0">
                  <a:pos x="0" y="45"/>
                </a:cxn>
                <a:cxn ang="0">
                  <a:pos x="5" y="59"/>
                </a:cxn>
                <a:cxn ang="0">
                  <a:pos x="12" y="66"/>
                </a:cxn>
                <a:cxn ang="0">
                  <a:pos x="17" y="64"/>
                </a:cxn>
                <a:cxn ang="0">
                  <a:pos x="28" y="71"/>
                </a:cxn>
                <a:cxn ang="0">
                  <a:pos x="35" y="64"/>
                </a:cxn>
                <a:cxn ang="0">
                  <a:pos x="38" y="57"/>
                </a:cxn>
                <a:cxn ang="0">
                  <a:pos x="54" y="52"/>
                </a:cxn>
                <a:cxn ang="0">
                  <a:pos x="69" y="31"/>
                </a:cxn>
                <a:cxn ang="0">
                  <a:pos x="87" y="14"/>
                </a:cxn>
              </a:cxnLst>
              <a:rect l="0" t="0" r="r" b="b"/>
              <a:pathLst>
                <a:path w="158" h="85">
                  <a:moveTo>
                    <a:pt x="85" y="38"/>
                  </a:moveTo>
                  <a:lnTo>
                    <a:pt x="73" y="40"/>
                  </a:lnTo>
                  <a:lnTo>
                    <a:pt x="69" y="61"/>
                  </a:lnTo>
                  <a:lnTo>
                    <a:pt x="71" y="73"/>
                  </a:lnTo>
                  <a:lnTo>
                    <a:pt x="61" y="83"/>
                  </a:lnTo>
                  <a:lnTo>
                    <a:pt x="69" y="85"/>
                  </a:lnTo>
                  <a:lnTo>
                    <a:pt x="76" y="78"/>
                  </a:lnTo>
                  <a:lnTo>
                    <a:pt x="80" y="66"/>
                  </a:lnTo>
                  <a:lnTo>
                    <a:pt x="90" y="64"/>
                  </a:lnTo>
                  <a:lnTo>
                    <a:pt x="94" y="52"/>
                  </a:lnTo>
                  <a:lnTo>
                    <a:pt x="109" y="59"/>
                  </a:lnTo>
                  <a:lnTo>
                    <a:pt x="111" y="50"/>
                  </a:lnTo>
                  <a:lnTo>
                    <a:pt x="128" y="45"/>
                  </a:lnTo>
                  <a:lnTo>
                    <a:pt x="132" y="38"/>
                  </a:lnTo>
                  <a:lnTo>
                    <a:pt x="144" y="35"/>
                  </a:lnTo>
                  <a:lnTo>
                    <a:pt x="158" y="26"/>
                  </a:lnTo>
                  <a:lnTo>
                    <a:pt x="156" y="12"/>
                  </a:lnTo>
                  <a:lnTo>
                    <a:pt x="146" y="7"/>
                  </a:lnTo>
                  <a:lnTo>
                    <a:pt x="132" y="7"/>
                  </a:lnTo>
                  <a:lnTo>
                    <a:pt x="128" y="19"/>
                  </a:lnTo>
                  <a:lnTo>
                    <a:pt x="120" y="16"/>
                  </a:lnTo>
                  <a:lnTo>
                    <a:pt x="118" y="5"/>
                  </a:lnTo>
                  <a:lnTo>
                    <a:pt x="102" y="0"/>
                  </a:lnTo>
                  <a:lnTo>
                    <a:pt x="94" y="21"/>
                  </a:lnTo>
                  <a:lnTo>
                    <a:pt x="94" y="38"/>
                  </a:lnTo>
                  <a:lnTo>
                    <a:pt x="85" y="38"/>
                  </a:lnTo>
                  <a:close/>
                  <a:moveTo>
                    <a:pt x="87" y="14"/>
                  </a:moveTo>
                  <a:lnTo>
                    <a:pt x="80" y="7"/>
                  </a:lnTo>
                  <a:lnTo>
                    <a:pt x="76" y="12"/>
                  </a:lnTo>
                  <a:lnTo>
                    <a:pt x="61" y="12"/>
                  </a:lnTo>
                  <a:lnTo>
                    <a:pt x="57" y="2"/>
                  </a:lnTo>
                  <a:lnTo>
                    <a:pt x="40" y="2"/>
                  </a:lnTo>
                  <a:lnTo>
                    <a:pt x="24" y="12"/>
                  </a:lnTo>
                  <a:lnTo>
                    <a:pt x="31" y="14"/>
                  </a:lnTo>
                  <a:lnTo>
                    <a:pt x="33" y="21"/>
                  </a:lnTo>
                  <a:lnTo>
                    <a:pt x="47" y="24"/>
                  </a:lnTo>
                  <a:lnTo>
                    <a:pt x="52" y="31"/>
                  </a:lnTo>
                  <a:lnTo>
                    <a:pt x="45" y="33"/>
                  </a:lnTo>
                  <a:lnTo>
                    <a:pt x="24" y="31"/>
                  </a:lnTo>
                  <a:lnTo>
                    <a:pt x="24" y="38"/>
                  </a:lnTo>
                  <a:lnTo>
                    <a:pt x="35" y="38"/>
                  </a:lnTo>
                  <a:lnTo>
                    <a:pt x="33" y="45"/>
                  </a:lnTo>
                  <a:lnTo>
                    <a:pt x="28" y="52"/>
                  </a:lnTo>
                  <a:lnTo>
                    <a:pt x="14" y="47"/>
                  </a:lnTo>
                  <a:lnTo>
                    <a:pt x="7" y="40"/>
                  </a:lnTo>
                  <a:lnTo>
                    <a:pt x="0" y="45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17" y="64"/>
                  </a:lnTo>
                  <a:lnTo>
                    <a:pt x="28" y="71"/>
                  </a:lnTo>
                  <a:lnTo>
                    <a:pt x="35" y="64"/>
                  </a:lnTo>
                  <a:lnTo>
                    <a:pt x="38" y="57"/>
                  </a:lnTo>
                  <a:lnTo>
                    <a:pt x="54" y="52"/>
                  </a:lnTo>
                  <a:lnTo>
                    <a:pt x="69" y="31"/>
                  </a:lnTo>
                  <a:lnTo>
                    <a:pt x="87" y="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2" name="Fiji">
              <a:extLst>
                <a:ext uri="{FF2B5EF4-FFF2-40B4-BE49-F238E27FC236}">
                  <a16:creationId xmlns="" xmlns:a16="http://schemas.microsoft.com/office/drawing/2014/main" id="{578EACFF-7846-4731-A329-042B5262C6A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281096" y="5044490"/>
              <a:ext cx="78092" cy="84563"/>
            </a:xfrm>
            <a:custGeom>
              <a:avLst/>
              <a:gdLst/>
              <a:ahLst/>
              <a:cxnLst>
                <a:cxn ang="0">
                  <a:pos x="14" y="60"/>
                </a:cxn>
                <a:cxn ang="0">
                  <a:pos x="40" y="60"/>
                </a:cxn>
                <a:cxn ang="0">
                  <a:pos x="56" y="80"/>
                </a:cxn>
                <a:cxn ang="0">
                  <a:pos x="52" y="102"/>
                </a:cxn>
                <a:cxn ang="0">
                  <a:pos x="28" y="96"/>
                </a:cxn>
                <a:cxn ang="0">
                  <a:pos x="8" y="96"/>
                </a:cxn>
                <a:cxn ang="0">
                  <a:pos x="0" y="84"/>
                </a:cxn>
                <a:cxn ang="0">
                  <a:pos x="14" y="60"/>
                </a:cxn>
                <a:cxn ang="0">
                  <a:pos x="68" y="42"/>
                </a:cxn>
                <a:cxn ang="0">
                  <a:pos x="90" y="32"/>
                </a:cxn>
                <a:cxn ang="0">
                  <a:pos x="96" y="0"/>
                </a:cxn>
                <a:cxn ang="0">
                  <a:pos x="48" y="28"/>
                </a:cxn>
                <a:cxn ang="0">
                  <a:pos x="68" y="42"/>
                </a:cxn>
              </a:cxnLst>
              <a:rect l="0" t="0" r="r" b="b"/>
              <a:pathLst>
                <a:path w="96" h="102">
                  <a:moveTo>
                    <a:pt x="14" y="60"/>
                  </a:moveTo>
                  <a:lnTo>
                    <a:pt x="40" y="60"/>
                  </a:lnTo>
                  <a:lnTo>
                    <a:pt x="56" y="80"/>
                  </a:lnTo>
                  <a:lnTo>
                    <a:pt x="52" y="102"/>
                  </a:lnTo>
                  <a:lnTo>
                    <a:pt x="28" y="96"/>
                  </a:lnTo>
                  <a:lnTo>
                    <a:pt x="8" y="96"/>
                  </a:lnTo>
                  <a:lnTo>
                    <a:pt x="0" y="84"/>
                  </a:lnTo>
                  <a:lnTo>
                    <a:pt x="14" y="60"/>
                  </a:lnTo>
                  <a:close/>
                  <a:moveTo>
                    <a:pt x="68" y="42"/>
                  </a:moveTo>
                  <a:lnTo>
                    <a:pt x="90" y="32"/>
                  </a:lnTo>
                  <a:lnTo>
                    <a:pt x="96" y="0"/>
                  </a:lnTo>
                  <a:lnTo>
                    <a:pt x="48" y="28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3" name="Finland">
              <a:extLst>
                <a:ext uri="{FF2B5EF4-FFF2-40B4-BE49-F238E27FC236}">
                  <a16:creationId xmlns="" xmlns:a16="http://schemas.microsoft.com/office/drawing/2014/main" id="{EA9557E9-944D-4363-995B-58AADF58CB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7668" y="1386691"/>
              <a:ext cx="351415" cy="774824"/>
            </a:xfrm>
            <a:custGeom>
              <a:avLst/>
              <a:gdLst/>
              <a:ahLst/>
              <a:cxnLst>
                <a:cxn ang="0">
                  <a:pos x="294" y="912"/>
                </a:cxn>
                <a:cxn ang="0">
                  <a:pos x="320" y="888"/>
                </a:cxn>
                <a:cxn ang="0">
                  <a:pos x="428" y="710"/>
                </a:cxn>
                <a:cxn ang="0">
                  <a:pos x="412" y="684"/>
                </a:cxn>
                <a:cxn ang="0">
                  <a:pos x="388" y="602"/>
                </a:cxn>
                <a:cxn ang="0">
                  <a:pos x="384" y="566"/>
                </a:cxn>
                <a:cxn ang="0">
                  <a:pos x="364" y="552"/>
                </a:cxn>
                <a:cxn ang="0">
                  <a:pos x="368" y="502"/>
                </a:cxn>
                <a:cxn ang="0">
                  <a:pos x="368" y="462"/>
                </a:cxn>
                <a:cxn ang="0">
                  <a:pos x="384" y="420"/>
                </a:cxn>
                <a:cxn ang="0">
                  <a:pos x="346" y="334"/>
                </a:cxn>
                <a:cxn ang="0">
                  <a:pos x="364" y="210"/>
                </a:cxn>
                <a:cxn ang="0">
                  <a:pos x="316" y="130"/>
                </a:cxn>
                <a:cxn ang="0">
                  <a:pos x="308" y="100"/>
                </a:cxn>
                <a:cxn ang="0">
                  <a:pos x="314" y="52"/>
                </a:cxn>
                <a:cxn ang="0">
                  <a:pos x="324" y="16"/>
                </a:cxn>
                <a:cxn ang="0">
                  <a:pos x="286" y="0"/>
                </a:cxn>
                <a:cxn ang="0">
                  <a:pos x="172" y="154"/>
                </a:cxn>
                <a:cxn ang="0">
                  <a:pos x="90" y="132"/>
                </a:cxn>
                <a:cxn ang="0">
                  <a:pos x="40" y="74"/>
                </a:cxn>
                <a:cxn ang="0">
                  <a:pos x="0" y="100"/>
                </a:cxn>
                <a:cxn ang="0">
                  <a:pos x="106" y="178"/>
                </a:cxn>
                <a:cxn ang="0">
                  <a:pos x="132" y="274"/>
                </a:cxn>
                <a:cxn ang="0">
                  <a:pos x="140" y="388"/>
                </a:cxn>
                <a:cxn ang="0">
                  <a:pos x="162" y="456"/>
                </a:cxn>
                <a:cxn ang="0">
                  <a:pos x="188" y="498"/>
                </a:cxn>
                <a:cxn ang="0">
                  <a:pos x="182" y="538"/>
                </a:cxn>
                <a:cxn ang="0">
                  <a:pos x="116" y="600"/>
                </a:cxn>
                <a:cxn ang="0">
                  <a:pos x="44" y="684"/>
                </a:cxn>
                <a:cxn ang="0">
                  <a:pos x="32" y="742"/>
                </a:cxn>
                <a:cxn ang="0">
                  <a:pos x="42" y="802"/>
                </a:cxn>
                <a:cxn ang="0">
                  <a:pos x="40" y="824"/>
                </a:cxn>
                <a:cxn ang="0">
                  <a:pos x="44" y="884"/>
                </a:cxn>
                <a:cxn ang="0">
                  <a:pos x="78" y="918"/>
                </a:cxn>
                <a:cxn ang="0">
                  <a:pos x="98" y="930"/>
                </a:cxn>
                <a:cxn ang="0">
                  <a:pos x="112" y="948"/>
                </a:cxn>
                <a:cxn ang="0">
                  <a:pos x="160" y="950"/>
                </a:cxn>
                <a:cxn ang="0">
                  <a:pos x="202" y="928"/>
                </a:cxn>
                <a:cxn ang="0">
                  <a:pos x="262" y="916"/>
                </a:cxn>
              </a:cxnLst>
              <a:rect l="0" t="0" r="r" b="b"/>
              <a:pathLst>
                <a:path w="432" h="950">
                  <a:moveTo>
                    <a:pt x="278" y="924"/>
                  </a:moveTo>
                  <a:lnTo>
                    <a:pt x="294" y="912"/>
                  </a:lnTo>
                  <a:lnTo>
                    <a:pt x="298" y="888"/>
                  </a:lnTo>
                  <a:lnTo>
                    <a:pt x="320" y="888"/>
                  </a:lnTo>
                  <a:lnTo>
                    <a:pt x="432" y="740"/>
                  </a:lnTo>
                  <a:lnTo>
                    <a:pt x="428" y="710"/>
                  </a:lnTo>
                  <a:lnTo>
                    <a:pt x="412" y="698"/>
                  </a:lnTo>
                  <a:lnTo>
                    <a:pt x="412" y="684"/>
                  </a:lnTo>
                  <a:lnTo>
                    <a:pt x="364" y="646"/>
                  </a:lnTo>
                  <a:lnTo>
                    <a:pt x="388" y="602"/>
                  </a:lnTo>
                  <a:lnTo>
                    <a:pt x="374" y="574"/>
                  </a:lnTo>
                  <a:lnTo>
                    <a:pt x="384" y="566"/>
                  </a:lnTo>
                  <a:lnTo>
                    <a:pt x="378" y="552"/>
                  </a:lnTo>
                  <a:lnTo>
                    <a:pt x="364" y="552"/>
                  </a:lnTo>
                  <a:lnTo>
                    <a:pt x="356" y="516"/>
                  </a:lnTo>
                  <a:lnTo>
                    <a:pt x="368" y="502"/>
                  </a:lnTo>
                  <a:lnTo>
                    <a:pt x="362" y="484"/>
                  </a:lnTo>
                  <a:lnTo>
                    <a:pt x="368" y="462"/>
                  </a:lnTo>
                  <a:lnTo>
                    <a:pt x="366" y="432"/>
                  </a:lnTo>
                  <a:lnTo>
                    <a:pt x="384" y="420"/>
                  </a:lnTo>
                  <a:lnTo>
                    <a:pt x="360" y="392"/>
                  </a:lnTo>
                  <a:lnTo>
                    <a:pt x="346" y="334"/>
                  </a:lnTo>
                  <a:lnTo>
                    <a:pt x="328" y="310"/>
                  </a:lnTo>
                  <a:lnTo>
                    <a:pt x="364" y="210"/>
                  </a:lnTo>
                  <a:lnTo>
                    <a:pt x="330" y="182"/>
                  </a:lnTo>
                  <a:lnTo>
                    <a:pt x="316" y="130"/>
                  </a:lnTo>
                  <a:lnTo>
                    <a:pt x="326" y="104"/>
                  </a:lnTo>
                  <a:lnTo>
                    <a:pt x="308" y="100"/>
                  </a:lnTo>
                  <a:lnTo>
                    <a:pt x="322" y="84"/>
                  </a:lnTo>
                  <a:lnTo>
                    <a:pt x="314" y="52"/>
                  </a:lnTo>
                  <a:lnTo>
                    <a:pt x="328" y="28"/>
                  </a:lnTo>
                  <a:lnTo>
                    <a:pt x="324" y="16"/>
                  </a:lnTo>
                  <a:lnTo>
                    <a:pt x="306" y="14"/>
                  </a:lnTo>
                  <a:lnTo>
                    <a:pt x="286" y="0"/>
                  </a:lnTo>
                  <a:lnTo>
                    <a:pt x="242" y="14"/>
                  </a:lnTo>
                  <a:lnTo>
                    <a:pt x="172" y="154"/>
                  </a:lnTo>
                  <a:lnTo>
                    <a:pt x="146" y="134"/>
                  </a:lnTo>
                  <a:lnTo>
                    <a:pt x="90" y="132"/>
                  </a:lnTo>
                  <a:lnTo>
                    <a:pt x="66" y="94"/>
                  </a:lnTo>
                  <a:lnTo>
                    <a:pt x="40" y="74"/>
                  </a:lnTo>
                  <a:lnTo>
                    <a:pt x="30" y="102"/>
                  </a:lnTo>
                  <a:lnTo>
                    <a:pt x="0" y="100"/>
                  </a:lnTo>
                  <a:lnTo>
                    <a:pt x="58" y="150"/>
                  </a:lnTo>
                  <a:lnTo>
                    <a:pt x="106" y="178"/>
                  </a:lnTo>
                  <a:lnTo>
                    <a:pt x="124" y="204"/>
                  </a:lnTo>
                  <a:lnTo>
                    <a:pt x="132" y="274"/>
                  </a:lnTo>
                  <a:lnTo>
                    <a:pt x="148" y="344"/>
                  </a:lnTo>
                  <a:lnTo>
                    <a:pt x="140" y="388"/>
                  </a:lnTo>
                  <a:lnTo>
                    <a:pt x="148" y="448"/>
                  </a:lnTo>
                  <a:lnTo>
                    <a:pt x="162" y="456"/>
                  </a:lnTo>
                  <a:lnTo>
                    <a:pt x="178" y="470"/>
                  </a:lnTo>
                  <a:lnTo>
                    <a:pt x="188" y="498"/>
                  </a:lnTo>
                  <a:lnTo>
                    <a:pt x="194" y="530"/>
                  </a:lnTo>
                  <a:lnTo>
                    <a:pt x="182" y="538"/>
                  </a:lnTo>
                  <a:lnTo>
                    <a:pt x="134" y="592"/>
                  </a:lnTo>
                  <a:lnTo>
                    <a:pt x="116" y="600"/>
                  </a:lnTo>
                  <a:lnTo>
                    <a:pt x="64" y="676"/>
                  </a:lnTo>
                  <a:lnTo>
                    <a:pt x="44" y="684"/>
                  </a:lnTo>
                  <a:lnTo>
                    <a:pt x="42" y="702"/>
                  </a:lnTo>
                  <a:lnTo>
                    <a:pt x="32" y="742"/>
                  </a:lnTo>
                  <a:lnTo>
                    <a:pt x="40" y="760"/>
                  </a:lnTo>
                  <a:lnTo>
                    <a:pt x="42" y="802"/>
                  </a:lnTo>
                  <a:lnTo>
                    <a:pt x="46" y="810"/>
                  </a:lnTo>
                  <a:lnTo>
                    <a:pt x="40" y="824"/>
                  </a:lnTo>
                  <a:lnTo>
                    <a:pt x="38" y="848"/>
                  </a:lnTo>
                  <a:lnTo>
                    <a:pt x="44" y="884"/>
                  </a:lnTo>
                  <a:lnTo>
                    <a:pt x="74" y="900"/>
                  </a:lnTo>
                  <a:lnTo>
                    <a:pt x="78" y="918"/>
                  </a:lnTo>
                  <a:lnTo>
                    <a:pt x="98" y="914"/>
                  </a:lnTo>
                  <a:lnTo>
                    <a:pt x="98" y="930"/>
                  </a:lnTo>
                  <a:lnTo>
                    <a:pt x="108" y="938"/>
                  </a:lnTo>
                  <a:lnTo>
                    <a:pt x="112" y="948"/>
                  </a:lnTo>
                  <a:lnTo>
                    <a:pt x="150" y="948"/>
                  </a:lnTo>
                  <a:lnTo>
                    <a:pt x="160" y="950"/>
                  </a:lnTo>
                  <a:lnTo>
                    <a:pt x="184" y="934"/>
                  </a:lnTo>
                  <a:lnTo>
                    <a:pt x="202" y="928"/>
                  </a:lnTo>
                  <a:lnTo>
                    <a:pt x="234" y="930"/>
                  </a:lnTo>
                  <a:lnTo>
                    <a:pt x="262" y="916"/>
                  </a:lnTo>
                  <a:lnTo>
                    <a:pt x="278" y="9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4" name="France">
              <a:extLst>
                <a:ext uri="{FF2B5EF4-FFF2-40B4-BE49-F238E27FC236}">
                  <a16:creationId xmlns="" xmlns:a16="http://schemas.microsoft.com/office/drawing/2014/main" id="{E5A6D888-14FC-4389-9B3C-DA728355762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56507" y="2659055"/>
              <a:ext cx="439269" cy="450341"/>
            </a:xfrm>
            <a:custGeom>
              <a:avLst/>
              <a:gdLst/>
              <a:ahLst/>
              <a:cxnLst>
                <a:cxn ang="0">
                  <a:pos x="436" y="228"/>
                </a:cxn>
                <a:cxn ang="0">
                  <a:pos x="422" y="256"/>
                </a:cxn>
                <a:cxn ang="0">
                  <a:pos x="406" y="298"/>
                </a:cxn>
                <a:cxn ang="0">
                  <a:pos x="434" y="284"/>
                </a:cxn>
                <a:cxn ang="0">
                  <a:pos x="450" y="312"/>
                </a:cxn>
                <a:cxn ang="0">
                  <a:pos x="440" y="350"/>
                </a:cxn>
                <a:cxn ang="0">
                  <a:pos x="426" y="372"/>
                </a:cxn>
                <a:cxn ang="0">
                  <a:pos x="436" y="406"/>
                </a:cxn>
                <a:cxn ang="0">
                  <a:pos x="476" y="406"/>
                </a:cxn>
                <a:cxn ang="0">
                  <a:pos x="456" y="440"/>
                </a:cxn>
                <a:cxn ang="0">
                  <a:pos x="432" y="458"/>
                </a:cxn>
                <a:cxn ang="0">
                  <a:pos x="382" y="452"/>
                </a:cxn>
                <a:cxn ang="0">
                  <a:pos x="348" y="462"/>
                </a:cxn>
                <a:cxn ang="0">
                  <a:pos x="328" y="450"/>
                </a:cxn>
                <a:cxn ang="0">
                  <a:pos x="310" y="492"/>
                </a:cxn>
                <a:cxn ang="0">
                  <a:pos x="260" y="496"/>
                </a:cxn>
                <a:cxn ang="0">
                  <a:pos x="238" y="480"/>
                </a:cxn>
                <a:cxn ang="0">
                  <a:pos x="186" y="486"/>
                </a:cxn>
                <a:cxn ang="0">
                  <a:pos x="154" y="470"/>
                </a:cxn>
                <a:cxn ang="0">
                  <a:pos x="132" y="458"/>
                </a:cxn>
                <a:cxn ang="0">
                  <a:pos x="134" y="410"/>
                </a:cxn>
                <a:cxn ang="0">
                  <a:pos x="146" y="382"/>
                </a:cxn>
                <a:cxn ang="0">
                  <a:pos x="136" y="302"/>
                </a:cxn>
                <a:cxn ang="0">
                  <a:pos x="108" y="264"/>
                </a:cxn>
                <a:cxn ang="0">
                  <a:pos x="110" y="238"/>
                </a:cxn>
                <a:cxn ang="0">
                  <a:pos x="84" y="222"/>
                </a:cxn>
                <a:cxn ang="0">
                  <a:pos x="56" y="214"/>
                </a:cxn>
                <a:cxn ang="0">
                  <a:pos x="10" y="204"/>
                </a:cxn>
                <a:cxn ang="0">
                  <a:pos x="8" y="176"/>
                </a:cxn>
                <a:cxn ang="0">
                  <a:pos x="26" y="152"/>
                </a:cxn>
                <a:cxn ang="0">
                  <a:pos x="50" y="146"/>
                </a:cxn>
                <a:cxn ang="0">
                  <a:pos x="86" y="164"/>
                </a:cxn>
                <a:cxn ang="0">
                  <a:pos x="122" y="118"/>
                </a:cxn>
                <a:cxn ang="0">
                  <a:pos x="116" y="94"/>
                </a:cxn>
                <a:cxn ang="0">
                  <a:pos x="140" y="112"/>
                </a:cxn>
                <a:cxn ang="0">
                  <a:pos x="170" y="108"/>
                </a:cxn>
                <a:cxn ang="0">
                  <a:pos x="206" y="84"/>
                </a:cxn>
                <a:cxn ang="0">
                  <a:pos x="248" y="56"/>
                </a:cxn>
                <a:cxn ang="0">
                  <a:pos x="252" y="14"/>
                </a:cxn>
                <a:cxn ang="0">
                  <a:pos x="282" y="14"/>
                </a:cxn>
                <a:cxn ang="0">
                  <a:pos x="300" y="32"/>
                </a:cxn>
                <a:cxn ang="0">
                  <a:pos x="326" y="42"/>
                </a:cxn>
                <a:cxn ang="0">
                  <a:pos x="334" y="64"/>
                </a:cxn>
                <a:cxn ang="0">
                  <a:pos x="360" y="62"/>
                </a:cxn>
                <a:cxn ang="0">
                  <a:pos x="390" y="102"/>
                </a:cxn>
                <a:cxn ang="0">
                  <a:pos x="426" y="102"/>
                </a:cxn>
                <a:cxn ang="0">
                  <a:pos x="448" y="116"/>
                </a:cxn>
                <a:cxn ang="0">
                  <a:pos x="472" y="182"/>
                </a:cxn>
                <a:cxn ang="0">
                  <a:pos x="458" y="220"/>
                </a:cxn>
                <a:cxn ang="0">
                  <a:pos x="510" y="514"/>
                </a:cxn>
                <a:cxn ang="0">
                  <a:pos x="518" y="552"/>
                </a:cxn>
                <a:cxn ang="0">
                  <a:pos x="538" y="538"/>
                </a:cxn>
                <a:cxn ang="0">
                  <a:pos x="536" y="492"/>
                </a:cxn>
                <a:cxn ang="0">
                  <a:pos x="528" y="476"/>
                </a:cxn>
                <a:cxn ang="0">
                  <a:pos x="512" y="498"/>
                </a:cxn>
              </a:cxnLst>
              <a:rect l="0" t="0" r="r" b="b"/>
              <a:pathLst>
                <a:path w="540" h="552">
                  <a:moveTo>
                    <a:pt x="446" y="218"/>
                  </a:moveTo>
                  <a:lnTo>
                    <a:pt x="436" y="228"/>
                  </a:lnTo>
                  <a:lnTo>
                    <a:pt x="442" y="238"/>
                  </a:lnTo>
                  <a:lnTo>
                    <a:pt x="422" y="256"/>
                  </a:lnTo>
                  <a:lnTo>
                    <a:pt x="412" y="278"/>
                  </a:lnTo>
                  <a:lnTo>
                    <a:pt x="406" y="298"/>
                  </a:lnTo>
                  <a:lnTo>
                    <a:pt x="422" y="298"/>
                  </a:lnTo>
                  <a:lnTo>
                    <a:pt x="434" y="284"/>
                  </a:lnTo>
                  <a:lnTo>
                    <a:pt x="446" y="294"/>
                  </a:lnTo>
                  <a:lnTo>
                    <a:pt x="450" y="312"/>
                  </a:lnTo>
                  <a:lnTo>
                    <a:pt x="440" y="328"/>
                  </a:lnTo>
                  <a:lnTo>
                    <a:pt x="440" y="350"/>
                  </a:lnTo>
                  <a:lnTo>
                    <a:pt x="424" y="358"/>
                  </a:lnTo>
                  <a:lnTo>
                    <a:pt x="426" y="372"/>
                  </a:lnTo>
                  <a:lnTo>
                    <a:pt x="436" y="384"/>
                  </a:lnTo>
                  <a:lnTo>
                    <a:pt x="436" y="406"/>
                  </a:lnTo>
                  <a:lnTo>
                    <a:pt x="454" y="410"/>
                  </a:lnTo>
                  <a:lnTo>
                    <a:pt x="476" y="406"/>
                  </a:lnTo>
                  <a:lnTo>
                    <a:pt x="482" y="422"/>
                  </a:lnTo>
                  <a:lnTo>
                    <a:pt x="456" y="440"/>
                  </a:lnTo>
                  <a:lnTo>
                    <a:pt x="434" y="452"/>
                  </a:lnTo>
                  <a:lnTo>
                    <a:pt x="432" y="458"/>
                  </a:lnTo>
                  <a:lnTo>
                    <a:pt x="410" y="466"/>
                  </a:lnTo>
                  <a:lnTo>
                    <a:pt x="382" y="452"/>
                  </a:lnTo>
                  <a:lnTo>
                    <a:pt x="364" y="444"/>
                  </a:lnTo>
                  <a:lnTo>
                    <a:pt x="348" y="462"/>
                  </a:lnTo>
                  <a:lnTo>
                    <a:pt x="338" y="460"/>
                  </a:lnTo>
                  <a:lnTo>
                    <a:pt x="328" y="450"/>
                  </a:lnTo>
                  <a:lnTo>
                    <a:pt x="312" y="458"/>
                  </a:lnTo>
                  <a:lnTo>
                    <a:pt x="310" y="492"/>
                  </a:lnTo>
                  <a:lnTo>
                    <a:pt x="284" y="496"/>
                  </a:lnTo>
                  <a:lnTo>
                    <a:pt x="260" y="496"/>
                  </a:lnTo>
                  <a:lnTo>
                    <a:pt x="256" y="486"/>
                  </a:lnTo>
                  <a:lnTo>
                    <a:pt x="238" y="480"/>
                  </a:lnTo>
                  <a:lnTo>
                    <a:pt x="214" y="480"/>
                  </a:lnTo>
                  <a:lnTo>
                    <a:pt x="186" y="486"/>
                  </a:lnTo>
                  <a:lnTo>
                    <a:pt x="168" y="480"/>
                  </a:lnTo>
                  <a:lnTo>
                    <a:pt x="154" y="470"/>
                  </a:lnTo>
                  <a:lnTo>
                    <a:pt x="140" y="466"/>
                  </a:lnTo>
                  <a:lnTo>
                    <a:pt x="132" y="458"/>
                  </a:lnTo>
                  <a:lnTo>
                    <a:pt x="122" y="448"/>
                  </a:lnTo>
                  <a:lnTo>
                    <a:pt x="134" y="410"/>
                  </a:lnTo>
                  <a:lnTo>
                    <a:pt x="138" y="386"/>
                  </a:lnTo>
                  <a:lnTo>
                    <a:pt x="146" y="382"/>
                  </a:lnTo>
                  <a:lnTo>
                    <a:pt x="140" y="340"/>
                  </a:lnTo>
                  <a:lnTo>
                    <a:pt x="136" y="302"/>
                  </a:lnTo>
                  <a:lnTo>
                    <a:pt x="122" y="286"/>
                  </a:lnTo>
                  <a:lnTo>
                    <a:pt x="108" y="264"/>
                  </a:lnTo>
                  <a:lnTo>
                    <a:pt x="114" y="254"/>
                  </a:lnTo>
                  <a:lnTo>
                    <a:pt x="110" y="238"/>
                  </a:lnTo>
                  <a:lnTo>
                    <a:pt x="100" y="236"/>
                  </a:lnTo>
                  <a:lnTo>
                    <a:pt x="84" y="222"/>
                  </a:lnTo>
                  <a:lnTo>
                    <a:pt x="64" y="224"/>
                  </a:lnTo>
                  <a:lnTo>
                    <a:pt x="56" y="214"/>
                  </a:lnTo>
                  <a:lnTo>
                    <a:pt x="22" y="198"/>
                  </a:lnTo>
                  <a:lnTo>
                    <a:pt x="10" y="204"/>
                  </a:lnTo>
                  <a:lnTo>
                    <a:pt x="0" y="188"/>
                  </a:lnTo>
                  <a:lnTo>
                    <a:pt x="8" y="176"/>
                  </a:lnTo>
                  <a:lnTo>
                    <a:pt x="8" y="166"/>
                  </a:lnTo>
                  <a:lnTo>
                    <a:pt x="26" y="152"/>
                  </a:lnTo>
                  <a:lnTo>
                    <a:pt x="38" y="156"/>
                  </a:lnTo>
                  <a:lnTo>
                    <a:pt x="50" y="146"/>
                  </a:lnTo>
                  <a:lnTo>
                    <a:pt x="66" y="146"/>
                  </a:lnTo>
                  <a:lnTo>
                    <a:pt x="86" y="164"/>
                  </a:lnTo>
                  <a:lnTo>
                    <a:pt x="120" y="152"/>
                  </a:lnTo>
                  <a:lnTo>
                    <a:pt x="122" y="118"/>
                  </a:lnTo>
                  <a:lnTo>
                    <a:pt x="108" y="102"/>
                  </a:lnTo>
                  <a:lnTo>
                    <a:pt x="116" y="94"/>
                  </a:lnTo>
                  <a:lnTo>
                    <a:pt x="132" y="96"/>
                  </a:lnTo>
                  <a:lnTo>
                    <a:pt x="140" y="112"/>
                  </a:lnTo>
                  <a:lnTo>
                    <a:pt x="156" y="104"/>
                  </a:lnTo>
                  <a:lnTo>
                    <a:pt x="170" y="108"/>
                  </a:lnTo>
                  <a:lnTo>
                    <a:pt x="196" y="102"/>
                  </a:lnTo>
                  <a:lnTo>
                    <a:pt x="206" y="84"/>
                  </a:lnTo>
                  <a:lnTo>
                    <a:pt x="226" y="80"/>
                  </a:lnTo>
                  <a:lnTo>
                    <a:pt x="248" y="56"/>
                  </a:lnTo>
                  <a:lnTo>
                    <a:pt x="246" y="36"/>
                  </a:lnTo>
                  <a:lnTo>
                    <a:pt x="252" y="14"/>
                  </a:lnTo>
                  <a:lnTo>
                    <a:pt x="274" y="0"/>
                  </a:lnTo>
                  <a:lnTo>
                    <a:pt x="282" y="14"/>
                  </a:lnTo>
                  <a:lnTo>
                    <a:pt x="294" y="22"/>
                  </a:lnTo>
                  <a:lnTo>
                    <a:pt x="300" y="32"/>
                  </a:lnTo>
                  <a:lnTo>
                    <a:pt x="314" y="42"/>
                  </a:lnTo>
                  <a:lnTo>
                    <a:pt x="326" y="42"/>
                  </a:lnTo>
                  <a:lnTo>
                    <a:pt x="328" y="56"/>
                  </a:lnTo>
                  <a:lnTo>
                    <a:pt x="334" y="64"/>
                  </a:lnTo>
                  <a:lnTo>
                    <a:pt x="346" y="70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90" y="102"/>
                  </a:lnTo>
                  <a:lnTo>
                    <a:pt x="400" y="102"/>
                  </a:lnTo>
                  <a:lnTo>
                    <a:pt x="426" y="102"/>
                  </a:lnTo>
                  <a:lnTo>
                    <a:pt x="434" y="114"/>
                  </a:lnTo>
                  <a:lnTo>
                    <a:pt x="448" y="116"/>
                  </a:lnTo>
                  <a:lnTo>
                    <a:pt x="486" y="148"/>
                  </a:lnTo>
                  <a:lnTo>
                    <a:pt x="472" y="182"/>
                  </a:lnTo>
                  <a:lnTo>
                    <a:pt x="474" y="212"/>
                  </a:lnTo>
                  <a:lnTo>
                    <a:pt x="458" y="220"/>
                  </a:lnTo>
                  <a:lnTo>
                    <a:pt x="446" y="218"/>
                  </a:lnTo>
                  <a:close/>
                  <a:moveTo>
                    <a:pt x="510" y="514"/>
                  </a:moveTo>
                  <a:lnTo>
                    <a:pt x="506" y="534"/>
                  </a:lnTo>
                  <a:lnTo>
                    <a:pt x="518" y="552"/>
                  </a:lnTo>
                  <a:lnTo>
                    <a:pt x="530" y="552"/>
                  </a:lnTo>
                  <a:lnTo>
                    <a:pt x="538" y="538"/>
                  </a:lnTo>
                  <a:lnTo>
                    <a:pt x="540" y="512"/>
                  </a:lnTo>
                  <a:lnTo>
                    <a:pt x="536" y="492"/>
                  </a:lnTo>
                  <a:lnTo>
                    <a:pt x="536" y="478"/>
                  </a:lnTo>
                  <a:lnTo>
                    <a:pt x="528" y="476"/>
                  </a:lnTo>
                  <a:lnTo>
                    <a:pt x="524" y="492"/>
                  </a:lnTo>
                  <a:lnTo>
                    <a:pt x="512" y="498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5" name="French Guiana">
              <a:extLst>
                <a:ext uri="{FF2B5EF4-FFF2-40B4-BE49-F238E27FC236}">
                  <a16:creationId xmlns="" xmlns:a16="http://schemas.microsoft.com/office/drawing/2014/main" id="{8E5EE0EE-F723-45B4-8F48-669F631D0D74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0477" y="4442724"/>
              <a:ext cx="83949" cy="114060"/>
            </a:xfrm>
            <a:custGeom>
              <a:avLst/>
              <a:gdLst/>
              <a:ahLst/>
              <a:cxnLst>
                <a:cxn ang="0">
                  <a:pos x="16" y="134"/>
                </a:cxn>
                <a:cxn ang="0">
                  <a:pos x="0" y="130"/>
                </a:cxn>
                <a:cxn ang="0">
                  <a:pos x="14" y="108"/>
                </a:cxn>
                <a:cxn ang="0">
                  <a:pos x="10" y="94"/>
                </a:cxn>
                <a:cxn ang="0">
                  <a:pos x="18" y="84"/>
                </a:cxn>
                <a:cxn ang="0">
                  <a:pos x="4" y="70"/>
                </a:cxn>
                <a:cxn ang="0">
                  <a:pos x="0" y="46"/>
                </a:cxn>
                <a:cxn ang="0">
                  <a:pos x="4" y="24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56" y="8"/>
                </a:cxn>
                <a:cxn ang="0">
                  <a:pos x="74" y="16"/>
                </a:cxn>
                <a:cxn ang="0">
                  <a:pos x="104" y="44"/>
                </a:cxn>
                <a:cxn ang="0">
                  <a:pos x="96" y="70"/>
                </a:cxn>
                <a:cxn ang="0">
                  <a:pos x="80" y="94"/>
                </a:cxn>
                <a:cxn ang="0">
                  <a:pos x="72" y="126"/>
                </a:cxn>
                <a:cxn ang="0">
                  <a:pos x="54" y="140"/>
                </a:cxn>
                <a:cxn ang="0">
                  <a:pos x="48" y="128"/>
                </a:cxn>
                <a:cxn ang="0">
                  <a:pos x="32" y="122"/>
                </a:cxn>
                <a:cxn ang="0">
                  <a:pos x="16" y="134"/>
                </a:cxn>
              </a:cxnLst>
              <a:rect l="0" t="0" r="r" b="b"/>
              <a:pathLst>
                <a:path w="104" h="140">
                  <a:moveTo>
                    <a:pt x="16" y="134"/>
                  </a:moveTo>
                  <a:lnTo>
                    <a:pt x="0" y="130"/>
                  </a:lnTo>
                  <a:lnTo>
                    <a:pt x="14" y="108"/>
                  </a:lnTo>
                  <a:lnTo>
                    <a:pt x="10" y="94"/>
                  </a:lnTo>
                  <a:lnTo>
                    <a:pt x="18" y="84"/>
                  </a:lnTo>
                  <a:lnTo>
                    <a:pt x="4" y="70"/>
                  </a:lnTo>
                  <a:lnTo>
                    <a:pt x="0" y="46"/>
                  </a:lnTo>
                  <a:lnTo>
                    <a:pt x="4" y="24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56" y="8"/>
                  </a:lnTo>
                  <a:lnTo>
                    <a:pt x="74" y="16"/>
                  </a:lnTo>
                  <a:lnTo>
                    <a:pt x="104" y="44"/>
                  </a:lnTo>
                  <a:lnTo>
                    <a:pt x="96" y="70"/>
                  </a:lnTo>
                  <a:lnTo>
                    <a:pt x="80" y="94"/>
                  </a:lnTo>
                  <a:lnTo>
                    <a:pt x="72" y="126"/>
                  </a:lnTo>
                  <a:lnTo>
                    <a:pt x="54" y="140"/>
                  </a:lnTo>
                  <a:lnTo>
                    <a:pt x="48" y="128"/>
                  </a:lnTo>
                  <a:lnTo>
                    <a:pt x="32" y="122"/>
                  </a:lnTo>
                  <a:lnTo>
                    <a:pt x="16" y="1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6" name="Gabon">
              <a:extLst>
                <a:ext uri="{FF2B5EF4-FFF2-40B4-BE49-F238E27FC236}">
                  <a16:creationId xmlns="" xmlns:a16="http://schemas.microsoft.com/office/drawing/2014/main" id="{28E41F58-8C5E-4191-96D9-B5B1CC2C7C6C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8205" y="4495822"/>
              <a:ext cx="185469" cy="182889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72" y="0"/>
                </a:cxn>
                <a:cxn ang="0">
                  <a:pos x="172" y="10"/>
                </a:cxn>
                <a:cxn ang="0">
                  <a:pos x="166" y="42"/>
                </a:cxn>
                <a:cxn ang="0">
                  <a:pos x="180" y="42"/>
                </a:cxn>
                <a:cxn ang="0">
                  <a:pos x="198" y="34"/>
                </a:cxn>
                <a:cxn ang="0">
                  <a:pos x="218" y="44"/>
                </a:cxn>
                <a:cxn ang="0">
                  <a:pos x="222" y="64"/>
                </a:cxn>
                <a:cxn ang="0">
                  <a:pos x="206" y="78"/>
                </a:cxn>
                <a:cxn ang="0">
                  <a:pos x="204" y="94"/>
                </a:cxn>
                <a:cxn ang="0">
                  <a:pos x="230" y="116"/>
                </a:cxn>
                <a:cxn ang="0">
                  <a:pos x="220" y="172"/>
                </a:cxn>
                <a:cxn ang="0">
                  <a:pos x="208" y="182"/>
                </a:cxn>
                <a:cxn ang="0">
                  <a:pos x="200" y="178"/>
                </a:cxn>
                <a:cxn ang="0">
                  <a:pos x="168" y="176"/>
                </a:cxn>
                <a:cxn ang="0">
                  <a:pos x="158" y="160"/>
                </a:cxn>
                <a:cxn ang="0">
                  <a:pos x="144" y="176"/>
                </a:cxn>
                <a:cxn ang="0">
                  <a:pos x="114" y="180"/>
                </a:cxn>
                <a:cxn ang="0">
                  <a:pos x="104" y="188"/>
                </a:cxn>
                <a:cxn ang="0">
                  <a:pos x="118" y="212"/>
                </a:cxn>
                <a:cxn ang="0">
                  <a:pos x="104" y="222"/>
                </a:cxn>
                <a:cxn ang="0">
                  <a:pos x="92" y="210"/>
                </a:cxn>
                <a:cxn ang="0">
                  <a:pos x="72" y="222"/>
                </a:cxn>
                <a:cxn ang="0">
                  <a:pos x="42" y="192"/>
                </a:cxn>
                <a:cxn ang="0">
                  <a:pos x="40" y="182"/>
                </a:cxn>
                <a:cxn ang="0">
                  <a:pos x="28" y="174"/>
                </a:cxn>
                <a:cxn ang="0">
                  <a:pos x="24" y="146"/>
                </a:cxn>
                <a:cxn ang="0">
                  <a:pos x="28" y="124"/>
                </a:cxn>
                <a:cxn ang="0">
                  <a:pos x="14" y="118"/>
                </a:cxn>
                <a:cxn ang="0">
                  <a:pos x="0" y="108"/>
                </a:cxn>
                <a:cxn ang="0">
                  <a:pos x="2" y="96"/>
                </a:cxn>
                <a:cxn ang="0">
                  <a:pos x="14" y="92"/>
                </a:cxn>
                <a:cxn ang="0">
                  <a:pos x="22" y="80"/>
                </a:cxn>
                <a:cxn ang="0">
                  <a:pos x="32" y="62"/>
                </a:cxn>
                <a:cxn ang="0">
                  <a:pos x="26" y="44"/>
                </a:cxn>
                <a:cxn ang="0">
                  <a:pos x="56" y="42"/>
                </a:cxn>
                <a:cxn ang="0">
                  <a:pos x="100" y="42"/>
                </a:cxn>
                <a:cxn ang="0">
                  <a:pos x="104" y="4"/>
                </a:cxn>
              </a:cxnLst>
              <a:rect l="0" t="0" r="r" b="b"/>
              <a:pathLst>
                <a:path w="230" h="222">
                  <a:moveTo>
                    <a:pt x="104" y="4"/>
                  </a:moveTo>
                  <a:lnTo>
                    <a:pt x="172" y="0"/>
                  </a:lnTo>
                  <a:lnTo>
                    <a:pt x="172" y="10"/>
                  </a:lnTo>
                  <a:lnTo>
                    <a:pt x="166" y="42"/>
                  </a:lnTo>
                  <a:lnTo>
                    <a:pt x="180" y="42"/>
                  </a:lnTo>
                  <a:lnTo>
                    <a:pt x="198" y="34"/>
                  </a:lnTo>
                  <a:lnTo>
                    <a:pt x="218" y="44"/>
                  </a:lnTo>
                  <a:lnTo>
                    <a:pt x="222" y="64"/>
                  </a:lnTo>
                  <a:lnTo>
                    <a:pt x="206" y="78"/>
                  </a:lnTo>
                  <a:lnTo>
                    <a:pt x="204" y="94"/>
                  </a:lnTo>
                  <a:lnTo>
                    <a:pt x="230" y="116"/>
                  </a:lnTo>
                  <a:lnTo>
                    <a:pt x="220" y="172"/>
                  </a:lnTo>
                  <a:lnTo>
                    <a:pt x="208" y="182"/>
                  </a:lnTo>
                  <a:lnTo>
                    <a:pt x="200" y="178"/>
                  </a:lnTo>
                  <a:lnTo>
                    <a:pt x="168" y="176"/>
                  </a:lnTo>
                  <a:lnTo>
                    <a:pt x="158" y="160"/>
                  </a:lnTo>
                  <a:lnTo>
                    <a:pt x="144" y="176"/>
                  </a:lnTo>
                  <a:lnTo>
                    <a:pt x="114" y="180"/>
                  </a:lnTo>
                  <a:lnTo>
                    <a:pt x="104" y="188"/>
                  </a:lnTo>
                  <a:lnTo>
                    <a:pt x="118" y="212"/>
                  </a:lnTo>
                  <a:lnTo>
                    <a:pt x="104" y="222"/>
                  </a:lnTo>
                  <a:lnTo>
                    <a:pt x="92" y="210"/>
                  </a:lnTo>
                  <a:lnTo>
                    <a:pt x="72" y="222"/>
                  </a:lnTo>
                  <a:lnTo>
                    <a:pt x="42" y="192"/>
                  </a:lnTo>
                  <a:lnTo>
                    <a:pt x="40" y="182"/>
                  </a:lnTo>
                  <a:lnTo>
                    <a:pt x="28" y="174"/>
                  </a:lnTo>
                  <a:lnTo>
                    <a:pt x="24" y="146"/>
                  </a:lnTo>
                  <a:lnTo>
                    <a:pt x="28" y="124"/>
                  </a:lnTo>
                  <a:lnTo>
                    <a:pt x="14" y="118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14" y="92"/>
                  </a:lnTo>
                  <a:lnTo>
                    <a:pt x="22" y="80"/>
                  </a:lnTo>
                  <a:lnTo>
                    <a:pt x="32" y="62"/>
                  </a:lnTo>
                  <a:lnTo>
                    <a:pt x="26" y="44"/>
                  </a:lnTo>
                  <a:lnTo>
                    <a:pt x="56" y="42"/>
                  </a:lnTo>
                  <a:lnTo>
                    <a:pt x="100" y="42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7" name="Gambia">
              <a:extLst>
                <a:ext uri="{FF2B5EF4-FFF2-40B4-BE49-F238E27FC236}">
                  <a16:creationId xmlns="" xmlns:a16="http://schemas.microsoft.com/office/drawing/2014/main" id="{F03C81FB-76E1-40FE-821D-9DF18675242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3618" y="4112342"/>
              <a:ext cx="91758" cy="2949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0" y="28"/>
                </a:cxn>
                <a:cxn ang="0">
                  <a:pos x="62" y="22"/>
                </a:cxn>
                <a:cxn ang="0">
                  <a:pos x="78" y="22"/>
                </a:cxn>
                <a:cxn ang="0">
                  <a:pos x="102" y="30"/>
                </a:cxn>
                <a:cxn ang="0">
                  <a:pos x="112" y="22"/>
                </a:cxn>
                <a:cxn ang="0">
                  <a:pos x="106" y="14"/>
                </a:cxn>
                <a:cxn ang="0">
                  <a:pos x="94" y="14"/>
                </a:cxn>
                <a:cxn ang="0">
                  <a:pos x="78" y="4"/>
                </a:cxn>
                <a:cxn ang="0">
                  <a:pos x="70" y="0"/>
                </a:cxn>
                <a:cxn ang="0">
                  <a:pos x="62" y="6"/>
                </a:cxn>
                <a:cxn ang="0">
                  <a:pos x="46" y="6"/>
                </a:cxn>
                <a:cxn ang="0">
                  <a:pos x="12" y="4"/>
                </a:cxn>
                <a:cxn ang="0">
                  <a:pos x="12" y="14"/>
                </a:cxn>
                <a:cxn ang="0">
                  <a:pos x="0" y="34"/>
                </a:cxn>
              </a:cxnLst>
              <a:rect l="0" t="0" r="r" b="b"/>
              <a:pathLst>
                <a:path w="112" h="34">
                  <a:moveTo>
                    <a:pt x="0" y="34"/>
                  </a:moveTo>
                  <a:lnTo>
                    <a:pt x="50" y="28"/>
                  </a:lnTo>
                  <a:lnTo>
                    <a:pt x="62" y="22"/>
                  </a:lnTo>
                  <a:lnTo>
                    <a:pt x="78" y="22"/>
                  </a:lnTo>
                  <a:lnTo>
                    <a:pt x="102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4" y="14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62" y="6"/>
                  </a:lnTo>
                  <a:lnTo>
                    <a:pt x="46" y="6"/>
                  </a:lnTo>
                  <a:lnTo>
                    <a:pt x="12" y="4"/>
                  </a:lnTo>
                  <a:lnTo>
                    <a:pt x="12" y="1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8" name="Georgia">
              <a:extLst>
                <a:ext uri="{FF2B5EF4-FFF2-40B4-BE49-F238E27FC236}">
                  <a16:creationId xmlns="" xmlns:a16="http://schemas.microsoft.com/office/drawing/2014/main" id="{12979468-8D91-43CF-BD40-04479FC39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2643" y="3020902"/>
              <a:ext cx="191325" cy="102261"/>
            </a:xfrm>
            <a:custGeom>
              <a:avLst/>
              <a:gdLst/>
              <a:ahLst/>
              <a:cxnLst>
                <a:cxn ang="0">
                  <a:pos x="232" y="86"/>
                </a:cxn>
                <a:cxn ang="0">
                  <a:pos x="226" y="106"/>
                </a:cxn>
                <a:cxn ang="0">
                  <a:pos x="236" y="114"/>
                </a:cxn>
                <a:cxn ang="0">
                  <a:pos x="238" y="122"/>
                </a:cxn>
                <a:cxn ang="0">
                  <a:pos x="210" y="124"/>
                </a:cxn>
                <a:cxn ang="0">
                  <a:pos x="198" y="112"/>
                </a:cxn>
                <a:cxn ang="0">
                  <a:pos x="184" y="114"/>
                </a:cxn>
                <a:cxn ang="0">
                  <a:pos x="174" y="122"/>
                </a:cxn>
                <a:cxn ang="0">
                  <a:pos x="128" y="124"/>
                </a:cxn>
                <a:cxn ang="0">
                  <a:pos x="104" y="108"/>
                </a:cxn>
                <a:cxn ang="0">
                  <a:pos x="88" y="112"/>
                </a:cxn>
                <a:cxn ang="0">
                  <a:pos x="44" y="104"/>
                </a:cxn>
                <a:cxn ang="0">
                  <a:pos x="58" y="84"/>
                </a:cxn>
                <a:cxn ang="0">
                  <a:pos x="60" y="56"/>
                </a:cxn>
                <a:cxn ang="0">
                  <a:pos x="42" y="36"/>
                </a:cxn>
                <a:cxn ang="0">
                  <a:pos x="24" y="22"/>
                </a:cxn>
                <a:cxn ang="0">
                  <a:pos x="14" y="24"/>
                </a:cxn>
                <a:cxn ang="0">
                  <a:pos x="0" y="10"/>
                </a:cxn>
                <a:cxn ang="0">
                  <a:pos x="8" y="2"/>
                </a:cxn>
                <a:cxn ang="0">
                  <a:pos x="36" y="0"/>
                </a:cxn>
                <a:cxn ang="0">
                  <a:pos x="98" y="8"/>
                </a:cxn>
                <a:cxn ang="0">
                  <a:pos x="110" y="2"/>
                </a:cxn>
                <a:cxn ang="0">
                  <a:pos x="122" y="14"/>
                </a:cxn>
                <a:cxn ang="0">
                  <a:pos x="148" y="28"/>
                </a:cxn>
                <a:cxn ang="0">
                  <a:pos x="156" y="40"/>
                </a:cxn>
                <a:cxn ang="0">
                  <a:pos x="168" y="32"/>
                </a:cxn>
                <a:cxn ang="0">
                  <a:pos x="182" y="40"/>
                </a:cxn>
                <a:cxn ang="0">
                  <a:pos x="194" y="40"/>
                </a:cxn>
                <a:cxn ang="0">
                  <a:pos x="208" y="50"/>
                </a:cxn>
                <a:cxn ang="0">
                  <a:pos x="208" y="64"/>
                </a:cxn>
                <a:cxn ang="0">
                  <a:pos x="198" y="74"/>
                </a:cxn>
                <a:cxn ang="0">
                  <a:pos x="232" y="86"/>
                </a:cxn>
              </a:cxnLst>
              <a:rect l="0" t="0" r="r" b="b"/>
              <a:pathLst>
                <a:path w="238" h="124">
                  <a:moveTo>
                    <a:pt x="232" y="86"/>
                  </a:moveTo>
                  <a:lnTo>
                    <a:pt x="226" y="106"/>
                  </a:lnTo>
                  <a:lnTo>
                    <a:pt x="236" y="114"/>
                  </a:lnTo>
                  <a:lnTo>
                    <a:pt x="238" y="122"/>
                  </a:lnTo>
                  <a:lnTo>
                    <a:pt x="210" y="124"/>
                  </a:lnTo>
                  <a:lnTo>
                    <a:pt x="198" y="112"/>
                  </a:lnTo>
                  <a:lnTo>
                    <a:pt x="184" y="114"/>
                  </a:lnTo>
                  <a:lnTo>
                    <a:pt x="174" y="122"/>
                  </a:lnTo>
                  <a:lnTo>
                    <a:pt x="128" y="124"/>
                  </a:lnTo>
                  <a:lnTo>
                    <a:pt x="104" y="108"/>
                  </a:lnTo>
                  <a:lnTo>
                    <a:pt x="88" y="112"/>
                  </a:lnTo>
                  <a:lnTo>
                    <a:pt x="44" y="104"/>
                  </a:lnTo>
                  <a:lnTo>
                    <a:pt x="58" y="84"/>
                  </a:lnTo>
                  <a:lnTo>
                    <a:pt x="60" y="56"/>
                  </a:lnTo>
                  <a:lnTo>
                    <a:pt x="42" y="36"/>
                  </a:lnTo>
                  <a:lnTo>
                    <a:pt x="24" y="22"/>
                  </a:lnTo>
                  <a:lnTo>
                    <a:pt x="14" y="24"/>
                  </a:lnTo>
                  <a:lnTo>
                    <a:pt x="0" y="10"/>
                  </a:lnTo>
                  <a:lnTo>
                    <a:pt x="8" y="2"/>
                  </a:lnTo>
                  <a:lnTo>
                    <a:pt x="36" y="0"/>
                  </a:lnTo>
                  <a:lnTo>
                    <a:pt x="98" y="8"/>
                  </a:lnTo>
                  <a:lnTo>
                    <a:pt x="110" y="2"/>
                  </a:lnTo>
                  <a:lnTo>
                    <a:pt x="122" y="14"/>
                  </a:lnTo>
                  <a:lnTo>
                    <a:pt x="148" y="28"/>
                  </a:lnTo>
                  <a:lnTo>
                    <a:pt x="156" y="40"/>
                  </a:lnTo>
                  <a:lnTo>
                    <a:pt x="168" y="32"/>
                  </a:lnTo>
                  <a:lnTo>
                    <a:pt x="182" y="40"/>
                  </a:lnTo>
                  <a:lnTo>
                    <a:pt x="194" y="40"/>
                  </a:lnTo>
                  <a:lnTo>
                    <a:pt x="208" y="50"/>
                  </a:lnTo>
                  <a:lnTo>
                    <a:pt x="208" y="64"/>
                  </a:lnTo>
                  <a:lnTo>
                    <a:pt x="198" y="74"/>
                  </a:lnTo>
                  <a:lnTo>
                    <a:pt x="232" y="8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9" name="Germany">
              <a:extLst>
                <a:ext uri="{FF2B5EF4-FFF2-40B4-BE49-F238E27FC236}">
                  <a16:creationId xmlns="" xmlns:a16="http://schemas.microsoft.com/office/drawing/2014/main" id="{47D37164-D751-43C6-A47B-CCDEB02A887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8399" y="2462399"/>
              <a:ext cx="281133" cy="373647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48" y="96"/>
                </a:cxn>
                <a:cxn ang="0">
                  <a:pos x="40" y="142"/>
                </a:cxn>
                <a:cxn ang="0">
                  <a:pos x="28" y="152"/>
                </a:cxn>
                <a:cxn ang="0">
                  <a:pos x="38" y="172"/>
                </a:cxn>
                <a:cxn ang="0">
                  <a:pos x="22" y="194"/>
                </a:cxn>
                <a:cxn ang="0">
                  <a:pos x="0" y="200"/>
                </a:cxn>
                <a:cxn ang="0">
                  <a:pos x="8" y="228"/>
                </a:cxn>
                <a:cxn ang="0">
                  <a:pos x="4" y="256"/>
                </a:cxn>
                <a:cxn ang="0">
                  <a:pos x="16" y="288"/>
                </a:cxn>
                <a:cxn ang="0">
                  <a:pos x="20" y="322"/>
                </a:cxn>
                <a:cxn ang="0">
                  <a:pos x="28" y="354"/>
                </a:cxn>
                <a:cxn ang="0">
                  <a:pos x="80" y="388"/>
                </a:cxn>
                <a:cxn ang="0">
                  <a:pos x="68" y="452"/>
                </a:cxn>
                <a:cxn ang="0">
                  <a:pos x="102" y="448"/>
                </a:cxn>
                <a:cxn ang="0">
                  <a:pos x="132" y="450"/>
                </a:cxn>
                <a:cxn ang="0">
                  <a:pos x="228" y="454"/>
                </a:cxn>
                <a:cxn ang="0">
                  <a:pos x="262" y="456"/>
                </a:cxn>
                <a:cxn ang="0">
                  <a:pos x="258" y="432"/>
                </a:cxn>
                <a:cxn ang="0">
                  <a:pos x="274" y="408"/>
                </a:cxn>
                <a:cxn ang="0">
                  <a:pos x="308" y="392"/>
                </a:cxn>
                <a:cxn ang="0">
                  <a:pos x="284" y="370"/>
                </a:cxn>
                <a:cxn ang="0">
                  <a:pos x="248" y="344"/>
                </a:cxn>
                <a:cxn ang="0">
                  <a:pos x="232" y="306"/>
                </a:cxn>
                <a:cxn ang="0">
                  <a:pos x="252" y="298"/>
                </a:cxn>
                <a:cxn ang="0">
                  <a:pos x="300" y="270"/>
                </a:cxn>
                <a:cxn ang="0">
                  <a:pos x="326" y="252"/>
                </a:cxn>
                <a:cxn ang="0">
                  <a:pos x="348" y="246"/>
                </a:cxn>
                <a:cxn ang="0">
                  <a:pos x="328" y="198"/>
                </a:cxn>
                <a:cxn ang="0">
                  <a:pos x="304" y="136"/>
                </a:cxn>
                <a:cxn ang="0">
                  <a:pos x="300" y="106"/>
                </a:cxn>
                <a:cxn ang="0">
                  <a:pos x="282" y="62"/>
                </a:cxn>
                <a:cxn ang="0">
                  <a:pos x="268" y="26"/>
                </a:cxn>
                <a:cxn ang="0">
                  <a:pos x="252" y="44"/>
                </a:cxn>
                <a:cxn ang="0">
                  <a:pos x="226" y="62"/>
                </a:cxn>
                <a:cxn ang="0">
                  <a:pos x="200" y="76"/>
                </a:cxn>
                <a:cxn ang="0">
                  <a:pos x="180" y="46"/>
                </a:cxn>
                <a:cxn ang="0">
                  <a:pos x="152" y="16"/>
                </a:cxn>
                <a:cxn ang="0">
                  <a:pos x="104" y="0"/>
                </a:cxn>
                <a:cxn ang="0">
                  <a:pos x="112" y="24"/>
                </a:cxn>
                <a:cxn ang="0">
                  <a:pos x="114" y="52"/>
                </a:cxn>
                <a:cxn ang="0">
                  <a:pos x="110" y="72"/>
                </a:cxn>
                <a:cxn ang="0">
                  <a:pos x="88" y="96"/>
                </a:cxn>
              </a:cxnLst>
              <a:rect l="0" t="0" r="r" b="b"/>
              <a:pathLst>
                <a:path w="348" h="458">
                  <a:moveTo>
                    <a:pt x="88" y="96"/>
                  </a:moveTo>
                  <a:lnTo>
                    <a:pt x="80" y="88"/>
                  </a:lnTo>
                  <a:lnTo>
                    <a:pt x="64" y="94"/>
                  </a:lnTo>
                  <a:lnTo>
                    <a:pt x="48" y="96"/>
                  </a:lnTo>
                  <a:lnTo>
                    <a:pt x="48" y="112"/>
                  </a:lnTo>
                  <a:lnTo>
                    <a:pt x="40" y="142"/>
                  </a:lnTo>
                  <a:lnTo>
                    <a:pt x="26" y="142"/>
                  </a:lnTo>
                  <a:lnTo>
                    <a:pt x="28" y="152"/>
                  </a:lnTo>
                  <a:lnTo>
                    <a:pt x="38" y="156"/>
                  </a:lnTo>
                  <a:lnTo>
                    <a:pt x="38" y="172"/>
                  </a:lnTo>
                  <a:lnTo>
                    <a:pt x="28" y="182"/>
                  </a:lnTo>
                  <a:lnTo>
                    <a:pt x="22" y="194"/>
                  </a:lnTo>
                  <a:lnTo>
                    <a:pt x="8" y="194"/>
                  </a:lnTo>
                  <a:lnTo>
                    <a:pt x="0" y="200"/>
                  </a:lnTo>
                  <a:lnTo>
                    <a:pt x="2" y="214"/>
                  </a:lnTo>
                  <a:lnTo>
                    <a:pt x="8" y="228"/>
                  </a:lnTo>
                  <a:lnTo>
                    <a:pt x="0" y="242"/>
                  </a:lnTo>
                  <a:lnTo>
                    <a:pt x="4" y="256"/>
                  </a:lnTo>
                  <a:lnTo>
                    <a:pt x="4" y="266"/>
                  </a:lnTo>
                  <a:lnTo>
                    <a:pt x="16" y="288"/>
                  </a:lnTo>
                  <a:lnTo>
                    <a:pt x="6" y="302"/>
                  </a:lnTo>
                  <a:lnTo>
                    <a:pt x="20" y="322"/>
                  </a:lnTo>
                  <a:lnTo>
                    <a:pt x="20" y="342"/>
                  </a:lnTo>
                  <a:lnTo>
                    <a:pt x="28" y="354"/>
                  </a:lnTo>
                  <a:lnTo>
                    <a:pt x="42" y="356"/>
                  </a:lnTo>
                  <a:lnTo>
                    <a:pt x="80" y="388"/>
                  </a:lnTo>
                  <a:lnTo>
                    <a:pt x="66" y="422"/>
                  </a:lnTo>
                  <a:lnTo>
                    <a:pt x="68" y="452"/>
                  </a:lnTo>
                  <a:lnTo>
                    <a:pt x="82" y="458"/>
                  </a:lnTo>
                  <a:lnTo>
                    <a:pt x="102" y="448"/>
                  </a:lnTo>
                  <a:lnTo>
                    <a:pt x="114" y="452"/>
                  </a:lnTo>
                  <a:lnTo>
                    <a:pt x="132" y="450"/>
                  </a:lnTo>
                  <a:lnTo>
                    <a:pt x="142" y="458"/>
                  </a:lnTo>
                  <a:lnTo>
                    <a:pt x="228" y="454"/>
                  </a:lnTo>
                  <a:lnTo>
                    <a:pt x="244" y="446"/>
                  </a:lnTo>
                  <a:lnTo>
                    <a:pt x="262" y="456"/>
                  </a:lnTo>
                  <a:lnTo>
                    <a:pt x="274" y="450"/>
                  </a:lnTo>
                  <a:lnTo>
                    <a:pt x="258" y="432"/>
                  </a:lnTo>
                  <a:lnTo>
                    <a:pt x="256" y="418"/>
                  </a:lnTo>
                  <a:lnTo>
                    <a:pt x="274" y="408"/>
                  </a:lnTo>
                  <a:lnTo>
                    <a:pt x="290" y="394"/>
                  </a:lnTo>
                  <a:lnTo>
                    <a:pt x="308" y="392"/>
                  </a:lnTo>
                  <a:lnTo>
                    <a:pt x="294" y="370"/>
                  </a:lnTo>
                  <a:lnTo>
                    <a:pt x="284" y="370"/>
                  </a:lnTo>
                  <a:lnTo>
                    <a:pt x="274" y="356"/>
                  </a:lnTo>
                  <a:lnTo>
                    <a:pt x="248" y="344"/>
                  </a:lnTo>
                  <a:lnTo>
                    <a:pt x="244" y="318"/>
                  </a:lnTo>
                  <a:lnTo>
                    <a:pt x="232" y="306"/>
                  </a:lnTo>
                  <a:lnTo>
                    <a:pt x="234" y="300"/>
                  </a:lnTo>
                  <a:lnTo>
                    <a:pt x="252" y="298"/>
                  </a:lnTo>
                  <a:lnTo>
                    <a:pt x="278" y="284"/>
                  </a:lnTo>
                  <a:lnTo>
                    <a:pt x="300" y="270"/>
                  </a:lnTo>
                  <a:lnTo>
                    <a:pt x="318" y="266"/>
                  </a:lnTo>
                  <a:lnTo>
                    <a:pt x="326" y="252"/>
                  </a:lnTo>
                  <a:lnTo>
                    <a:pt x="340" y="256"/>
                  </a:lnTo>
                  <a:lnTo>
                    <a:pt x="348" y="246"/>
                  </a:lnTo>
                  <a:lnTo>
                    <a:pt x="326" y="218"/>
                  </a:lnTo>
                  <a:lnTo>
                    <a:pt x="328" y="198"/>
                  </a:lnTo>
                  <a:lnTo>
                    <a:pt x="324" y="156"/>
                  </a:lnTo>
                  <a:lnTo>
                    <a:pt x="304" y="136"/>
                  </a:lnTo>
                  <a:lnTo>
                    <a:pt x="306" y="122"/>
                  </a:lnTo>
                  <a:lnTo>
                    <a:pt x="300" y="106"/>
                  </a:lnTo>
                  <a:lnTo>
                    <a:pt x="302" y="78"/>
                  </a:lnTo>
                  <a:lnTo>
                    <a:pt x="282" y="62"/>
                  </a:lnTo>
                  <a:lnTo>
                    <a:pt x="280" y="30"/>
                  </a:lnTo>
                  <a:lnTo>
                    <a:pt x="268" y="26"/>
                  </a:lnTo>
                  <a:lnTo>
                    <a:pt x="262" y="50"/>
                  </a:lnTo>
                  <a:lnTo>
                    <a:pt x="252" y="44"/>
                  </a:lnTo>
                  <a:lnTo>
                    <a:pt x="238" y="44"/>
                  </a:lnTo>
                  <a:lnTo>
                    <a:pt x="226" y="62"/>
                  </a:lnTo>
                  <a:lnTo>
                    <a:pt x="214" y="62"/>
                  </a:lnTo>
                  <a:lnTo>
                    <a:pt x="200" y="76"/>
                  </a:lnTo>
                  <a:lnTo>
                    <a:pt x="176" y="68"/>
                  </a:lnTo>
                  <a:lnTo>
                    <a:pt x="180" y="46"/>
                  </a:lnTo>
                  <a:lnTo>
                    <a:pt x="152" y="38"/>
                  </a:lnTo>
                  <a:lnTo>
                    <a:pt x="152" y="16"/>
                  </a:lnTo>
                  <a:lnTo>
                    <a:pt x="142" y="8"/>
                  </a:lnTo>
                  <a:lnTo>
                    <a:pt x="104" y="0"/>
                  </a:lnTo>
                  <a:lnTo>
                    <a:pt x="100" y="16"/>
                  </a:lnTo>
                  <a:lnTo>
                    <a:pt x="112" y="24"/>
                  </a:lnTo>
                  <a:lnTo>
                    <a:pt x="106" y="42"/>
                  </a:lnTo>
                  <a:lnTo>
                    <a:pt x="114" y="52"/>
                  </a:lnTo>
                  <a:lnTo>
                    <a:pt x="106" y="62"/>
                  </a:lnTo>
                  <a:lnTo>
                    <a:pt x="110" y="72"/>
                  </a:lnTo>
                  <a:lnTo>
                    <a:pt x="100" y="90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0" name="Ghana">
              <a:extLst>
                <a:ext uri="{FF2B5EF4-FFF2-40B4-BE49-F238E27FC236}">
                  <a16:creationId xmlns="" xmlns:a16="http://schemas.microsoft.com/office/drawing/2014/main" id="{45D7F5FE-94F4-4477-BE93-22400C5E7FF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3362" y="4202804"/>
              <a:ext cx="140566" cy="206490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18" y="225"/>
                </a:cxn>
                <a:cxn ang="0">
                  <a:pos x="0" y="181"/>
                </a:cxn>
                <a:cxn ang="0">
                  <a:pos x="0" y="155"/>
                </a:cxn>
                <a:cxn ang="0">
                  <a:pos x="22" y="105"/>
                </a:cxn>
                <a:cxn ang="0">
                  <a:pos x="16" y="66"/>
                </a:cxn>
                <a:cxn ang="0">
                  <a:pos x="12" y="8"/>
                </a:cxn>
                <a:cxn ang="0">
                  <a:pos x="106" y="8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28" y="14"/>
                </a:cxn>
                <a:cxn ang="0">
                  <a:pos x="136" y="22"/>
                </a:cxn>
                <a:cxn ang="0">
                  <a:pos x="140" y="50"/>
                </a:cxn>
                <a:cxn ang="0">
                  <a:pos x="144" y="80"/>
                </a:cxn>
                <a:cxn ang="0">
                  <a:pos x="134" y="96"/>
                </a:cxn>
                <a:cxn ang="0">
                  <a:pos x="146" y="117"/>
                </a:cxn>
                <a:cxn ang="0">
                  <a:pos x="150" y="161"/>
                </a:cxn>
                <a:cxn ang="0">
                  <a:pos x="172" y="191"/>
                </a:cxn>
                <a:cxn ang="0">
                  <a:pos x="154" y="205"/>
                </a:cxn>
                <a:cxn ang="0">
                  <a:pos x="118" y="207"/>
                </a:cxn>
                <a:cxn ang="0">
                  <a:pos x="78" y="233"/>
                </a:cxn>
                <a:cxn ang="0">
                  <a:pos x="48" y="237"/>
                </a:cxn>
                <a:cxn ang="0">
                  <a:pos x="36" y="251"/>
                </a:cxn>
                <a:cxn ang="0">
                  <a:pos x="24" y="239"/>
                </a:cxn>
                <a:cxn ang="0">
                  <a:pos x="0" y="233"/>
                </a:cxn>
              </a:cxnLst>
              <a:rect l="0" t="0" r="r" b="b"/>
              <a:pathLst>
                <a:path w="172" h="251">
                  <a:moveTo>
                    <a:pt x="0" y="233"/>
                  </a:moveTo>
                  <a:lnTo>
                    <a:pt x="18" y="225"/>
                  </a:lnTo>
                  <a:lnTo>
                    <a:pt x="0" y="181"/>
                  </a:lnTo>
                  <a:lnTo>
                    <a:pt x="0" y="155"/>
                  </a:lnTo>
                  <a:lnTo>
                    <a:pt x="22" y="105"/>
                  </a:lnTo>
                  <a:lnTo>
                    <a:pt x="16" y="66"/>
                  </a:lnTo>
                  <a:lnTo>
                    <a:pt x="12" y="8"/>
                  </a:lnTo>
                  <a:lnTo>
                    <a:pt x="106" y="8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30" y="8"/>
                  </a:lnTo>
                  <a:lnTo>
                    <a:pt x="128" y="14"/>
                  </a:lnTo>
                  <a:lnTo>
                    <a:pt x="136" y="22"/>
                  </a:lnTo>
                  <a:lnTo>
                    <a:pt x="140" y="50"/>
                  </a:lnTo>
                  <a:lnTo>
                    <a:pt x="144" y="80"/>
                  </a:lnTo>
                  <a:lnTo>
                    <a:pt x="134" y="96"/>
                  </a:lnTo>
                  <a:lnTo>
                    <a:pt x="146" y="117"/>
                  </a:lnTo>
                  <a:lnTo>
                    <a:pt x="150" y="161"/>
                  </a:lnTo>
                  <a:lnTo>
                    <a:pt x="172" y="191"/>
                  </a:lnTo>
                  <a:lnTo>
                    <a:pt x="154" y="205"/>
                  </a:lnTo>
                  <a:lnTo>
                    <a:pt x="118" y="207"/>
                  </a:lnTo>
                  <a:lnTo>
                    <a:pt x="78" y="233"/>
                  </a:lnTo>
                  <a:lnTo>
                    <a:pt x="48" y="237"/>
                  </a:lnTo>
                  <a:lnTo>
                    <a:pt x="36" y="251"/>
                  </a:lnTo>
                  <a:lnTo>
                    <a:pt x="24" y="239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1" name="Greece">
              <a:extLst>
                <a:ext uri="{FF2B5EF4-FFF2-40B4-BE49-F238E27FC236}">
                  <a16:creationId xmlns="" xmlns:a16="http://schemas.microsoft.com/office/drawing/2014/main" id="{403BAA98-93C3-498B-A3D0-146387B68D5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23763" y="3091698"/>
              <a:ext cx="191325" cy="28318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2" y="96"/>
                </a:cxn>
                <a:cxn ang="0">
                  <a:pos x="38" y="72"/>
                </a:cxn>
                <a:cxn ang="0">
                  <a:pos x="44" y="62"/>
                </a:cxn>
                <a:cxn ang="0">
                  <a:pos x="82" y="38"/>
                </a:cxn>
                <a:cxn ang="0">
                  <a:pos x="108" y="24"/>
                </a:cxn>
                <a:cxn ang="0">
                  <a:pos x="150" y="14"/>
                </a:cxn>
                <a:cxn ang="0">
                  <a:pos x="186" y="26"/>
                </a:cxn>
                <a:cxn ang="0">
                  <a:pos x="218" y="10"/>
                </a:cxn>
                <a:cxn ang="0">
                  <a:pos x="232" y="8"/>
                </a:cxn>
                <a:cxn ang="0">
                  <a:pos x="216" y="54"/>
                </a:cxn>
                <a:cxn ang="0">
                  <a:pos x="162" y="48"/>
                </a:cxn>
                <a:cxn ang="0">
                  <a:pos x="134" y="66"/>
                </a:cxn>
                <a:cxn ang="0">
                  <a:pos x="136" y="86"/>
                </a:cxn>
                <a:cxn ang="0">
                  <a:pos x="122" y="96"/>
                </a:cxn>
                <a:cxn ang="0">
                  <a:pos x="100" y="86"/>
                </a:cxn>
                <a:cxn ang="0">
                  <a:pos x="88" y="94"/>
                </a:cxn>
                <a:cxn ang="0">
                  <a:pos x="106" y="130"/>
                </a:cxn>
                <a:cxn ang="0">
                  <a:pos x="116" y="146"/>
                </a:cxn>
                <a:cxn ang="0">
                  <a:pos x="130" y="168"/>
                </a:cxn>
                <a:cxn ang="0">
                  <a:pos x="158" y="200"/>
                </a:cxn>
                <a:cxn ang="0">
                  <a:pos x="142" y="216"/>
                </a:cxn>
                <a:cxn ang="0">
                  <a:pos x="106" y="198"/>
                </a:cxn>
                <a:cxn ang="0">
                  <a:pos x="120" y="236"/>
                </a:cxn>
                <a:cxn ang="0">
                  <a:pos x="106" y="248"/>
                </a:cxn>
                <a:cxn ang="0">
                  <a:pos x="90" y="258"/>
                </a:cxn>
                <a:cxn ang="0">
                  <a:pos x="70" y="254"/>
                </a:cxn>
                <a:cxn ang="0">
                  <a:pos x="48" y="248"/>
                </a:cxn>
                <a:cxn ang="0">
                  <a:pos x="36" y="206"/>
                </a:cxn>
                <a:cxn ang="0">
                  <a:pos x="58" y="194"/>
                </a:cxn>
                <a:cxn ang="0">
                  <a:pos x="94" y="204"/>
                </a:cxn>
                <a:cxn ang="0">
                  <a:pos x="82" y="184"/>
                </a:cxn>
                <a:cxn ang="0">
                  <a:pos x="46" y="178"/>
                </a:cxn>
                <a:cxn ang="0">
                  <a:pos x="16" y="158"/>
                </a:cxn>
                <a:cxn ang="0">
                  <a:pos x="0" y="132"/>
                </a:cxn>
                <a:cxn ang="0">
                  <a:pos x="160" y="338"/>
                </a:cxn>
                <a:cxn ang="0">
                  <a:pos x="226" y="342"/>
                </a:cxn>
                <a:cxn ang="0">
                  <a:pos x="210" y="332"/>
                </a:cxn>
                <a:cxn ang="0">
                  <a:pos x="168" y="322"/>
                </a:cxn>
                <a:cxn ang="0">
                  <a:pos x="150" y="320"/>
                </a:cxn>
                <a:cxn ang="0">
                  <a:pos x="130" y="330"/>
                </a:cxn>
              </a:cxnLst>
              <a:rect l="0" t="0" r="r" b="b"/>
              <a:pathLst>
                <a:path w="234" h="346">
                  <a:moveTo>
                    <a:pt x="0" y="132"/>
                  </a:moveTo>
                  <a:lnTo>
                    <a:pt x="0" y="118"/>
                  </a:lnTo>
                  <a:lnTo>
                    <a:pt x="12" y="106"/>
                  </a:lnTo>
                  <a:lnTo>
                    <a:pt x="12" y="96"/>
                  </a:lnTo>
                  <a:lnTo>
                    <a:pt x="24" y="80"/>
                  </a:lnTo>
                  <a:lnTo>
                    <a:pt x="38" y="72"/>
                  </a:lnTo>
                  <a:lnTo>
                    <a:pt x="38" y="54"/>
                  </a:lnTo>
                  <a:lnTo>
                    <a:pt x="44" y="62"/>
                  </a:lnTo>
                  <a:lnTo>
                    <a:pt x="62" y="48"/>
                  </a:lnTo>
                  <a:lnTo>
                    <a:pt x="82" y="38"/>
                  </a:lnTo>
                  <a:lnTo>
                    <a:pt x="98" y="28"/>
                  </a:lnTo>
                  <a:lnTo>
                    <a:pt x="108" y="24"/>
                  </a:lnTo>
                  <a:lnTo>
                    <a:pt x="130" y="24"/>
                  </a:lnTo>
                  <a:lnTo>
                    <a:pt x="150" y="14"/>
                  </a:lnTo>
                  <a:lnTo>
                    <a:pt x="172" y="20"/>
                  </a:lnTo>
                  <a:lnTo>
                    <a:pt x="186" y="26"/>
                  </a:lnTo>
                  <a:lnTo>
                    <a:pt x="216" y="24"/>
                  </a:lnTo>
                  <a:lnTo>
                    <a:pt x="218" y="10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30" y="28"/>
                  </a:lnTo>
                  <a:lnTo>
                    <a:pt x="216" y="54"/>
                  </a:lnTo>
                  <a:lnTo>
                    <a:pt x="188" y="46"/>
                  </a:lnTo>
                  <a:lnTo>
                    <a:pt x="162" y="48"/>
                  </a:lnTo>
                  <a:lnTo>
                    <a:pt x="142" y="58"/>
                  </a:lnTo>
                  <a:lnTo>
                    <a:pt x="134" y="66"/>
                  </a:lnTo>
                  <a:lnTo>
                    <a:pt x="154" y="84"/>
                  </a:lnTo>
                  <a:lnTo>
                    <a:pt x="136" y="86"/>
                  </a:lnTo>
                  <a:lnTo>
                    <a:pt x="138" y="96"/>
                  </a:lnTo>
                  <a:lnTo>
                    <a:pt x="122" y="96"/>
                  </a:lnTo>
                  <a:lnTo>
                    <a:pt x="112" y="88"/>
                  </a:lnTo>
                  <a:lnTo>
                    <a:pt x="100" y="86"/>
                  </a:lnTo>
                  <a:lnTo>
                    <a:pt x="90" y="76"/>
                  </a:lnTo>
                  <a:lnTo>
                    <a:pt x="88" y="94"/>
                  </a:lnTo>
                  <a:lnTo>
                    <a:pt x="98" y="110"/>
                  </a:lnTo>
                  <a:lnTo>
                    <a:pt x="106" y="130"/>
                  </a:lnTo>
                  <a:lnTo>
                    <a:pt x="102" y="146"/>
                  </a:lnTo>
                  <a:lnTo>
                    <a:pt x="116" y="146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46" y="174"/>
                  </a:lnTo>
                  <a:lnTo>
                    <a:pt x="158" y="200"/>
                  </a:lnTo>
                  <a:lnTo>
                    <a:pt x="140" y="198"/>
                  </a:lnTo>
                  <a:lnTo>
                    <a:pt x="142" y="216"/>
                  </a:lnTo>
                  <a:lnTo>
                    <a:pt x="128" y="200"/>
                  </a:lnTo>
                  <a:lnTo>
                    <a:pt x="106" y="198"/>
                  </a:lnTo>
                  <a:lnTo>
                    <a:pt x="116" y="218"/>
                  </a:lnTo>
                  <a:lnTo>
                    <a:pt x="120" y="236"/>
                  </a:lnTo>
                  <a:lnTo>
                    <a:pt x="106" y="234"/>
                  </a:lnTo>
                  <a:lnTo>
                    <a:pt x="106" y="248"/>
                  </a:lnTo>
                  <a:lnTo>
                    <a:pt x="112" y="272"/>
                  </a:lnTo>
                  <a:lnTo>
                    <a:pt x="90" y="258"/>
                  </a:lnTo>
                  <a:lnTo>
                    <a:pt x="84" y="274"/>
                  </a:lnTo>
                  <a:lnTo>
                    <a:pt x="70" y="254"/>
                  </a:lnTo>
                  <a:lnTo>
                    <a:pt x="60" y="264"/>
                  </a:lnTo>
                  <a:lnTo>
                    <a:pt x="48" y="248"/>
                  </a:lnTo>
                  <a:lnTo>
                    <a:pt x="48" y="230"/>
                  </a:lnTo>
                  <a:lnTo>
                    <a:pt x="36" y="206"/>
                  </a:lnTo>
                  <a:lnTo>
                    <a:pt x="44" y="194"/>
                  </a:lnTo>
                  <a:lnTo>
                    <a:pt x="58" y="194"/>
                  </a:lnTo>
                  <a:lnTo>
                    <a:pt x="68" y="190"/>
                  </a:lnTo>
                  <a:lnTo>
                    <a:pt x="94" y="204"/>
                  </a:lnTo>
                  <a:lnTo>
                    <a:pt x="102" y="194"/>
                  </a:lnTo>
                  <a:lnTo>
                    <a:pt x="82" y="184"/>
                  </a:lnTo>
                  <a:lnTo>
                    <a:pt x="52" y="182"/>
                  </a:lnTo>
                  <a:lnTo>
                    <a:pt x="46" y="178"/>
                  </a:lnTo>
                  <a:lnTo>
                    <a:pt x="36" y="184"/>
                  </a:lnTo>
                  <a:lnTo>
                    <a:pt x="16" y="158"/>
                  </a:lnTo>
                  <a:lnTo>
                    <a:pt x="18" y="148"/>
                  </a:lnTo>
                  <a:lnTo>
                    <a:pt x="0" y="132"/>
                  </a:lnTo>
                  <a:close/>
                  <a:moveTo>
                    <a:pt x="130" y="330"/>
                  </a:moveTo>
                  <a:lnTo>
                    <a:pt x="160" y="338"/>
                  </a:lnTo>
                  <a:lnTo>
                    <a:pt x="170" y="346"/>
                  </a:lnTo>
                  <a:lnTo>
                    <a:pt x="226" y="342"/>
                  </a:lnTo>
                  <a:lnTo>
                    <a:pt x="234" y="324"/>
                  </a:lnTo>
                  <a:lnTo>
                    <a:pt x="210" y="332"/>
                  </a:lnTo>
                  <a:lnTo>
                    <a:pt x="210" y="324"/>
                  </a:lnTo>
                  <a:lnTo>
                    <a:pt x="168" y="322"/>
                  </a:lnTo>
                  <a:lnTo>
                    <a:pt x="158" y="328"/>
                  </a:lnTo>
                  <a:lnTo>
                    <a:pt x="150" y="320"/>
                  </a:lnTo>
                  <a:lnTo>
                    <a:pt x="126" y="318"/>
                  </a:lnTo>
                  <a:lnTo>
                    <a:pt x="130" y="33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2" name="Greenland">
              <a:extLst>
                <a:ext uri="{FF2B5EF4-FFF2-40B4-BE49-F238E27FC236}">
                  <a16:creationId xmlns="" xmlns:a16="http://schemas.microsoft.com/office/drawing/2014/main" id="{90E5E72B-DB8C-4BF9-916C-6367AE2A4D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014" y="859652"/>
              <a:ext cx="1497417" cy="1168136"/>
            </a:xfrm>
            <a:custGeom>
              <a:avLst/>
              <a:gdLst/>
              <a:ahLst/>
              <a:cxnLst>
                <a:cxn ang="0">
                  <a:pos x="25" y="143"/>
                </a:cxn>
                <a:cxn ang="0">
                  <a:pos x="96" y="119"/>
                </a:cxn>
                <a:cxn ang="0">
                  <a:pos x="70" y="96"/>
                </a:cxn>
                <a:cxn ang="0">
                  <a:pos x="150" y="69"/>
                </a:cxn>
                <a:cxn ang="0">
                  <a:pos x="231" y="51"/>
                </a:cxn>
                <a:cxn ang="0">
                  <a:pos x="276" y="72"/>
                </a:cxn>
                <a:cxn ang="0">
                  <a:pos x="291" y="45"/>
                </a:cxn>
                <a:cxn ang="0">
                  <a:pos x="330" y="60"/>
                </a:cxn>
                <a:cxn ang="0">
                  <a:pos x="345" y="39"/>
                </a:cxn>
                <a:cxn ang="0">
                  <a:pos x="378" y="24"/>
                </a:cxn>
                <a:cxn ang="0">
                  <a:pos x="433" y="17"/>
                </a:cxn>
                <a:cxn ang="0">
                  <a:pos x="489" y="2"/>
                </a:cxn>
                <a:cxn ang="0">
                  <a:pos x="561" y="0"/>
                </a:cxn>
                <a:cxn ang="0">
                  <a:pos x="589" y="6"/>
                </a:cxn>
                <a:cxn ang="0">
                  <a:pos x="568" y="18"/>
                </a:cxn>
                <a:cxn ang="0">
                  <a:pos x="568" y="26"/>
                </a:cxn>
                <a:cxn ang="0">
                  <a:pos x="628" y="21"/>
                </a:cxn>
                <a:cxn ang="0">
                  <a:pos x="666" y="33"/>
                </a:cxn>
                <a:cxn ang="0">
                  <a:pos x="612" y="54"/>
                </a:cxn>
                <a:cxn ang="0">
                  <a:pos x="631" y="65"/>
                </a:cxn>
                <a:cxn ang="0">
                  <a:pos x="643" y="89"/>
                </a:cxn>
                <a:cxn ang="0">
                  <a:pos x="742" y="62"/>
                </a:cxn>
                <a:cxn ang="0">
                  <a:pos x="783" y="65"/>
                </a:cxn>
                <a:cxn ang="0">
                  <a:pos x="745" y="96"/>
                </a:cxn>
                <a:cxn ang="0">
                  <a:pos x="700" y="123"/>
                </a:cxn>
                <a:cxn ang="0">
                  <a:pos x="681" y="149"/>
                </a:cxn>
                <a:cxn ang="0">
                  <a:pos x="684" y="168"/>
                </a:cxn>
                <a:cxn ang="0">
                  <a:pos x="697" y="198"/>
                </a:cxn>
                <a:cxn ang="0">
                  <a:pos x="687" y="212"/>
                </a:cxn>
                <a:cxn ang="0">
                  <a:pos x="664" y="234"/>
                </a:cxn>
                <a:cxn ang="0">
                  <a:pos x="663" y="267"/>
                </a:cxn>
                <a:cxn ang="0">
                  <a:pos x="651" y="287"/>
                </a:cxn>
                <a:cxn ang="0">
                  <a:pos x="663" y="314"/>
                </a:cxn>
                <a:cxn ang="0">
                  <a:pos x="658" y="344"/>
                </a:cxn>
                <a:cxn ang="0">
                  <a:pos x="630" y="344"/>
                </a:cxn>
                <a:cxn ang="0">
                  <a:pos x="595" y="354"/>
                </a:cxn>
                <a:cxn ang="0">
                  <a:pos x="619" y="369"/>
                </a:cxn>
                <a:cxn ang="0">
                  <a:pos x="612" y="390"/>
                </a:cxn>
                <a:cxn ang="0">
                  <a:pos x="544" y="413"/>
                </a:cxn>
                <a:cxn ang="0">
                  <a:pos x="499" y="432"/>
                </a:cxn>
                <a:cxn ang="0">
                  <a:pos x="448" y="470"/>
                </a:cxn>
                <a:cxn ang="0">
                  <a:pos x="409" y="516"/>
                </a:cxn>
                <a:cxn ang="0">
                  <a:pos x="376" y="576"/>
                </a:cxn>
                <a:cxn ang="0">
                  <a:pos x="355" y="606"/>
                </a:cxn>
                <a:cxn ang="0">
                  <a:pos x="310" y="582"/>
                </a:cxn>
                <a:cxn ang="0">
                  <a:pos x="265" y="521"/>
                </a:cxn>
                <a:cxn ang="0">
                  <a:pos x="240" y="479"/>
                </a:cxn>
                <a:cxn ang="0">
                  <a:pos x="255" y="440"/>
                </a:cxn>
                <a:cxn ang="0">
                  <a:pos x="268" y="407"/>
                </a:cxn>
                <a:cxn ang="0">
                  <a:pos x="268" y="362"/>
                </a:cxn>
                <a:cxn ang="0">
                  <a:pos x="250" y="326"/>
                </a:cxn>
                <a:cxn ang="0">
                  <a:pos x="208" y="317"/>
                </a:cxn>
                <a:cxn ang="0">
                  <a:pos x="196" y="255"/>
                </a:cxn>
                <a:cxn ang="0">
                  <a:pos x="153" y="213"/>
                </a:cxn>
                <a:cxn ang="0">
                  <a:pos x="102" y="210"/>
                </a:cxn>
                <a:cxn ang="0">
                  <a:pos x="78" y="218"/>
                </a:cxn>
                <a:cxn ang="0">
                  <a:pos x="46" y="213"/>
                </a:cxn>
                <a:cxn ang="0">
                  <a:pos x="9" y="197"/>
                </a:cxn>
                <a:cxn ang="0">
                  <a:pos x="33" y="176"/>
                </a:cxn>
                <a:cxn ang="0">
                  <a:pos x="0" y="162"/>
                </a:cxn>
              </a:cxnLst>
              <a:rect l="0" t="0" r="r" b="b"/>
              <a:pathLst>
                <a:path w="783" h="606">
                  <a:moveTo>
                    <a:pt x="6" y="149"/>
                  </a:moveTo>
                  <a:lnTo>
                    <a:pt x="25" y="143"/>
                  </a:lnTo>
                  <a:lnTo>
                    <a:pt x="67" y="143"/>
                  </a:lnTo>
                  <a:lnTo>
                    <a:pt x="96" y="119"/>
                  </a:lnTo>
                  <a:lnTo>
                    <a:pt x="63" y="114"/>
                  </a:lnTo>
                  <a:lnTo>
                    <a:pt x="70" y="96"/>
                  </a:lnTo>
                  <a:lnTo>
                    <a:pt x="123" y="83"/>
                  </a:lnTo>
                  <a:lnTo>
                    <a:pt x="150" y="69"/>
                  </a:lnTo>
                  <a:lnTo>
                    <a:pt x="196" y="50"/>
                  </a:lnTo>
                  <a:lnTo>
                    <a:pt x="231" y="51"/>
                  </a:lnTo>
                  <a:lnTo>
                    <a:pt x="255" y="66"/>
                  </a:lnTo>
                  <a:lnTo>
                    <a:pt x="276" y="72"/>
                  </a:lnTo>
                  <a:lnTo>
                    <a:pt x="279" y="51"/>
                  </a:lnTo>
                  <a:lnTo>
                    <a:pt x="291" y="45"/>
                  </a:lnTo>
                  <a:lnTo>
                    <a:pt x="306" y="53"/>
                  </a:lnTo>
                  <a:lnTo>
                    <a:pt x="330" y="60"/>
                  </a:lnTo>
                  <a:lnTo>
                    <a:pt x="328" y="42"/>
                  </a:lnTo>
                  <a:lnTo>
                    <a:pt x="345" y="39"/>
                  </a:lnTo>
                  <a:lnTo>
                    <a:pt x="370" y="39"/>
                  </a:lnTo>
                  <a:lnTo>
                    <a:pt x="378" y="24"/>
                  </a:lnTo>
                  <a:lnTo>
                    <a:pt x="409" y="24"/>
                  </a:lnTo>
                  <a:lnTo>
                    <a:pt x="433" y="17"/>
                  </a:lnTo>
                  <a:lnTo>
                    <a:pt x="448" y="3"/>
                  </a:lnTo>
                  <a:lnTo>
                    <a:pt x="489" y="2"/>
                  </a:lnTo>
                  <a:lnTo>
                    <a:pt x="532" y="6"/>
                  </a:lnTo>
                  <a:lnTo>
                    <a:pt x="561" y="0"/>
                  </a:lnTo>
                  <a:lnTo>
                    <a:pt x="570" y="6"/>
                  </a:lnTo>
                  <a:lnTo>
                    <a:pt x="589" y="6"/>
                  </a:lnTo>
                  <a:lnTo>
                    <a:pt x="595" y="14"/>
                  </a:lnTo>
                  <a:lnTo>
                    <a:pt x="568" y="18"/>
                  </a:lnTo>
                  <a:lnTo>
                    <a:pt x="543" y="23"/>
                  </a:lnTo>
                  <a:lnTo>
                    <a:pt x="568" y="26"/>
                  </a:lnTo>
                  <a:lnTo>
                    <a:pt x="591" y="21"/>
                  </a:lnTo>
                  <a:lnTo>
                    <a:pt x="628" y="21"/>
                  </a:lnTo>
                  <a:lnTo>
                    <a:pt x="645" y="33"/>
                  </a:lnTo>
                  <a:lnTo>
                    <a:pt x="666" y="33"/>
                  </a:lnTo>
                  <a:lnTo>
                    <a:pt x="649" y="54"/>
                  </a:lnTo>
                  <a:lnTo>
                    <a:pt x="612" y="54"/>
                  </a:lnTo>
                  <a:lnTo>
                    <a:pt x="597" y="65"/>
                  </a:lnTo>
                  <a:lnTo>
                    <a:pt x="631" y="65"/>
                  </a:lnTo>
                  <a:lnTo>
                    <a:pt x="663" y="66"/>
                  </a:lnTo>
                  <a:lnTo>
                    <a:pt x="643" y="89"/>
                  </a:lnTo>
                  <a:lnTo>
                    <a:pt x="682" y="60"/>
                  </a:lnTo>
                  <a:lnTo>
                    <a:pt x="742" y="62"/>
                  </a:lnTo>
                  <a:lnTo>
                    <a:pt x="763" y="56"/>
                  </a:lnTo>
                  <a:lnTo>
                    <a:pt x="783" y="65"/>
                  </a:lnTo>
                  <a:lnTo>
                    <a:pt x="775" y="81"/>
                  </a:lnTo>
                  <a:lnTo>
                    <a:pt x="745" y="96"/>
                  </a:lnTo>
                  <a:lnTo>
                    <a:pt x="715" y="99"/>
                  </a:lnTo>
                  <a:lnTo>
                    <a:pt x="700" y="123"/>
                  </a:lnTo>
                  <a:lnTo>
                    <a:pt x="694" y="137"/>
                  </a:lnTo>
                  <a:lnTo>
                    <a:pt x="681" y="149"/>
                  </a:lnTo>
                  <a:lnTo>
                    <a:pt x="666" y="156"/>
                  </a:lnTo>
                  <a:lnTo>
                    <a:pt x="684" y="168"/>
                  </a:lnTo>
                  <a:lnTo>
                    <a:pt x="705" y="191"/>
                  </a:lnTo>
                  <a:lnTo>
                    <a:pt x="697" y="198"/>
                  </a:lnTo>
                  <a:lnTo>
                    <a:pt x="678" y="198"/>
                  </a:lnTo>
                  <a:lnTo>
                    <a:pt x="687" y="212"/>
                  </a:lnTo>
                  <a:lnTo>
                    <a:pt x="688" y="227"/>
                  </a:lnTo>
                  <a:lnTo>
                    <a:pt x="664" y="234"/>
                  </a:lnTo>
                  <a:lnTo>
                    <a:pt x="657" y="251"/>
                  </a:lnTo>
                  <a:lnTo>
                    <a:pt x="663" y="267"/>
                  </a:lnTo>
                  <a:lnTo>
                    <a:pt x="678" y="275"/>
                  </a:lnTo>
                  <a:lnTo>
                    <a:pt x="651" y="287"/>
                  </a:lnTo>
                  <a:lnTo>
                    <a:pt x="640" y="290"/>
                  </a:lnTo>
                  <a:lnTo>
                    <a:pt x="663" y="314"/>
                  </a:lnTo>
                  <a:lnTo>
                    <a:pt x="649" y="326"/>
                  </a:lnTo>
                  <a:lnTo>
                    <a:pt x="658" y="344"/>
                  </a:lnTo>
                  <a:lnTo>
                    <a:pt x="648" y="356"/>
                  </a:lnTo>
                  <a:lnTo>
                    <a:pt x="630" y="344"/>
                  </a:lnTo>
                  <a:lnTo>
                    <a:pt x="610" y="344"/>
                  </a:lnTo>
                  <a:lnTo>
                    <a:pt x="595" y="354"/>
                  </a:lnTo>
                  <a:lnTo>
                    <a:pt x="600" y="369"/>
                  </a:lnTo>
                  <a:lnTo>
                    <a:pt x="619" y="369"/>
                  </a:lnTo>
                  <a:lnTo>
                    <a:pt x="637" y="378"/>
                  </a:lnTo>
                  <a:lnTo>
                    <a:pt x="612" y="390"/>
                  </a:lnTo>
                  <a:lnTo>
                    <a:pt x="582" y="413"/>
                  </a:lnTo>
                  <a:lnTo>
                    <a:pt x="544" y="413"/>
                  </a:lnTo>
                  <a:lnTo>
                    <a:pt x="525" y="426"/>
                  </a:lnTo>
                  <a:lnTo>
                    <a:pt x="499" y="432"/>
                  </a:lnTo>
                  <a:lnTo>
                    <a:pt x="475" y="461"/>
                  </a:lnTo>
                  <a:lnTo>
                    <a:pt x="448" y="470"/>
                  </a:lnTo>
                  <a:lnTo>
                    <a:pt x="418" y="489"/>
                  </a:lnTo>
                  <a:lnTo>
                    <a:pt x="409" y="516"/>
                  </a:lnTo>
                  <a:lnTo>
                    <a:pt x="399" y="542"/>
                  </a:lnTo>
                  <a:lnTo>
                    <a:pt x="376" y="576"/>
                  </a:lnTo>
                  <a:lnTo>
                    <a:pt x="378" y="597"/>
                  </a:lnTo>
                  <a:lnTo>
                    <a:pt x="355" y="606"/>
                  </a:lnTo>
                  <a:lnTo>
                    <a:pt x="331" y="584"/>
                  </a:lnTo>
                  <a:lnTo>
                    <a:pt x="310" y="582"/>
                  </a:lnTo>
                  <a:lnTo>
                    <a:pt x="285" y="551"/>
                  </a:lnTo>
                  <a:lnTo>
                    <a:pt x="265" y="521"/>
                  </a:lnTo>
                  <a:lnTo>
                    <a:pt x="258" y="492"/>
                  </a:lnTo>
                  <a:lnTo>
                    <a:pt x="240" y="479"/>
                  </a:lnTo>
                  <a:lnTo>
                    <a:pt x="243" y="452"/>
                  </a:lnTo>
                  <a:lnTo>
                    <a:pt x="255" y="440"/>
                  </a:lnTo>
                  <a:lnTo>
                    <a:pt x="268" y="425"/>
                  </a:lnTo>
                  <a:lnTo>
                    <a:pt x="268" y="407"/>
                  </a:lnTo>
                  <a:lnTo>
                    <a:pt x="279" y="381"/>
                  </a:lnTo>
                  <a:lnTo>
                    <a:pt x="268" y="362"/>
                  </a:lnTo>
                  <a:lnTo>
                    <a:pt x="273" y="335"/>
                  </a:lnTo>
                  <a:lnTo>
                    <a:pt x="250" y="326"/>
                  </a:lnTo>
                  <a:lnTo>
                    <a:pt x="217" y="329"/>
                  </a:lnTo>
                  <a:lnTo>
                    <a:pt x="208" y="317"/>
                  </a:lnTo>
                  <a:lnTo>
                    <a:pt x="216" y="296"/>
                  </a:lnTo>
                  <a:lnTo>
                    <a:pt x="196" y="255"/>
                  </a:lnTo>
                  <a:lnTo>
                    <a:pt x="181" y="233"/>
                  </a:lnTo>
                  <a:lnTo>
                    <a:pt x="153" y="213"/>
                  </a:lnTo>
                  <a:lnTo>
                    <a:pt x="126" y="209"/>
                  </a:lnTo>
                  <a:lnTo>
                    <a:pt x="102" y="210"/>
                  </a:lnTo>
                  <a:lnTo>
                    <a:pt x="94" y="219"/>
                  </a:lnTo>
                  <a:lnTo>
                    <a:pt x="78" y="218"/>
                  </a:lnTo>
                  <a:lnTo>
                    <a:pt x="66" y="204"/>
                  </a:lnTo>
                  <a:lnTo>
                    <a:pt x="46" y="213"/>
                  </a:lnTo>
                  <a:lnTo>
                    <a:pt x="22" y="212"/>
                  </a:lnTo>
                  <a:lnTo>
                    <a:pt x="9" y="197"/>
                  </a:lnTo>
                  <a:lnTo>
                    <a:pt x="18" y="185"/>
                  </a:lnTo>
                  <a:lnTo>
                    <a:pt x="33" y="176"/>
                  </a:lnTo>
                  <a:lnTo>
                    <a:pt x="13" y="173"/>
                  </a:lnTo>
                  <a:lnTo>
                    <a:pt x="0" y="162"/>
                  </a:lnTo>
                  <a:lnTo>
                    <a:pt x="6" y="1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3" name="Guernsey">
              <a:extLst>
                <a:ext uri="{FF2B5EF4-FFF2-40B4-BE49-F238E27FC236}">
                  <a16:creationId xmlns="" xmlns:a16="http://schemas.microsoft.com/office/drawing/2014/main" id="{F85D85F3-8CE0-4B9E-AEA9-E8E6898D1E0B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2886" y="2745584"/>
              <a:ext cx="13667" cy="13765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4" name="Guinea">
              <a:extLst>
                <a:ext uri="{FF2B5EF4-FFF2-40B4-BE49-F238E27FC236}">
                  <a16:creationId xmlns="" xmlns:a16="http://schemas.microsoft.com/office/drawing/2014/main" id="{12E8DD5F-9FA4-41E2-9346-E4A5E883FFA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4137" y="4161506"/>
              <a:ext cx="222562" cy="151425"/>
            </a:xfrm>
            <a:custGeom>
              <a:avLst/>
              <a:gdLst/>
              <a:ahLst/>
              <a:cxnLst>
                <a:cxn ang="0">
                  <a:pos x="14" y="84"/>
                </a:cxn>
                <a:cxn ang="0">
                  <a:pos x="0" y="72"/>
                </a:cxn>
                <a:cxn ang="0">
                  <a:pos x="10" y="54"/>
                </a:cxn>
                <a:cxn ang="0">
                  <a:pos x="20" y="46"/>
                </a:cxn>
                <a:cxn ang="0">
                  <a:pos x="34" y="36"/>
                </a:cxn>
                <a:cxn ang="0">
                  <a:pos x="46" y="30"/>
                </a:cxn>
                <a:cxn ang="0">
                  <a:pos x="48" y="20"/>
                </a:cxn>
                <a:cxn ang="0">
                  <a:pos x="42" y="16"/>
                </a:cxn>
                <a:cxn ang="0">
                  <a:pos x="48" y="12"/>
                </a:cxn>
                <a:cxn ang="0">
                  <a:pos x="48" y="2"/>
                </a:cxn>
                <a:cxn ang="0">
                  <a:pos x="62" y="0"/>
                </a:cxn>
                <a:cxn ang="0">
                  <a:pos x="76" y="8"/>
                </a:cxn>
                <a:cxn ang="0">
                  <a:pos x="109" y="8"/>
                </a:cxn>
                <a:cxn ang="0">
                  <a:pos x="125" y="4"/>
                </a:cxn>
                <a:cxn ang="0">
                  <a:pos x="137" y="16"/>
                </a:cxn>
                <a:cxn ang="0">
                  <a:pos x="153" y="12"/>
                </a:cxn>
                <a:cxn ang="0">
                  <a:pos x="161" y="28"/>
                </a:cxn>
                <a:cxn ang="0">
                  <a:pos x="219" y="0"/>
                </a:cxn>
                <a:cxn ang="0">
                  <a:pos x="229" y="8"/>
                </a:cxn>
                <a:cxn ang="0">
                  <a:pos x="235" y="38"/>
                </a:cxn>
                <a:cxn ang="0">
                  <a:pos x="251" y="42"/>
                </a:cxn>
                <a:cxn ang="0">
                  <a:pos x="251" y="54"/>
                </a:cxn>
                <a:cxn ang="0">
                  <a:pos x="241" y="70"/>
                </a:cxn>
                <a:cxn ang="0">
                  <a:pos x="261" y="70"/>
                </a:cxn>
                <a:cxn ang="0">
                  <a:pos x="267" y="94"/>
                </a:cxn>
                <a:cxn ang="0">
                  <a:pos x="265" y="110"/>
                </a:cxn>
                <a:cxn ang="0">
                  <a:pos x="273" y="122"/>
                </a:cxn>
                <a:cxn ang="0">
                  <a:pos x="273" y="151"/>
                </a:cxn>
                <a:cxn ang="0">
                  <a:pos x="263" y="155"/>
                </a:cxn>
                <a:cxn ang="0">
                  <a:pos x="259" y="173"/>
                </a:cxn>
                <a:cxn ang="0">
                  <a:pos x="245" y="177"/>
                </a:cxn>
                <a:cxn ang="0">
                  <a:pos x="223" y="185"/>
                </a:cxn>
                <a:cxn ang="0">
                  <a:pos x="207" y="183"/>
                </a:cxn>
                <a:cxn ang="0">
                  <a:pos x="205" y="157"/>
                </a:cxn>
                <a:cxn ang="0">
                  <a:pos x="181" y="161"/>
                </a:cxn>
                <a:cxn ang="0">
                  <a:pos x="167" y="169"/>
                </a:cxn>
                <a:cxn ang="0">
                  <a:pos x="155" y="124"/>
                </a:cxn>
                <a:cxn ang="0">
                  <a:pos x="141" y="112"/>
                </a:cxn>
                <a:cxn ang="0">
                  <a:pos x="133" y="108"/>
                </a:cxn>
                <a:cxn ang="0">
                  <a:pos x="117" y="112"/>
                </a:cxn>
                <a:cxn ang="0">
                  <a:pos x="103" y="110"/>
                </a:cxn>
                <a:cxn ang="0">
                  <a:pos x="58" y="132"/>
                </a:cxn>
                <a:cxn ang="0">
                  <a:pos x="54" y="114"/>
                </a:cxn>
                <a:cxn ang="0">
                  <a:pos x="40" y="110"/>
                </a:cxn>
                <a:cxn ang="0">
                  <a:pos x="22" y="96"/>
                </a:cxn>
                <a:cxn ang="0">
                  <a:pos x="22" y="84"/>
                </a:cxn>
                <a:cxn ang="0">
                  <a:pos x="14" y="84"/>
                </a:cxn>
              </a:cxnLst>
              <a:rect l="0" t="0" r="r" b="b"/>
              <a:pathLst>
                <a:path w="273" h="185">
                  <a:moveTo>
                    <a:pt x="14" y="84"/>
                  </a:moveTo>
                  <a:lnTo>
                    <a:pt x="0" y="72"/>
                  </a:lnTo>
                  <a:lnTo>
                    <a:pt x="10" y="54"/>
                  </a:lnTo>
                  <a:lnTo>
                    <a:pt x="20" y="46"/>
                  </a:lnTo>
                  <a:lnTo>
                    <a:pt x="34" y="36"/>
                  </a:lnTo>
                  <a:lnTo>
                    <a:pt x="46" y="30"/>
                  </a:lnTo>
                  <a:lnTo>
                    <a:pt x="48" y="20"/>
                  </a:lnTo>
                  <a:lnTo>
                    <a:pt x="42" y="16"/>
                  </a:lnTo>
                  <a:lnTo>
                    <a:pt x="48" y="12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6" y="8"/>
                  </a:lnTo>
                  <a:lnTo>
                    <a:pt x="109" y="8"/>
                  </a:lnTo>
                  <a:lnTo>
                    <a:pt x="125" y="4"/>
                  </a:lnTo>
                  <a:lnTo>
                    <a:pt x="137" y="16"/>
                  </a:lnTo>
                  <a:lnTo>
                    <a:pt x="153" y="12"/>
                  </a:lnTo>
                  <a:lnTo>
                    <a:pt x="161" y="28"/>
                  </a:lnTo>
                  <a:lnTo>
                    <a:pt x="219" y="0"/>
                  </a:lnTo>
                  <a:lnTo>
                    <a:pt x="229" y="8"/>
                  </a:lnTo>
                  <a:lnTo>
                    <a:pt x="235" y="38"/>
                  </a:lnTo>
                  <a:lnTo>
                    <a:pt x="251" y="42"/>
                  </a:lnTo>
                  <a:lnTo>
                    <a:pt x="251" y="54"/>
                  </a:lnTo>
                  <a:lnTo>
                    <a:pt x="241" y="70"/>
                  </a:lnTo>
                  <a:lnTo>
                    <a:pt x="261" y="70"/>
                  </a:lnTo>
                  <a:lnTo>
                    <a:pt x="267" y="94"/>
                  </a:lnTo>
                  <a:lnTo>
                    <a:pt x="265" y="110"/>
                  </a:lnTo>
                  <a:lnTo>
                    <a:pt x="273" y="122"/>
                  </a:lnTo>
                  <a:lnTo>
                    <a:pt x="273" y="151"/>
                  </a:lnTo>
                  <a:lnTo>
                    <a:pt x="263" y="155"/>
                  </a:lnTo>
                  <a:lnTo>
                    <a:pt x="259" y="173"/>
                  </a:lnTo>
                  <a:lnTo>
                    <a:pt x="245" y="177"/>
                  </a:lnTo>
                  <a:lnTo>
                    <a:pt x="223" y="185"/>
                  </a:lnTo>
                  <a:lnTo>
                    <a:pt x="207" y="183"/>
                  </a:lnTo>
                  <a:lnTo>
                    <a:pt x="205" y="157"/>
                  </a:lnTo>
                  <a:lnTo>
                    <a:pt x="181" y="161"/>
                  </a:lnTo>
                  <a:lnTo>
                    <a:pt x="167" y="169"/>
                  </a:lnTo>
                  <a:lnTo>
                    <a:pt x="155" y="124"/>
                  </a:lnTo>
                  <a:lnTo>
                    <a:pt x="141" y="112"/>
                  </a:lnTo>
                  <a:lnTo>
                    <a:pt x="133" y="108"/>
                  </a:lnTo>
                  <a:lnTo>
                    <a:pt x="117" y="112"/>
                  </a:lnTo>
                  <a:lnTo>
                    <a:pt x="103" y="110"/>
                  </a:lnTo>
                  <a:lnTo>
                    <a:pt x="58" y="132"/>
                  </a:lnTo>
                  <a:lnTo>
                    <a:pt x="54" y="114"/>
                  </a:lnTo>
                  <a:lnTo>
                    <a:pt x="40" y="110"/>
                  </a:lnTo>
                  <a:lnTo>
                    <a:pt x="22" y="96"/>
                  </a:lnTo>
                  <a:lnTo>
                    <a:pt x="22" y="84"/>
                  </a:lnTo>
                  <a:lnTo>
                    <a:pt x="14" y="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5" name="Guinea Bissau">
              <a:extLst>
                <a:ext uri="{FF2B5EF4-FFF2-40B4-BE49-F238E27FC236}">
                  <a16:creationId xmlns="" xmlns:a16="http://schemas.microsoft.com/office/drawing/2014/main" id="{DC0EA51A-FF9D-4F2B-BA08-336EA506956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9473" y="4153640"/>
              <a:ext cx="93711" cy="66863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0" y="16"/>
                </a:cxn>
                <a:cxn ang="0">
                  <a:pos x="30" y="14"/>
                </a:cxn>
                <a:cxn ang="0">
                  <a:pos x="40" y="4"/>
                </a:cxn>
                <a:cxn ang="0">
                  <a:pos x="54" y="0"/>
                </a:cxn>
                <a:cxn ang="0">
                  <a:pos x="68" y="8"/>
                </a:cxn>
                <a:cxn ang="0">
                  <a:pos x="116" y="10"/>
                </a:cxn>
                <a:cxn ang="0">
                  <a:pos x="116" y="20"/>
                </a:cxn>
                <a:cxn ang="0">
                  <a:pos x="110" y="24"/>
                </a:cxn>
                <a:cxn ang="0">
                  <a:pos x="116" y="28"/>
                </a:cxn>
                <a:cxn ang="0">
                  <a:pos x="114" y="38"/>
                </a:cxn>
                <a:cxn ang="0">
                  <a:pos x="102" y="44"/>
                </a:cxn>
                <a:cxn ang="0">
                  <a:pos x="88" y="54"/>
                </a:cxn>
                <a:cxn ang="0">
                  <a:pos x="78" y="62"/>
                </a:cxn>
                <a:cxn ang="0">
                  <a:pos x="68" y="80"/>
                </a:cxn>
                <a:cxn ang="0">
                  <a:pos x="56" y="78"/>
                </a:cxn>
                <a:cxn ang="0">
                  <a:pos x="56" y="60"/>
                </a:cxn>
                <a:cxn ang="0">
                  <a:pos x="74" y="44"/>
                </a:cxn>
                <a:cxn ang="0">
                  <a:pos x="72" y="30"/>
                </a:cxn>
                <a:cxn ang="0">
                  <a:pos x="48" y="32"/>
                </a:cxn>
                <a:cxn ang="0">
                  <a:pos x="28" y="38"/>
                </a:cxn>
                <a:cxn ang="0">
                  <a:pos x="10" y="32"/>
                </a:cxn>
              </a:cxnLst>
              <a:rect l="0" t="0" r="r" b="b"/>
              <a:pathLst>
                <a:path w="116" h="80">
                  <a:moveTo>
                    <a:pt x="10" y="32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40" y="4"/>
                  </a:lnTo>
                  <a:lnTo>
                    <a:pt x="54" y="0"/>
                  </a:lnTo>
                  <a:lnTo>
                    <a:pt x="68" y="8"/>
                  </a:lnTo>
                  <a:lnTo>
                    <a:pt x="116" y="10"/>
                  </a:lnTo>
                  <a:lnTo>
                    <a:pt x="116" y="20"/>
                  </a:lnTo>
                  <a:lnTo>
                    <a:pt x="110" y="24"/>
                  </a:lnTo>
                  <a:lnTo>
                    <a:pt x="116" y="28"/>
                  </a:lnTo>
                  <a:lnTo>
                    <a:pt x="114" y="38"/>
                  </a:lnTo>
                  <a:lnTo>
                    <a:pt x="102" y="44"/>
                  </a:lnTo>
                  <a:lnTo>
                    <a:pt x="88" y="54"/>
                  </a:lnTo>
                  <a:lnTo>
                    <a:pt x="78" y="62"/>
                  </a:lnTo>
                  <a:lnTo>
                    <a:pt x="68" y="80"/>
                  </a:lnTo>
                  <a:lnTo>
                    <a:pt x="56" y="78"/>
                  </a:lnTo>
                  <a:lnTo>
                    <a:pt x="56" y="60"/>
                  </a:lnTo>
                  <a:lnTo>
                    <a:pt x="74" y="44"/>
                  </a:lnTo>
                  <a:lnTo>
                    <a:pt x="72" y="30"/>
                  </a:lnTo>
                  <a:lnTo>
                    <a:pt x="48" y="32"/>
                  </a:lnTo>
                  <a:lnTo>
                    <a:pt x="28" y="38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6" name="Guyana">
              <a:extLst>
                <a:ext uri="{FF2B5EF4-FFF2-40B4-BE49-F238E27FC236}">
                  <a16:creationId xmlns="" xmlns:a16="http://schemas.microsoft.com/office/drawing/2014/main" id="{BBABAE5E-8D5E-461C-A93E-86163B6C36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7675" y="4356195"/>
              <a:ext cx="136661" cy="226155"/>
            </a:xfrm>
            <a:custGeom>
              <a:avLst/>
              <a:gdLst/>
              <a:ahLst/>
              <a:cxnLst>
                <a:cxn ang="0">
                  <a:pos x="56" y="124"/>
                </a:cxn>
                <a:cxn ang="0">
                  <a:pos x="28" y="126"/>
                </a:cxn>
                <a:cxn ang="0">
                  <a:pos x="0" y="102"/>
                </a:cxn>
                <a:cxn ang="0">
                  <a:pos x="6" y="86"/>
                </a:cxn>
                <a:cxn ang="0">
                  <a:pos x="8" y="60"/>
                </a:cxn>
                <a:cxn ang="0">
                  <a:pos x="34" y="52"/>
                </a:cxn>
                <a:cxn ang="0">
                  <a:pos x="36" y="24"/>
                </a:cxn>
                <a:cxn ang="0">
                  <a:pos x="56" y="0"/>
                </a:cxn>
                <a:cxn ang="0">
                  <a:pos x="64" y="6"/>
                </a:cxn>
                <a:cxn ang="0">
                  <a:pos x="76" y="6"/>
                </a:cxn>
                <a:cxn ang="0">
                  <a:pos x="112" y="38"/>
                </a:cxn>
                <a:cxn ang="0">
                  <a:pos x="112" y="62"/>
                </a:cxn>
                <a:cxn ang="0">
                  <a:pos x="130" y="58"/>
                </a:cxn>
                <a:cxn ang="0">
                  <a:pos x="150" y="76"/>
                </a:cxn>
                <a:cxn ang="0">
                  <a:pos x="162" y="94"/>
                </a:cxn>
                <a:cxn ang="0">
                  <a:pos x="156" y="112"/>
                </a:cxn>
                <a:cxn ang="0">
                  <a:pos x="156" y="128"/>
                </a:cxn>
                <a:cxn ang="0">
                  <a:pos x="144" y="138"/>
                </a:cxn>
                <a:cxn ang="0">
                  <a:pos x="128" y="134"/>
                </a:cxn>
                <a:cxn ang="0">
                  <a:pos x="126" y="158"/>
                </a:cxn>
                <a:cxn ang="0">
                  <a:pos x="132" y="188"/>
                </a:cxn>
                <a:cxn ang="0">
                  <a:pos x="152" y="200"/>
                </a:cxn>
                <a:cxn ang="0">
                  <a:pos x="170" y="246"/>
                </a:cxn>
                <a:cxn ang="0">
                  <a:pos x="148" y="250"/>
                </a:cxn>
                <a:cxn ang="0">
                  <a:pos x="122" y="264"/>
                </a:cxn>
                <a:cxn ang="0">
                  <a:pos x="108" y="262"/>
                </a:cxn>
                <a:cxn ang="0">
                  <a:pos x="90" y="276"/>
                </a:cxn>
                <a:cxn ang="0">
                  <a:pos x="58" y="250"/>
                </a:cxn>
                <a:cxn ang="0">
                  <a:pos x="68" y="238"/>
                </a:cxn>
                <a:cxn ang="0">
                  <a:pos x="54" y="224"/>
                </a:cxn>
                <a:cxn ang="0">
                  <a:pos x="62" y="200"/>
                </a:cxn>
                <a:cxn ang="0">
                  <a:pos x="62" y="186"/>
                </a:cxn>
                <a:cxn ang="0">
                  <a:pos x="74" y="166"/>
                </a:cxn>
                <a:cxn ang="0">
                  <a:pos x="58" y="154"/>
                </a:cxn>
                <a:cxn ang="0">
                  <a:pos x="48" y="142"/>
                </a:cxn>
                <a:cxn ang="0">
                  <a:pos x="56" y="124"/>
                </a:cxn>
              </a:cxnLst>
              <a:rect l="0" t="0" r="r" b="b"/>
              <a:pathLst>
                <a:path w="170" h="276">
                  <a:moveTo>
                    <a:pt x="56" y="124"/>
                  </a:moveTo>
                  <a:lnTo>
                    <a:pt x="28" y="126"/>
                  </a:lnTo>
                  <a:lnTo>
                    <a:pt x="0" y="102"/>
                  </a:lnTo>
                  <a:lnTo>
                    <a:pt x="6" y="86"/>
                  </a:lnTo>
                  <a:lnTo>
                    <a:pt x="8" y="60"/>
                  </a:lnTo>
                  <a:lnTo>
                    <a:pt x="34" y="52"/>
                  </a:lnTo>
                  <a:lnTo>
                    <a:pt x="36" y="24"/>
                  </a:lnTo>
                  <a:lnTo>
                    <a:pt x="56" y="0"/>
                  </a:lnTo>
                  <a:lnTo>
                    <a:pt x="64" y="6"/>
                  </a:lnTo>
                  <a:lnTo>
                    <a:pt x="76" y="6"/>
                  </a:lnTo>
                  <a:lnTo>
                    <a:pt x="112" y="38"/>
                  </a:lnTo>
                  <a:lnTo>
                    <a:pt x="112" y="62"/>
                  </a:lnTo>
                  <a:lnTo>
                    <a:pt x="130" y="58"/>
                  </a:lnTo>
                  <a:lnTo>
                    <a:pt x="150" y="76"/>
                  </a:lnTo>
                  <a:lnTo>
                    <a:pt x="162" y="94"/>
                  </a:lnTo>
                  <a:lnTo>
                    <a:pt x="156" y="112"/>
                  </a:lnTo>
                  <a:lnTo>
                    <a:pt x="156" y="128"/>
                  </a:lnTo>
                  <a:lnTo>
                    <a:pt x="144" y="138"/>
                  </a:lnTo>
                  <a:lnTo>
                    <a:pt x="128" y="134"/>
                  </a:lnTo>
                  <a:lnTo>
                    <a:pt x="126" y="158"/>
                  </a:lnTo>
                  <a:lnTo>
                    <a:pt x="132" y="188"/>
                  </a:lnTo>
                  <a:lnTo>
                    <a:pt x="152" y="200"/>
                  </a:lnTo>
                  <a:lnTo>
                    <a:pt x="170" y="246"/>
                  </a:lnTo>
                  <a:lnTo>
                    <a:pt x="148" y="250"/>
                  </a:lnTo>
                  <a:lnTo>
                    <a:pt x="122" y="264"/>
                  </a:lnTo>
                  <a:lnTo>
                    <a:pt x="108" y="262"/>
                  </a:lnTo>
                  <a:lnTo>
                    <a:pt x="90" y="276"/>
                  </a:lnTo>
                  <a:lnTo>
                    <a:pt x="58" y="250"/>
                  </a:lnTo>
                  <a:lnTo>
                    <a:pt x="68" y="238"/>
                  </a:lnTo>
                  <a:lnTo>
                    <a:pt x="54" y="224"/>
                  </a:lnTo>
                  <a:lnTo>
                    <a:pt x="62" y="200"/>
                  </a:lnTo>
                  <a:lnTo>
                    <a:pt x="62" y="186"/>
                  </a:lnTo>
                  <a:lnTo>
                    <a:pt x="74" y="166"/>
                  </a:lnTo>
                  <a:lnTo>
                    <a:pt x="58" y="154"/>
                  </a:lnTo>
                  <a:lnTo>
                    <a:pt x="48" y="142"/>
                  </a:lnTo>
                  <a:lnTo>
                    <a:pt x="56" y="1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7" name="Haiti">
              <a:extLst>
                <a:ext uri="{FF2B5EF4-FFF2-40B4-BE49-F238E27FC236}">
                  <a16:creationId xmlns="" xmlns:a16="http://schemas.microsoft.com/office/drawing/2014/main" id="{DBB1AC60-7350-4466-918B-6BC70E0BC0F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64070" y="3976649"/>
              <a:ext cx="81997" cy="64896"/>
            </a:xfrm>
            <a:custGeom>
              <a:avLst/>
              <a:gdLst/>
              <a:ahLst/>
              <a:cxnLst>
                <a:cxn ang="0">
                  <a:pos x="92" y="62"/>
                </a:cxn>
                <a:cxn ang="0">
                  <a:pos x="102" y="16"/>
                </a:cxn>
                <a:cxn ang="0">
                  <a:pos x="94" y="6"/>
                </a:cxn>
                <a:cxn ang="0">
                  <a:pos x="46" y="0"/>
                </a:cxn>
                <a:cxn ang="0">
                  <a:pos x="44" y="10"/>
                </a:cxn>
                <a:cxn ang="0">
                  <a:pos x="70" y="22"/>
                </a:cxn>
                <a:cxn ang="0">
                  <a:pos x="68" y="36"/>
                </a:cxn>
                <a:cxn ang="0">
                  <a:pos x="78" y="44"/>
                </a:cxn>
                <a:cxn ang="0">
                  <a:pos x="70" y="56"/>
                </a:cxn>
                <a:cxn ang="0">
                  <a:pos x="30" y="54"/>
                </a:cxn>
                <a:cxn ang="0">
                  <a:pos x="16" y="48"/>
                </a:cxn>
                <a:cxn ang="0">
                  <a:pos x="0" y="56"/>
                </a:cxn>
                <a:cxn ang="0">
                  <a:pos x="2" y="70"/>
                </a:cxn>
                <a:cxn ang="0">
                  <a:pos x="24" y="78"/>
                </a:cxn>
                <a:cxn ang="0">
                  <a:pos x="32" y="68"/>
                </a:cxn>
                <a:cxn ang="0">
                  <a:pos x="70" y="68"/>
                </a:cxn>
                <a:cxn ang="0">
                  <a:pos x="92" y="62"/>
                </a:cxn>
              </a:cxnLst>
              <a:rect l="0" t="0" r="r" b="b"/>
              <a:pathLst>
                <a:path w="102" h="78">
                  <a:moveTo>
                    <a:pt x="92" y="62"/>
                  </a:moveTo>
                  <a:lnTo>
                    <a:pt x="102" y="16"/>
                  </a:lnTo>
                  <a:lnTo>
                    <a:pt x="94" y="6"/>
                  </a:lnTo>
                  <a:lnTo>
                    <a:pt x="46" y="0"/>
                  </a:lnTo>
                  <a:lnTo>
                    <a:pt x="44" y="10"/>
                  </a:lnTo>
                  <a:lnTo>
                    <a:pt x="70" y="22"/>
                  </a:lnTo>
                  <a:lnTo>
                    <a:pt x="68" y="36"/>
                  </a:lnTo>
                  <a:lnTo>
                    <a:pt x="78" y="44"/>
                  </a:lnTo>
                  <a:lnTo>
                    <a:pt x="70" y="56"/>
                  </a:lnTo>
                  <a:lnTo>
                    <a:pt x="30" y="54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2" y="70"/>
                  </a:lnTo>
                  <a:lnTo>
                    <a:pt x="24" y="78"/>
                  </a:lnTo>
                  <a:lnTo>
                    <a:pt x="32" y="68"/>
                  </a:lnTo>
                  <a:lnTo>
                    <a:pt x="70" y="68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8" name="Honduras">
              <a:extLst>
                <a:ext uri="{FF2B5EF4-FFF2-40B4-BE49-F238E27FC236}">
                  <a16:creationId xmlns="" xmlns:a16="http://schemas.microsoft.com/office/drawing/2014/main" id="{D95F4AB6-BF35-4CFE-A9CF-345FF3311BF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23281" y="4118241"/>
              <a:ext cx="183517" cy="845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8" y="36"/>
                </a:cxn>
                <a:cxn ang="0">
                  <a:pos x="48" y="4"/>
                </a:cxn>
                <a:cxn ang="0">
                  <a:pos x="66" y="12"/>
                </a:cxn>
                <a:cxn ang="0">
                  <a:pos x="82" y="6"/>
                </a:cxn>
                <a:cxn ang="0">
                  <a:pos x="96" y="12"/>
                </a:cxn>
                <a:cxn ang="0">
                  <a:pos x="124" y="12"/>
                </a:cxn>
                <a:cxn ang="0">
                  <a:pos x="158" y="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8" y="6"/>
                </a:cxn>
                <a:cxn ang="0">
                  <a:pos x="220" y="14"/>
                </a:cxn>
                <a:cxn ang="0">
                  <a:pos x="214" y="20"/>
                </a:cxn>
                <a:cxn ang="0">
                  <a:pos x="216" y="26"/>
                </a:cxn>
                <a:cxn ang="0">
                  <a:pos x="228" y="32"/>
                </a:cxn>
                <a:cxn ang="0">
                  <a:pos x="216" y="46"/>
                </a:cxn>
                <a:cxn ang="0">
                  <a:pos x="174" y="48"/>
                </a:cxn>
                <a:cxn ang="0">
                  <a:pos x="160" y="64"/>
                </a:cxn>
                <a:cxn ang="0">
                  <a:pos x="128" y="76"/>
                </a:cxn>
                <a:cxn ang="0">
                  <a:pos x="102" y="80"/>
                </a:cxn>
                <a:cxn ang="0">
                  <a:pos x="98" y="102"/>
                </a:cxn>
                <a:cxn ang="0">
                  <a:pos x="86" y="104"/>
                </a:cxn>
                <a:cxn ang="0">
                  <a:pos x="74" y="104"/>
                </a:cxn>
                <a:cxn ang="0">
                  <a:pos x="68" y="80"/>
                </a:cxn>
                <a:cxn ang="0">
                  <a:pos x="46" y="76"/>
                </a:cxn>
                <a:cxn ang="0">
                  <a:pos x="26" y="64"/>
                </a:cxn>
                <a:cxn ang="0">
                  <a:pos x="0" y="54"/>
                </a:cxn>
              </a:cxnLst>
              <a:rect l="0" t="0" r="r" b="b"/>
              <a:pathLst>
                <a:path w="228" h="104">
                  <a:moveTo>
                    <a:pt x="0" y="54"/>
                  </a:moveTo>
                  <a:lnTo>
                    <a:pt x="8" y="36"/>
                  </a:lnTo>
                  <a:lnTo>
                    <a:pt x="48" y="4"/>
                  </a:lnTo>
                  <a:lnTo>
                    <a:pt x="66" y="12"/>
                  </a:lnTo>
                  <a:lnTo>
                    <a:pt x="82" y="6"/>
                  </a:lnTo>
                  <a:lnTo>
                    <a:pt x="96" y="12"/>
                  </a:lnTo>
                  <a:lnTo>
                    <a:pt x="124" y="12"/>
                  </a:lnTo>
                  <a:lnTo>
                    <a:pt x="158" y="2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8" y="6"/>
                  </a:lnTo>
                  <a:lnTo>
                    <a:pt x="220" y="14"/>
                  </a:lnTo>
                  <a:lnTo>
                    <a:pt x="214" y="20"/>
                  </a:lnTo>
                  <a:lnTo>
                    <a:pt x="216" y="26"/>
                  </a:lnTo>
                  <a:lnTo>
                    <a:pt x="228" y="32"/>
                  </a:lnTo>
                  <a:lnTo>
                    <a:pt x="216" y="46"/>
                  </a:lnTo>
                  <a:lnTo>
                    <a:pt x="174" y="48"/>
                  </a:lnTo>
                  <a:lnTo>
                    <a:pt x="160" y="64"/>
                  </a:lnTo>
                  <a:lnTo>
                    <a:pt x="128" y="76"/>
                  </a:lnTo>
                  <a:lnTo>
                    <a:pt x="102" y="80"/>
                  </a:lnTo>
                  <a:lnTo>
                    <a:pt x="98" y="102"/>
                  </a:lnTo>
                  <a:lnTo>
                    <a:pt x="86" y="104"/>
                  </a:lnTo>
                  <a:lnTo>
                    <a:pt x="74" y="104"/>
                  </a:lnTo>
                  <a:lnTo>
                    <a:pt x="68" y="80"/>
                  </a:lnTo>
                  <a:lnTo>
                    <a:pt x="46" y="76"/>
                  </a:lnTo>
                  <a:lnTo>
                    <a:pt x="26" y="6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9" name="Hong Kong">
              <a:extLst>
                <a:ext uri="{FF2B5EF4-FFF2-40B4-BE49-F238E27FC236}">
                  <a16:creationId xmlns="" xmlns:a16="http://schemas.microsoft.com/office/drawing/2014/main" id="{E28D4524-A33F-4D6D-88EA-92554E5293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309270" y="3805559"/>
              <a:ext cx="27332" cy="27532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0" name="Hungary">
              <a:extLst>
                <a:ext uri="{FF2B5EF4-FFF2-40B4-BE49-F238E27FC236}">
                  <a16:creationId xmlns="" xmlns:a16="http://schemas.microsoft.com/office/drawing/2014/main" id="{EE92454D-8336-4FD5-8113-DB509673A96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63" y="2784915"/>
              <a:ext cx="208897" cy="135692"/>
            </a:xfrm>
            <a:custGeom>
              <a:avLst/>
              <a:gdLst/>
              <a:ahLst/>
              <a:cxnLst>
                <a:cxn ang="0">
                  <a:pos x="154" y="144"/>
                </a:cxn>
                <a:cxn ang="0">
                  <a:pos x="170" y="140"/>
                </a:cxn>
                <a:cxn ang="0">
                  <a:pos x="190" y="132"/>
                </a:cxn>
                <a:cxn ang="0">
                  <a:pos x="208" y="106"/>
                </a:cxn>
                <a:cxn ang="0">
                  <a:pos x="222" y="68"/>
                </a:cxn>
                <a:cxn ang="0">
                  <a:pos x="236" y="54"/>
                </a:cxn>
                <a:cxn ang="0">
                  <a:pos x="252" y="52"/>
                </a:cxn>
                <a:cxn ang="0">
                  <a:pos x="256" y="36"/>
                </a:cxn>
                <a:cxn ang="0">
                  <a:pos x="242" y="26"/>
                </a:cxn>
                <a:cxn ang="0">
                  <a:pos x="232" y="4"/>
                </a:cxn>
                <a:cxn ang="0">
                  <a:pos x="216" y="14"/>
                </a:cxn>
                <a:cxn ang="0">
                  <a:pos x="202" y="2"/>
                </a:cxn>
                <a:cxn ang="0">
                  <a:pos x="190" y="4"/>
                </a:cxn>
                <a:cxn ang="0">
                  <a:pos x="170" y="0"/>
                </a:cxn>
                <a:cxn ang="0">
                  <a:pos x="160" y="4"/>
                </a:cxn>
                <a:cxn ang="0">
                  <a:pos x="144" y="18"/>
                </a:cxn>
                <a:cxn ang="0">
                  <a:pos x="106" y="18"/>
                </a:cxn>
                <a:cxn ang="0">
                  <a:pos x="100" y="34"/>
                </a:cxn>
                <a:cxn ang="0">
                  <a:pos x="54" y="34"/>
                </a:cxn>
                <a:cxn ang="0">
                  <a:pos x="46" y="26"/>
                </a:cxn>
                <a:cxn ang="0">
                  <a:pos x="38" y="38"/>
                </a:cxn>
                <a:cxn ang="0">
                  <a:pos x="34" y="58"/>
                </a:cxn>
                <a:cxn ang="0">
                  <a:pos x="16" y="52"/>
                </a:cxn>
                <a:cxn ang="0">
                  <a:pos x="10" y="66"/>
                </a:cxn>
                <a:cxn ang="0">
                  <a:pos x="4" y="84"/>
                </a:cxn>
                <a:cxn ang="0">
                  <a:pos x="0" y="102"/>
                </a:cxn>
                <a:cxn ang="0">
                  <a:pos x="2" y="130"/>
                </a:cxn>
                <a:cxn ang="0">
                  <a:pos x="10" y="134"/>
                </a:cxn>
                <a:cxn ang="0">
                  <a:pos x="14" y="146"/>
                </a:cxn>
                <a:cxn ang="0">
                  <a:pos x="64" y="166"/>
                </a:cxn>
                <a:cxn ang="0">
                  <a:pos x="98" y="162"/>
                </a:cxn>
                <a:cxn ang="0">
                  <a:pos x="134" y="140"/>
                </a:cxn>
                <a:cxn ang="0">
                  <a:pos x="154" y="144"/>
                </a:cxn>
              </a:cxnLst>
              <a:rect l="0" t="0" r="r" b="b"/>
              <a:pathLst>
                <a:path w="256" h="166">
                  <a:moveTo>
                    <a:pt x="154" y="144"/>
                  </a:moveTo>
                  <a:lnTo>
                    <a:pt x="170" y="140"/>
                  </a:lnTo>
                  <a:lnTo>
                    <a:pt x="190" y="132"/>
                  </a:lnTo>
                  <a:lnTo>
                    <a:pt x="208" y="106"/>
                  </a:lnTo>
                  <a:lnTo>
                    <a:pt x="222" y="68"/>
                  </a:lnTo>
                  <a:lnTo>
                    <a:pt x="236" y="54"/>
                  </a:lnTo>
                  <a:lnTo>
                    <a:pt x="252" y="52"/>
                  </a:lnTo>
                  <a:lnTo>
                    <a:pt x="256" y="36"/>
                  </a:lnTo>
                  <a:lnTo>
                    <a:pt x="242" y="26"/>
                  </a:lnTo>
                  <a:lnTo>
                    <a:pt x="232" y="4"/>
                  </a:lnTo>
                  <a:lnTo>
                    <a:pt x="216" y="14"/>
                  </a:lnTo>
                  <a:lnTo>
                    <a:pt x="202" y="2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60" y="4"/>
                  </a:lnTo>
                  <a:lnTo>
                    <a:pt x="144" y="18"/>
                  </a:lnTo>
                  <a:lnTo>
                    <a:pt x="106" y="18"/>
                  </a:lnTo>
                  <a:lnTo>
                    <a:pt x="100" y="34"/>
                  </a:lnTo>
                  <a:lnTo>
                    <a:pt x="54" y="34"/>
                  </a:lnTo>
                  <a:lnTo>
                    <a:pt x="46" y="26"/>
                  </a:lnTo>
                  <a:lnTo>
                    <a:pt x="38" y="38"/>
                  </a:lnTo>
                  <a:lnTo>
                    <a:pt x="34" y="58"/>
                  </a:lnTo>
                  <a:lnTo>
                    <a:pt x="16" y="52"/>
                  </a:lnTo>
                  <a:lnTo>
                    <a:pt x="10" y="66"/>
                  </a:lnTo>
                  <a:lnTo>
                    <a:pt x="4" y="84"/>
                  </a:lnTo>
                  <a:lnTo>
                    <a:pt x="0" y="102"/>
                  </a:lnTo>
                  <a:lnTo>
                    <a:pt x="2" y="130"/>
                  </a:lnTo>
                  <a:lnTo>
                    <a:pt x="10" y="134"/>
                  </a:lnTo>
                  <a:lnTo>
                    <a:pt x="14" y="146"/>
                  </a:lnTo>
                  <a:lnTo>
                    <a:pt x="64" y="166"/>
                  </a:lnTo>
                  <a:lnTo>
                    <a:pt x="98" y="162"/>
                  </a:lnTo>
                  <a:lnTo>
                    <a:pt x="134" y="140"/>
                  </a:lnTo>
                  <a:lnTo>
                    <a:pt x="154" y="1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1" name="Iceland">
              <a:extLst>
                <a:ext uri="{FF2B5EF4-FFF2-40B4-BE49-F238E27FC236}">
                  <a16:creationId xmlns="" xmlns:a16="http://schemas.microsoft.com/office/drawing/2014/main" id="{FB7D9D41-8651-4669-9C7E-38B51B7EAE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5198" y="1699373"/>
              <a:ext cx="322130" cy="22615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10" y="76"/>
                </a:cxn>
                <a:cxn ang="0">
                  <a:pos x="110" y="102"/>
                </a:cxn>
                <a:cxn ang="0">
                  <a:pos x="146" y="80"/>
                </a:cxn>
                <a:cxn ang="0">
                  <a:pos x="152" y="36"/>
                </a:cxn>
                <a:cxn ang="0">
                  <a:pos x="178" y="44"/>
                </a:cxn>
                <a:cxn ang="0">
                  <a:pos x="214" y="52"/>
                </a:cxn>
                <a:cxn ang="0">
                  <a:pos x="256" y="52"/>
                </a:cxn>
                <a:cxn ang="0">
                  <a:pos x="282" y="40"/>
                </a:cxn>
                <a:cxn ang="0">
                  <a:pos x="306" y="4"/>
                </a:cxn>
                <a:cxn ang="0">
                  <a:pos x="322" y="34"/>
                </a:cxn>
                <a:cxn ang="0">
                  <a:pos x="358" y="14"/>
                </a:cxn>
                <a:cxn ang="0">
                  <a:pos x="358" y="42"/>
                </a:cxn>
                <a:cxn ang="0">
                  <a:pos x="370" y="72"/>
                </a:cxn>
                <a:cxn ang="0">
                  <a:pos x="380" y="94"/>
                </a:cxn>
                <a:cxn ang="0">
                  <a:pos x="398" y="136"/>
                </a:cxn>
                <a:cxn ang="0">
                  <a:pos x="392" y="156"/>
                </a:cxn>
                <a:cxn ang="0">
                  <a:pos x="370" y="178"/>
                </a:cxn>
                <a:cxn ang="0">
                  <a:pos x="328" y="188"/>
                </a:cxn>
                <a:cxn ang="0">
                  <a:pos x="316" y="216"/>
                </a:cxn>
                <a:cxn ang="0">
                  <a:pos x="298" y="240"/>
                </a:cxn>
                <a:cxn ang="0">
                  <a:pos x="246" y="268"/>
                </a:cxn>
                <a:cxn ang="0">
                  <a:pos x="214" y="278"/>
                </a:cxn>
                <a:cxn ang="0">
                  <a:pos x="116" y="242"/>
                </a:cxn>
                <a:cxn ang="0">
                  <a:pos x="84" y="244"/>
                </a:cxn>
                <a:cxn ang="0">
                  <a:pos x="62" y="230"/>
                </a:cxn>
                <a:cxn ang="0">
                  <a:pos x="86" y="182"/>
                </a:cxn>
                <a:cxn ang="0">
                  <a:pos x="72" y="168"/>
                </a:cxn>
                <a:cxn ang="0">
                  <a:pos x="16" y="180"/>
                </a:cxn>
                <a:cxn ang="0">
                  <a:pos x="36" y="152"/>
                </a:cxn>
                <a:cxn ang="0">
                  <a:pos x="76" y="124"/>
                </a:cxn>
                <a:cxn ang="0">
                  <a:pos x="66" y="94"/>
                </a:cxn>
                <a:cxn ang="0">
                  <a:pos x="0" y="106"/>
                </a:cxn>
                <a:cxn ang="0">
                  <a:pos x="16" y="88"/>
                </a:cxn>
                <a:cxn ang="0">
                  <a:pos x="26" y="62"/>
                </a:cxn>
                <a:cxn ang="0">
                  <a:pos x="32" y="26"/>
                </a:cxn>
                <a:cxn ang="0">
                  <a:pos x="58" y="34"/>
                </a:cxn>
              </a:cxnLst>
              <a:rect l="0" t="0" r="r" b="b"/>
              <a:pathLst>
                <a:path w="398" h="278">
                  <a:moveTo>
                    <a:pt x="38" y="6"/>
                  </a:moveTo>
                  <a:lnTo>
                    <a:pt x="68" y="0"/>
                  </a:lnTo>
                  <a:lnTo>
                    <a:pt x="108" y="46"/>
                  </a:lnTo>
                  <a:lnTo>
                    <a:pt x="110" y="76"/>
                  </a:lnTo>
                  <a:lnTo>
                    <a:pt x="104" y="82"/>
                  </a:lnTo>
                  <a:lnTo>
                    <a:pt x="110" y="102"/>
                  </a:lnTo>
                  <a:lnTo>
                    <a:pt x="120" y="108"/>
                  </a:lnTo>
                  <a:lnTo>
                    <a:pt x="146" y="80"/>
                  </a:lnTo>
                  <a:lnTo>
                    <a:pt x="140" y="42"/>
                  </a:lnTo>
                  <a:lnTo>
                    <a:pt x="152" y="36"/>
                  </a:lnTo>
                  <a:lnTo>
                    <a:pt x="174" y="64"/>
                  </a:lnTo>
                  <a:lnTo>
                    <a:pt x="178" y="44"/>
                  </a:lnTo>
                  <a:lnTo>
                    <a:pt x="200" y="34"/>
                  </a:lnTo>
                  <a:lnTo>
                    <a:pt x="214" y="52"/>
                  </a:lnTo>
                  <a:lnTo>
                    <a:pt x="228" y="34"/>
                  </a:lnTo>
                  <a:lnTo>
                    <a:pt x="256" y="52"/>
                  </a:lnTo>
                  <a:lnTo>
                    <a:pt x="264" y="34"/>
                  </a:lnTo>
                  <a:lnTo>
                    <a:pt x="282" y="40"/>
                  </a:lnTo>
                  <a:lnTo>
                    <a:pt x="282" y="6"/>
                  </a:lnTo>
                  <a:lnTo>
                    <a:pt x="306" y="4"/>
                  </a:lnTo>
                  <a:lnTo>
                    <a:pt x="320" y="20"/>
                  </a:lnTo>
                  <a:lnTo>
                    <a:pt x="322" y="34"/>
                  </a:lnTo>
                  <a:lnTo>
                    <a:pt x="334" y="38"/>
                  </a:lnTo>
                  <a:lnTo>
                    <a:pt x="358" y="14"/>
                  </a:lnTo>
                  <a:lnTo>
                    <a:pt x="374" y="12"/>
                  </a:lnTo>
                  <a:lnTo>
                    <a:pt x="358" y="42"/>
                  </a:lnTo>
                  <a:lnTo>
                    <a:pt x="370" y="54"/>
                  </a:lnTo>
                  <a:lnTo>
                    <a:pt x="370" y="72"/>
                  </a:lnTo>
                  <a:lnTo>
                    <a:pt x="380" y="78"/>
                  </a:lnTo>
                  <a:lnTo>
                    <a:pt x="380" y="94"/>
                  </a:lnTo>
                  <a:lnTo>
                    <a:pt x="398" y="98"/>
                  </a:lnTo>
                  <a:lnTo>
                    <a:pt x="398" y="136"/>
                  </a:lnTo>
                  <a:lnTo>
                    <a:pt x="390" y="140"/>
                  </a:lnTo>
                  <a:lnTo>
                    <a:pt x="392" y="156"/>
                  </a:lnTo>
                  <a:lnTo>
                    <a:pt x="376" y="166"/>
                  </a:lnTo>
                  <a:lnTo>
                    <a:pt x="370" y="178"/>
                  </a:lnTo>
                  <a:lnTo>
                    <a:pt x="352" y="192"/>
                  </a:lnTo>
                  <a:lnTo>
                    <a:pt x="328" y="188"/>
                  </a:lnTo>
                  <a:lnTo>
                    <a:pt x="328" y="202"/>
                  </a:lnTo>
                  <a:lnTo>
                    <a:pt x="316" y="216"/>
                  </a:lnTo>
                  <a:lnTo>
                    <a:pt x="312" y="228"/>
                  </a:lnTo>
                  <a:lnTo>
                    <a:pt x="298" y="240"/>
                  </a:lnTo>
                  <a:lnTo>
                    <a:pt x="256" y="244"/>
                  </a:lnTo>
                  <a:lnTo>
                    <a:pt x="246" y="268"/>
                  </a:lnTo>
                  <a:lnTo>
                    <a:pt x="228" y="270"/>
                  </a:lnTo>
                  <a:lnTo>
                    <a:pt x="214" y="278"/>
                  </a:lnTo>
                  <a:lnTo>
                    <a:pt x="132" y="248"/>
                  </a:lnTo>
                  <a:lnTo>
                    <a:pt x="116" y="242"/>
                  </a:lnTo>
                  <a:lnTo>
                    <a:pt x="112" y="234"/>
                  </a:lnTo>
                  <a:lnTo>
                    <a:pt x="84" y="244"/>
                  </a:lnTo>
                  <a:lnTo>
                    <a:pt x="60" y="244"/>
                  </a:lnTo>
                  <a:lnTo>
                    <a:pt x="62" y="230"/>
                  </a:lnTo>
                  <a:lnTo>
                    <a:pt x="86" y="214"/>
                  </a:lnTo>
                  <a:lnTo>
                    <a:pt x="86" y="182"/>
                  </a:lnTo>
                  <a:lnTo>
                    <a:pt x="74" y="186"/>
                  </a:lnTo>
                  <a:lnTo>
                    <a:pt x="72" y="168"/>
                  </a:lnTo>
                  <a:lnTo>
                    <a:pt x="28" y="174"/>
                  </a:lnTo>
                  <a:lnTo>
                    <a:pt x="16" y="180"/>
                  </a:lnTo>
                  <a:lnTo>
                    <a:pt x="10" y="164"/>
                  </a:lnTo>
                  <a:lnTo>
                    <a:pt x="36" y="152"/>
                  </a:lnTo>
                  <a:lnTo>
                    <a:pt x="76" y="136"/>
                  </a:lnTo>
                  <a:lnTo>
                    <a:pt x="76" y="124"/>
                  </a:lnTo>
                  <a:lnTo>
                    <a:pt x="94" y="110"/>
                  </a:lnTo>
                  <a:lnTo>
                    <a:pt x="66" y="94"/>
                  </a:lnTo>
                  <a:lnTo>
                    <a:pt x="32" y="110"/>
                  </a:lnTo>
                  <a:lnTo>
                    <a:pt x="0" y="106"/>
                  </a:lnTo>
                  <a:lnTo>
                    <a:pt x="2" y="90"/>
                  </a:lnTo>
                  <a:lnTo>
                    <a:pt x="16" y="88"/>
                  </a:lnTo>
                  <a:lnTo>
                    <a:pt x="16" y="74"/>
                  </a:lnTo>
                  <a:lnTo>
                    <a:pt x="26" y="62"/>
                  </a:lnTo>
                  <a:lnTo>
                    <a:pt x="22" y="40"/>
                  </a:lnTo>
                  <a:lnTo>
                    <a:pt x="32" y="26"/>
                  </a:lnTo>
                  <a:lnTo>
                    <a:pt x="46" y="36"/>
                  </a:lnTo>
                  <a:lnTo>
                    <a:pt x="58" y="34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2" name="India">
              <a:extLst>
                <a:ext uri="{FF2B5EF4-FFF2-40B4-BE49-F238E27FC236}">
                  <a16:creationId xmlns="" xmlns:a16="http://schemas.microsoft.com/office/drawing/2014/main" id="{27B4088C-ACB2-4437-AFE5-B152F8D4A271}"/>
                </a:ext>
              </a:extLst>
            </p:cNvPr>
            <p:cNvSpPr>
              <a:spLocks/>
            </p:cNvSpPr>
            <p:nvPr/>
          </p:nvSpPr>
          <p:spPr bwMode="gray">
            <a:xfrm>
              <a:off x="7899706" y="3325718"/>
              <a:ext cx="896106" cy="971480"/>
            </a:xfrm>
            <a:custGeom>
              <a:avLst/>
              <a:gdLst/>
              <a:ahLst/>
              <a:cxnLst>
                <a:cxn ang="0">
                  <a:pos x="72" y="616"/>
                </a:cxn>
                <a:cxn ang="0">
                  <a:pos x="110" y="702"/>
                </a:cxn>
                <a:cxn ang="0">
                  <a:pos x="172" y="670"/>
                </a:cxn>
                <a:cxn ang="0">
                  <a:pos x="244" y="938"/>
                </a:cxn>
                <a:cxn ang="0">
                  <a:pos x="294" y="1064"/>
                </a:cxn>
                <a:cxn ang="0">
                  <a:pos x="336" y="1166"/>
                </a:cxn>
                <a:cxn ang="0">
                  <a:pos x="392" y="1158"/>
                </a:cxn>
                <a:cxn ang="0">
                  <a:pos x="430" y="1110"/>
                </a:cxn>
                <a:cxn ang="0">
                  <a:pos x="460" y="1022"/>
                </a:cxn>
                <a:cxn ang="0">
                  <a:pos x="460" y="900"/>
                </a:cxn>
                <a:cxn ang="0">
                  <a:pos x="500" y="882"/>
                </a:cxn>
                <a:cxn ang="0">
                  <a:pos x="530" y="838"/>
                </a:cxn>
                <a:cxn ang="0">
                  <a:pos x="658" y="724"/>
                </a:cxn>
                <a:cxn ang="0">
                  <a:pos x="712" y="694"/>
                </a:cxn>
                <a:cxn ang="0">
                  <a:pos x="752" y="652"/>
                </a:cxn>
                <a:cxn ang="0">
                  <a:pos x="800" y="654"/>
                </a:cxn>
                <a:cxn ang="0">
                  <a:pos x="806" y="604"/>
                </a:cxn>
                <a:cxn ang="0">
                  <a:pos x="778" y="520"/>
                </a:cxn>
                <a:cxn ang="0">
                  <a:pos x="780" y="496"/>
                </a:cxn>
                <a:cxn ang="0">
                  <a:pos x="784" y="450"/>
                </a:cxn>
                <a:cxn ang="0">
                  <a:pos x="826" y="460"/>
                </a:cxn>
                <a:cxn ang="0">
                  <a:pos x="868" y="488"/>
                </a:cxn>
                <a:cxn ang="0">
                  <a:pos x="914" y="542"/>
                </a:cxn>
                <a:cxn ang="0">
                  <a:pos x="910" y="582"/>
                </a:cxn>
                <a:cxn ang="0">
                  <a:pos x="936" y="618"/>
                </a:cxn>
                <a:cxn ang="0">
                  <a:pos x="968" y="594"/>
                </a:cxn>
                <a:cxn ang="0">
                  <a:pos x="1008" y="504"/>
                </a:cxn>
                <a:cxn ang="0">
                  <a:pos x="1084" y="416"/>
                </a:cxn>
                <a:cxn ang="0">
                  <a:pos x="1104" y="374"/>
                </a:cxn>
                <a:cxn ang="0">
                  <a:pos x="1052" y="336"/>
                </a:cxn>
                <a:cxn ang="0">
                  <a:pos x="944" y="370"/>
                </a:cxn>
                <a:cxn ang="0">
                  <a:pos x="914" y="416"/>
                </a:cxn>
                <a:cxn ang="0">
                  <a:pos x="830" y="436"/>
                </a:cxn>
                <a:cxn ang="0">
                  <a:pos x="794" y="390"/>
                </a:cxn>
                <a:cxn ang="0">
                  <a:pos x="758" y="450"/>
                </a:cxn>
                <a:cxn ang="0">
                  <a:pos x="632" y="418"/>
                </a:cxn>
                <a:cxn ang="0">
                  <a:pos x="490" y="368"/>
                </a:cxn>
                <a:cxn ang="0">
                  <a:pos x="458" y="302"/>
                </a:cxn>
                <a:cxn ang="0">
                  <a:pos x="420" y="238"/>
                </a:cxn>
                <a:cxn ang="0">
                  <a:pos x="424" y="186"/>
                </a:cxn>
                <a:cxn ang="0">
                  <a:pos x="412" y="136"/>
                </a:cxn>
                <a:cxn ang="0">
                  <a:pos x="412" y="28"/>
                </a:cxn>
                <a:cxn ang="0">
                  <a:pos x="342" y="24"/>
                </a:cxn>
                <a:cxn ang="0">
                  <a:pos x="278" y="72"/>
                </a:cxn>
                <a:cxn ang="0">
                  <a:pos x="212" y="98"/>
                </a:cxn>
                <a:cxn ang="0">
                  <a:pos x="278" y="184"/>
                </a:cxn>
                <a:cxn ang="0">
                  <a:pos x="232" y="252"/>
                </a:cxn>
                <a:cxn ang="0">
                  <a:pos x="196" y="330"/>
                </a:cxn>
                <a:cxn ang="0">
                  <a:pos x="120" y="384"/>
                </a:cxn>
                <a:cxn ang="0">
                  <a:pos x="70" y="402"/>
                </a:cxn>
                <a:cxn ang="0">
                  <a:pos x="74" y="462"/>
                </a:cxn>
                <a:cxn ang="0">
                  <a:pos x="116" y="520"/>
                </a:cxn>
                <a:cxn ang="0">
                  <a:pos x="84" y="536"/>
                </a:cxn>
                <a:cxn ang="0">
                  <a:pos x="28" y="552"/>
                </a:cxn>
                <a:cxn ang="0">
                  <a:pos x="34" y="600"/>
                </a:cxn>
              </a:cxnLst>
              <a:rect l="0" t="0" r="r" b="b"/>
              <a:pathLst>
                <a:path w="1104" h="1190">
                  <a:moveTo>
                    <a:pt x="34" y="600"/>
                  </a:moveTo>
                  <a:lnTo>
                    <a:pt x="54" y="598"/>
                  </a:lnTo>
                  <a:lnTo>
                    <a:pt x="96" y="584"/>
                  </a:lnTo>
                  <a:lnTo>
                    <a:pt x="72" y="616"/>
                  </a:lnTo>
                  <a:lnTo>
                    <a:pt x="60" y="616"/>
                  </a:lnTo>
                  <a:lnTo>
                    <a:pt x="32" y="626"/>
                  </a:lnTo>
                  <a:lnTo>
                    <a:pt x="88" y="688"/>
                  </a:lnTo>
                  <a:lnTo>
                    <a:pt x="110" y="702"/>
                  </a:lnTo>
                  <a:lnTo>
                    <a:pt x="152" y="676"/>
                  </a:lnTo>
                  <a:lnTo>
                    <a:pt x="158" y="638"/>
                  </a:lnTo>
                  <a:lnTo>
                    <a:pt x="168" y="620"/>
                  </a:lnTo>
                  <a:lnTo>
                    <a:pt x="172" y="670"/>
                  </a:lnTo>
                  <a:lnTo>
                    <a:pt x="182" y="736"/>
                  </a:lnTo>
                  <a:lnTo>
                    <a:pt x="186" y="792"/>
                  </a:lnTo>
                  <a:lnTo>
                    <a:pt x="206" y="870"/>
                  </a:lnTo>
                  <a:lnTo>
                    <a:pt x="244" y="938"/>
                  </a:lnTo>
                  <a:lnTo>
                    <a:pt x="252" y="992"/>
                  </a:lnTo>
                  <a:lnTo>
                    <a:pt x="276" y="1026"/>
                  </a:lnTo>
                  <a:lnTo>
                    <a:pt x="280" y="1046"/>
                  </a:lnTo>
                  <a:lnTo>
                    <a:pt x="294" y="1064"/>
                  </a:lnTo>
                  <a:lnTo>
                    <a:pt x="304" y="1098"/>
                  </a:lnTo>
                  <a:lnTo>
                    <a:pt x="320" y="1146"/>
                  </a:lnTo>
                  <a:lnTo>
                    <a:pt x="330" y="1146"/>
                  </a:lnTo>
                  <a:lnTo>
                    <a:pt x="336" y="1166"/>
                  </a:lnTo>
                  <a:lnTo>
                    <a:pt x="358" y="1188"/>
                  </a:lnTo>
                  <a:lnTo>
                    <a:pt x="372" y="1190"/>
                  </a:lnTo>
                  <a:lnTo>
                    <a:pt x="390" y="1174"/>
                  </a:lnTo>
                  <a:lnTo>
                    <a:pt x="392" y="1158"/>
                  </a:lnTo>
                  <a:lnTo>
                    <a:pt x="402" y="1146"/>
                  </a:lnTo>
                  <a:lnTo>
                    <a:pt x="426" y="1146"/>
                  </a:lnTo>
                  <a:lnTo>
                    <a:pt x="414" y="1132"/>
                  </a:lnTo>
                  <a:lnTo>
                    <a:pt x="430" y="1110"/>
                  </a:lnTo>
                  <a:lnTo>
                    <a:pt x="430" y="1100"/>
                  </a:lnTo>
                  <a:lnTo>
                    <a:pt x="452" y="1092"/>
                  </a:lnTo>
                  <a:lnTo>
                    <a:pt x="448" y="1036"/>
                  </a:lnTo>
                  <a:lnTo>
                    <a:pt x="460" y="1022"/>
                  </a:lnTo>
                  <a:lnTo>
                    <a:pt x="462" y="1008"/>
                  </a:lnTo>
                  <a:lnTo>
                    <a:pt x="472" y="986"/>
                  </a:lnTo>
                  <a:lnTo>
                    <a:pt x="458" y="942"/>
                  </a:lnTo>
                  <a:lnTo>
                    <a:pt x="460" y="900"/>
                  </a:lnTo>
                  <a:lnTo>
                    <a:pt x="466" y="886"/>
                  </a:lnTo>
                  <a:lnTo>
                    <a:pt x="482" y="878"/>
                  </a:lnTo>
                  <a:lnTo>
                    <a:pt x="490" y="884"/>
                  </a:lnTo>
                  <a:lnTo>
                    <a:pt x="500" y="882"/>
                  </a:lnTo>
                  <a:lnTo>
                    <a:pt x="504" y="870"/>
                  </a:lnTo>
                  <a:lnTo>
                    <a:pt x="518" y="866"/>
                  </a:lnTo>
                  <a:lnTo>
                    <a:pt x="540" y="848"/>
                  </a:lnTo>
                  <a:lnTo>
                    <a:pt x="530" y="838"/>
                  </a:lnTo>
                  <a:lnTo>
                    <a:pt x="610" y="778"/>
                  </a:lnTo>
                  <a:lnTo>
                    <a:pt x="646" y="740"/>
                  </a:lnTo>
                  <a:lnTo>
                    <a:pt x="650" y="722"/>
                  </a:lnTo>
                  <a:lnTo>
                    <a:pt x="658" y="724"/>
                  </a:lnTo>
                  <a:lnTo>
                    <a:pt x="658" y="732"/>
                  </a:lnTo>
                  <a:lnTo>
                    <a:pt x="680" y="728"/>
                  </a:lnTo>
                  <a:lnTo>
                    <a:pt x="702" y="706"/>
                  </a:lnTo>
                  <a:lnTo>
                    <a:pt x="712" y="694"/>
                  </a:lnTo>
                  <a:lnTo>
                    <a:pt x="708" y="674"/>
                  </a:lnTo>
                  <a:lnTo>
                    <a:pt x="730" y="654"/>
                  </a:lnTo>
                  <a:lnTo>
                    <a:pt x="754" y="634"/>
                  </a:lnTo>
                  <a:lnTo>
                    <a:pt x="752" y="652"/>
                  </a:lnTo>
                  <a:lnTo>
                    <a:pt x="768" y="652"/>
                  </a:lnTo>
                  <a:lnTo>
                    <a:pt x="780" y="640"/>
                  </a:lnTo>
                  <a:lnTo>
                    <a:pt x="786" y="654"/>
                  </a:lnTo>
                  <a:lnTo>
                    <a:pt x="800" y="654"/>
                  </a:lnTo>
                  <a:lnTo>
                    <a:pt x="804" y="644"/>
                  </a:lnTo>
                  <a:lnTo>
                    <a:pt x="812" y="650"/>
                  </a:lnTo>
                  <a:lnTo>
                    <a:pt x="820" y="650"/>
                  </a:lnTo>
                  <a:lnTo>
                    <a:pt x="806" y="604"/>
                  </a:lnTo>
                  <a:lnTo>
                    <a:pt x="788" y="564"/>
                  </a:lnTo>
                  <a:lnTo>
                    <a:pt x="794" y="550"/>
                  </a:lnTo>
                  <a:lnTo>
                    <a:pt x="772" y="532"/>
                  </a:lnTo>
                  <a:lnTo>
                    <a:pt x="778" y="520"/>
                  </a:lnTo>
                  <a:lnTo>
                    <a:pt x="788" y="520"/>
                  </a:lnTo>
                  <a:lnTo>
                    <a:pt x="796" y="504"/>
                  </a:lnTo>
                  <a:lnTo>
                    <a:pt x="786" y="494"/>
                  </a:lnTo>
                  <a:lnTo>
                    <a:pt x="780" y="496"/>
                  </a:lnTo>
                  <a:lnTo>
                    <a:pt x="764" y="480"/>
                  </a:lnTo>
                  <a:lnTo>
                    <a:pt x="772" y="466"/>
                  </a:lnTo>
                  <a:lnTo>
                    <a:pt x="770" y="452"/>
                  </a:lnTo>
                  <a:lnTo>
                    <a:pt x="784" y="450"/>
                  </a:lnTo>
                  <a:lnTo>
                    <a:pt x="794" y="456"/>
                  </a:lnTo>
                  <a:lnTo>
                    <a:pt x="808" y="448"/>
                  </a:lnTo>
                  <a:lnTo>
                    <a:pt x="816" y="460"/>
                  </a:lnTo>
                  <a:lnTo>
                    <a:pt x="826" y="460"/>
                  </a:lnTo>
                  <a:lnTo>
                    <a:pt x="834" y="472"/>
                  </a:lnTo>
                  <a:lnTo>
                    <a:pt x="836" y="486"/>
                  </a:lnTo>
                  <a:lnTo>
                    <a:pt x="850" y="492"/>
                  </a:lnTo>
                  <a:lnTo>
                    <a:pt x="868" y="488"/>
                  </a:lnTo>
                  <a:lnTo>
                    <a:pt x="946" y="490"/>
                  </a:lnTo>
                  <a:lnTo>
                    <a:pt x="944" y="506"/>
                  </a:lnTo>
                  <a:lnTo>
                    <a:pt x="926" y="532"/>
                  </a:lnTo>
                  <a:lnTo>
                    <a:pt x="914" y="542"/>
                  </a:lnTo>
                  <a:lnTo>
                    <a:pt x="900" y="550"/>
                  </a:lnTo>
                  <a:lnTo>
                    <a:pt x="894" y="562"/>
                  </a:lnTo>
                  <a:lnTo>
                    <a:pt x="892" y="572"/>
                  </a:lnTo>
                  <a:lnTo>
                    <a:pt x="910" y="582"/>
                  </a:lnTo>
                  <a:lnTo>
                    <a:pt x="914" y="566"/>
                  </a:lnTo>
                  <a:lnTo>
                    <a:pt x="922" y="560"/>
                  </a:lnTo>
                  <a:lnTo>
                    <a:pt x="932" y="566"/>
                  </a:lnTo>
                  <a:lnTo>
                    <a:pt x="936" y="618"/>
                  </a:lnTo>
                  <a:lnTo>
                    <a:pt x="938" y="640"/>
                  </a:lnTo>
                  <a:lnTo>
                    <a:pt x="954" y="642"/>
                  </a:lnTo>
                  <a:lnTo>
                    <a:pt x="954" y="608"/>
                  </a:lnTo>
                  <a:lnTo>
                    <a:pt x="968" y="594"/>
                  </a:lnTo>
                  <a:lnTo>
                    <a:pt x="966" y="562"/>
                  </a:lnTo>
                  <a:lnTo>
                    <a:pt x="964" y="540"/>
                  </a:lnTo>
                  <a:lnTo>
                    <a:pt x="982" y="542"/>
                  </a:lnTo>
                  <a:lnTo>
                    <a:pt x="1008" y="504"/>
                  </a:lnTo>
                  <a:lnTo>
                    <a:pt x="1008" y="478"/>
                  </a:lnTo>
                  <a:lnTo>
                    <a:pt x="1046" y="420"/>
                  </a:lnTo>
                  <a:lnTo>
                    <a:pt x="1072" y="404"/>
                  </a:lnTo>
                  <a:lnTo>
                    <a:pt x="1084" y="416"/>
                  </a:lnTo>
                  <a:lnTo>
                    <a:pt x="1094" y="410"/>
                  </a:lnTo>
                  <a:lnTo>
                    <a:pt x="1090" y="394"/>
                  </a:lnTo>
                  <a:lnTo>
                    <a:pt x="1102" y="386"/>
                  </a:lnTo>
                  <a:lnTo>
                    <a:pt x="1104" y="374"/>
                  </a:lnTo>
                  <a:lnTo>
                    <a:pt x="1086" y="370"/>
                  </a:lnTo>
                  <a:lnTo>
                    <a:pt x="1074" y="376"/>
                  </a:lnTo>
                  <a:lnTo>
                    <a:pt x="1068" y="348"/>
                  </a:lnTo>
                  <a:lnTo>
                    <a:pt x="1052" y="336"/>
                  </a:lnTo>
                  <a:lnTo>
                    <a:pt x="1036" y="342"/>
                  </a:lnTo>
                  <a:lnTo>
                    <a:pt x="1000" y="328"/>
                  </a:lnTo>
                  <a:lnTo>
                    <a:pt x="956" y="354"/>
                  </a:lnTo>
                  <a:lnTo>
                    <a:pt x="944" y="370"/>
                  </a:lnTo>
                  <a:lnTo>
                    <a:pt x="904" y="380"/>
                  </a:lnTo>
                  <a:lnTo>
                    <a:pt x="896" y="400"/>
                  </a:lnTo>
                  <a:lnTo>
                    <a:pt x="906" y="404"/>
                  </a:lnTo>
                  <a:lnTo>
                    <a:pt x="914" y="416"/>
                  </a:lnTo>
                  <a:lnTo>
                    <a:pt x="902" y="430"/>
                  </a:lnTo>
                  <a:lnTo>
                    <a:pt x="880" y="430"/>
                  </a:lnTo>
                  <a:lnTo>
                    <a:pt x="850" y="430"/>
                  </a:lnTo>
                  <a:lnTo>
                    <a:pt x="830" y="436"/>
                  </a:lnTo>
                  <a:lnTo>
                    <a:pt x="804" y="436"/>
                  </a:lnTo>
                  <a:lnTo>
                    <a:pt x="802" y="418"/>
                  </a:lnTo>
                  <a:lnTo>
                    <a:pt x="792" y="402"/>
                  </a:lnTo>
                  <a:lnTo>
                    <a:pt x="794" y="390"/>
                  </a:lnTo>
                  <a:lnTo>
                    <a:pt x="782" y="384"/>
                  </a:lnTo>
                  <a:lnTo>
                    <a:pt x="766" y="388"/>
                  </a:lnTo>
                  <a:lnTo>
                    <a:pt x="764" y="434"/>
                  </a:lnTo>
                  <a:lnTo>
                    <a:pt x="758" y="450"/>
                  </a:lnTo>
                  <a:lnTo>
                    <a:pt x="740" y="454"/>
                  </a:lnTo>
                  <a:lnTo>
                    <a:pt x="712" y="446"/>
                  </a:lnTo>
                  <a:lnTo>
                    <a:pt x="676" y="442"/>
                  </a:lnTo>
                  <a:lnTo>
                    <a:pt x="632" y="418"/>
                  </a:lnTo>
                  <a:lnTo>
                    <a:pt x="618" y="408"/>
                  </a:lnTo>
                  <a:lnTo>
                    <a:pt x="592" y="414"/>
                  </a:lnTo>
                  <a:lnTo>
                    <a:pt x="558" y="410"/>
                  </a:lnTo>
                  <a:lnTo>
                    <a:pt x="490" y="368"/>
                  </a:lnTo>
                  <a:lnTo>
                    <a:pt x="484" y="354"/>
                  </a:lnTo>
                  <a:lnTo>
                    <a:pt x="456" y="346"/>
                  </a:lnTo>
                  <a:lnTo>
                    <a:pt x="458" y="328"/>
                  </a:lnTo>
                  <a:lnTo>
                    <a:pt x="458" y="302"/>
                  </a:lnTo>
                  <a:lnTo>
                    <a:pt x="474" y="278"/>
                  </a:lnTo>
                  <a:lnTo>
                    <a:pt x="476" y="264"/>
                  </a:lnTo>
                  <a:lnTo>
                    <a:pt x="452" y="246"/>
                  </a:lnTo>
                  <a:lnTo>
                    <a:pt x="420" y="238"/>
                  </a:lnTo>
                  <a:lnTo>
                    <a:pt x="416" y="214"/>
                  </a:lnTo>
                  <a:lnTo>
                    <a:pt x="404" y="200"/>
                  </a:lnTo>
                  <a:lnTo>
                    <a:pt x="398" y="178"/>
                  </a:lnTo>
                  <a:lnTo>
                    <a:pt x="424" y="186"/>
                  </a:lnTo>
                  <a:lnTo>
                    <a:pt x="438" y="174"/>
                  </a:lnTo>
                  <a:lnTo>
                    <a:pt x="424" y="162"/>
                  </a:lnTo>
                  <a:lnTo>
                    <a:pt x="424" y="146"/>
                  </a:lnTo>
                  <a:lnTo>
                    <a:pt x="412" y="136"/>
                  </a:lnTo>
                  <a:lnTo>
                    <a:pt x="416" y="100"/>
                  </a:lnTo>
                  <a:lnTo>
                    <a:pt x="422" y="68"/>
                  </a:lnTo>
                  <a:lnTo>
                    <a:pt x="412" y="54"/>
                  </a:lnTo>
                  <a:lnTo>
                    <a:pt x="412" y="28"/>
                  </a:lnTo>
                  <a:lnTo>
                    <a:pt x="388" y="16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42" y="24"/>
                  </a:lnTo>
                  <a:lnTo>
                    <a:pt x="342" y="48"/>
                  </a:lnTo>
                  <a:lnTo>
                    <a:pt x="330" y="70"/>
                  </a:lnTo>
                  <a:lnTo>
                    <a:pt x="308" y="62"/>
                  </a:lnTo>
                  <a:lnTo>
                    <a:pt x="278" y="72"/>
                  </a:lnTo>
                  <a:lnTo>
                    <a:pt x="252" y="74"/>
                  </a:lnTo>
                  <a:lnTo>
                    <a:pt x="226" y="62"/>
                  </a:lnTo>
                  <a:lnTo>
                    <a:pt x="216" y="76"/>
                  </a:lnTo>
                  <a:lnTo>
                    <a:pt x="212" y="98"/>
                  </a:lnTo>
                  <a:lnTo>
                    <a:pt x="220" y="150"/>
                  </a:lnTo>
                  <a:lnTo>
                    <a:pt x="246" y="160"/>
                  </a:lnTo>
                  <a:lnTo>
                    <a:pt x="248" y="176"/>
                  </a:lnTo>
                  <a:lnTo>
                    <a:pt x="278" y="184"/>
                  </a:lnTo>
                  <a:lnTo>
                    <a:pt x="248" y="218"/>
                  </a:lnTo>
                  <a:lnTo>
                    <a:pt x="256" y="240"/>
                  </a:lnTo>
                  <a:lnTo>
                    <a:pt x="248" y="248"/>
                  </a:lnTo>
                  <a:lnTo>
                    <a:pt x="232" y="252"/>
                  </a:lnTo>
                  <a:lnTo>
                    <a:pt x="218" y="260"/>
                  </a:lnTo>
                  <a:lnTo>
                    <a:pt x="226" y="278"/>
                  </a:lnTo>
                  <a:lnTo>
                    <a:pt x="206" y="292"/>
                  </a:lnTo>
                  <a:lnTo>
                    <a:pt x="196" y="330"/>
                  </a:lnTo>
                  <a:lnTo>
                    <a:pt x="174" y="346"/>
                  </a:lnTo>
                  <a:lnTo>
                    <a:pt x="160" y="350"/>
                  </a:lnTo>
                  <a:lnTo>
                    <a:pt x="140" y="380"/>
                  </a:lnTo>
                  <a:lnTo>
                    <a:pt x="120" y="384"/>
                  </a:lnTo>
                  <a:lnTo>
                    <a:pt x="104" y="396"/>
                  </a:lnTo>
                  <a:lnTo>
                    <a:pt x="88" y="386"/>
                  </a:lnTo>
                  <a:lnTo>
                    <a:pt x="74" y="386"/>
                  </a:lnTo>
                  <a:lnTo>
                    <a:pt x="70" y="402"/>
                  </a:lnTo>
                  <a:lnTo>
                    <a:pt x="50" y="426"/>
                  </a:lnTo>
                  <a:lnTo>
                    <a:pt x="60" y="440"/>
                  </a:lnTo>
                  <a:lnTo>
                    <a:pt x="78" y="446"/>
                  </a:lnTo>
                  <a:lnTo>
                    <a:pt x="74" y="462"/>
                  </a:lnTo>
                  <a:lnTo>
                    <a:pt x="88" y="482"/>
                  </a:lnTo>
                  <a:lnTo>
                    <a:pt x="100" y="484"/>
                  </a:lnTo>
                  <a:lnTo>
                    <a:pt x="116" y="510"/>
                  </a:lnTo>
                  <a:lnTo>
                    <a:pt x="116" y="520"/>
                  </a:lnTo>
                  <a:lnTo>
                    <a:pt x="120" y="532"/>
                  </a:lnTo>
                  <a:lnTo>
                    <a:pt x="108" y="540"/>
                  </a:lnTo>
                  <a:lnTo>
                    <a:pt x="100" y="528"/>
                  </a:lnTo>
                  <a:lnTo>
                    <a:pt x="84" y="536"/>
                  </a:lnTo>
                  <a:lnTo>
                    <a:pt x="62" y="542"/>
                  </a:lnTo>
                  <a:lnTo>
                    <a:pt x="44" y="542"/>
                  </a:lnTo>
                  <a:lnTo>
                    <a:pt x="30" y="536"/>
                  </a:lnTo>
                  <a:lnTo>
                    <a:pt x="28" y="552"/>
                  </a:lnTo>
                  <a:lnTo>
                    <a:pt x="12" y="554"/>
                  </a:lnTo>
                  <a:lnTo>
                    <a:pt x="0" y="568"/>
                  </a:lnTo>
                  <a:lnTo>
                    <a:pt x="14" y="576"/>
                  </a:lnTo>
                  <a:lnTo>
                    <a:pt x="34" y="6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3" name="Indonesia">
              <a:extLst>
                <a:ext uri="{FF2B5EF4-FFF2-40B4-BE49-F238E27FC236}">
                  <a16:creationId xmlns="" xmlns:a16="http://schemas.microsoft.com/office/drawing/2014/main" id="{95FE749F-1070-4FA3-BC67-5872140C73F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733338" y="4364062"/>
              <a:ext cx="1427134" cy="507372"/>
            </a:xfrm>
            <a:custGeom>
              <a:avLst/>
              <a:gdLst/>
              <a:ahLst/>
              <a:cxnLst>
                <a:cxn ang="0">
                  <a:pos x="170" y="94"/>
                </a:cxn>
                <a:cxn ang="0">
                  <a:pos x="242" y="140"/>
                </a:cxn>
                <a:cxn ang="0">
                  <a:pos x="320" y="202"/>
                </a:cxn>
                <a:cxn ang="0">
                  <a:pos x="338" y="272"/>
                </a:cxn>
                <a:cxn ang="0">
                  <a:pos x="420" y="352"/>
                </a:cxn>
                <a:cxn ang="0">
                  <a:pos x="356" y="460"/>
                </a:cxn>
                <a:cxn ang="0">
                  <a:pos x="280" y="384"/>
                </a:cxn>
                <a:cxn ang="0">
                  <a:pos x="162" y="220"/>
                </a:cxn>
                <a:cxn ang="0">
                  <a:pos x="92" y="132"/>
                </a:cxn>
                <a:cxn ang="0">
                  <a:pos x="84" y="192"/>
                </a:cxn>
                <a:cxn ang="0">
                  <a:pos x="100" y="184"/>
                </a:cxn>
                <a:cxn ang="0">
                  <a:pos x="544" y="142"/>
                </a:cxn>
                <a:cxn ang="0">
                  <a:pos x="542" y="226"/>
                </a:cxn>
                <a:cxn ang="0">
                  <a:pos x="576" y="330"/>
                </a:cxn>
                <a:cxn ang="0">
                  <a:pos x="684" y="346"/>
                </a:cxn>
                <a:cxn ang="0">
                  <a:pos x="794" y="356"/>
                </a:cxn>
                <a:cxn ang="0">
                  <a:pos x="826" y="258"/>
                </a:cxn>
                <a:cxn ang="0">
                  <a:pos x="902" y="186"/>
                </a:cxn>
                <a:cxn ang="0">
                  <a:pos x="854" y="52"/>
                </a:cxn>
                <a:cxn ang="0">
                  <a:pos x="760" y="162"/>
                </a:cxn>
                <a:cxn ang="0">
                  <a:pos x="666" y="184"/>
                </a:cxn>
                <a:cxn ang="0">
                  <a:pos x="562" y="132"/>
                </a:cxn>
                <a:cxn ang="0">
                  <a:pos x="464" y="512"/>
                </a:cxn>
                <a:cxn ang="0">
                  <a:pos x="666" y="544"/>
                </a:cxn>
                <a:cxn ang="0">
                  <a:pos x="792" y="550"/>
                </a:cxn>
                <a:cxn ang="0">
                  <a:pos x="694" y="498"/>
                </a:cxn>
                <a:cxn ang="0">
                  <a:pos x="524" y="478"/>
                </a:cxn>
                <a:cxn ang="0">
                  <a:pos x="806" y="550"/>
                </a:cxn>
                <a:cxn ang="0">
                  <a:pos x="804" y="536"/>
                </a:cxn>
                <a:cxn ang="0">
                  <a:pos x="920" y="560"/>
                </a:cxn>
                <a:cxn ang="0">
                  <a:pos x="944" y="598"/>
                </a:cxn>
                <a:cxn ang="0">
                  <a:pos x="944" y="598"/>
                </a:cxn>
                <a:cxn ang="0">
                  <a:pos x="1006" y="548"/>
                </a:cxn>
                <a:cxn ang="0">
                  <a:pos x="934" y="270"/>
                </a:cxn>
                <a:cxn ang="0">
                  <a:pos x="944" y="406"/>
                </a:cxn>
                <a:cxn ang="0">
                  <a:pos x="972" y="330"/>
                </a:cxn>
                <a:cxn ang="0">
                  <a:pos x="1026" y="414"/>
                </a:cxn>
                <a:cxn ang="0">
                  <a:pos x="1038" y="362"/>
                </a:cxn>
                <a:cxn ang="0">
                  <a:pos x="1058" y="262"/>
                </a:cxn>
                <a:cxn ang="0">
                  <a:pos x="1010" y="256"/>
                </a:cxn>
                <a:cxn ang="0">
                  <a:pos x="974" y="212"/>
                </a:cxn>
                <a:cxn ang="0">
                  <a:pos x="1156" y="142"/>
                </a:cxn>
                <a:cxn ang="0">
                  <a:pos x="1010" y="172"/>
                </a:cxn>
                <a:cxn ang="0">
                  <a:pos x="1242" y="196"/>
                </a:cxn>
                <a:cxn ang="0">
                  <a:pos x="1256" y="202"/>
                </a:cxn>
                <a:cxn ang="0">
                  <a:pos x="1268" y="164"/>
                </a:cxn>
                <a:cxn ang="0">
                  <a:pos x="1242" y="180"/>
                </a:cxn>
                <a:cxn ang="0">
                  <a:pos x="1338" y="350"/>
                </a:cxn>
                <a:cxn ang="0">
                  <a:pos x="1240" y="340"/>
                </a:cxn>
                <a:cxn ang="0">
                  <a:pos x="1182" y="334"/>
                </a:cxn>
                <a:cxn ang="0">
                  <a:pos x="1582" y="302"/>
                </a:cxn>
                <a:cxn ang="0">
                  <a:pos x="1420" y="228"/>
                </a:cxn>
                <a:cxn ang="0">
                  <a:pos x="1448" y="308"/>
                </a:cxn>
                <a:cxn ang="0">
                  <a:pos x="1464" y="368"/>
                </a:cxn>
                <a:cxn ang="0">
                  <a:pos x="1718" y="526"/>
                </a:cxn>
                <a:cxn ang="0">
                  <a:pos x="1146" y="590"/>
                </a:cxn>
                <a:cxn ang="0">
                  <a:pos x="1080" y="618"/>
                </a:cxn>
              </a:cxnLst>
              <a:rect l="0" t="0" r="r" b="b"/>
              <a:pathLst>
                <a:path w="1758" h="622">
                  <a:moveTo>
                    <a:pt x="0" y="0"/>
                  </a:moveTo>
                  <a:lnTo>
                    <a:pt x="14" y="0"/>
                  </a:lnTo>
                  <a:lnTo>
                    <a:pt x="50" y="18"/>
                  </a:lnTo>
                  <a:lnTo>
                    <a:pt x="96" y="10"/>
                  </a:lnTo>
                  <a:lnTo>
                    <a:pt x="170" y="94"/>
                  </a:lnTo>
                  <a:lnTo>
                    <a:pt x="176" y="94"/>
                  </a:lnTo>
                  <a:lnTo>
                    <a:pt x="188" y="120"/>
                  </a:lnTo>
                  <a:lnTo>
                    <a:pt x="200" y="114"/>
                  </a:lnTo>
                  <a:lnTo>
                    <a:pt x="224" y="140"/>
                  </a:lnTo>
                  <a:lnTo>
                    <a:pt x="242" y="140"/>
                  </a:lnTo>
                  <a:lnTo>
                    <a:pt x="248" y="162"/>
                  </a:lnTo>
                  <a:lnTo>
                    <a:pt x="262" y="162"/>
                  </a:lnTo>
                  <a:lnTo>
                    <a:pt x="298" y="196"/>
                  </a:lnTo>
                  <a:lnTo>
                    <a:pt x="302" y="210"/>
                  </a:lnTo>
                  <a:lnTo>
                    <a:pt x="320" y="202"/>
                  </a:lnTo>
                  <a:lnTo>
                    <a:pt x="332" y="218"/>
                  </a:lnTo>
                  <a:lnTo>
                    <a:pt x="304" y="234"/>
                  </a:lnTo>
                  <a:lnTo>
                    <a:pt x="334" y="240"/>
                  </a:lnTo>
                  <a:lnTo>
                    <a:pt x="318" y="252"/>
                  </a:lnTo>
                  <a:lnTo>
                    <a:pt x="338" y="272"/>
                  </a:lnTo>
                  <a:lnTo>
                    <a:pt x="358" y="266"/>
                  </a:lnTo>
                  <a:lnTo>
                    <a:pt x="368" y="300"/>
                  </a:lnTo>
                  <a:lnTo>
                    <a:pt x="398" y="306"/>
                  </a:lnTo>
                  <a:lnTo>
                    <a:pt x="406" y="324"/>
                  </a:lnTo>
                  <a:lnTo>
                    <a:pt x="420" y="352"/>
                  </a:lnTo>
                  <a:lnTo>
                    <a:pt x="416" y="448"/>
                  </a:lnTo>
                  <a:lnTo>
                    <a:pt x="396" y="424"/>
                  </a:lnTo>
                  <a:lnTo>
                    <a:pt x="386" y="454"/>
                  </a:lnTo>
                  <a:lnTo>
                    <a:pt x="362" y="440"/>
                  </a:lnTo>
                  <a:lnTo>
                    <a:pt x="356" y="460"/>
                  </a:lnTo>
                  <a:lnTo>
                    <a:pt x="340" y="450"/>
                  </a:lnTo>
                  <a:lnTo>
                    <a:pt x="332" y="428"/>
                  </a:lnTo>
                  <a:lnTo>
                    <a:pt x="296" y="404"/>
                  </a:lnTo>
                  <a:lnTo>
                    <a:pt x="292" y="390"/>
                  </a:lnTo>
                  <a:lnTo>
                    <a:pt x="280" y="384"/>
                  </a:lnTo>
                  <a:lnTo>
                    <a:pt x="278" y="370"/>
                  </a:lnTo>
                  <a:lnTo>
                    <a:pt x="230" y="322"/>
                  </a:lnTo>
                  <a:lnTo>
                    <a:pt x="228" y="296"/>
                  </a:lnTo>
                  <a:lnTo>
                    <a:pt x="178" y="224"/>
                  </a:lnTo>
                  <a:lnTo>
                    <a:pt x="162" y="220"/>
                  </a:lnTo>
                  <a:lnTo>
                    <a:pt x="148" y="172"/>
                  </a:lnTo>
                  <a:lnTo>
                    <a:pt x="140" y="170"/>
                  </a:lnTo>
                  <a:lnTo>
                    <a:pt x="146" y="156"/>
                  </a:lnTo>
                  <a:lnTo>
                    <a:pt x="110" y="134"/>
                  </a:lnTo>
                  <a:lnTo>
                    <a:pt x="92" y="132"/>
                  </a:lnTo>
                  <a:lnTo>
                    <a:pt x="90" y="110"/>
                  </a:lnTo>
                  <a:lnTo>
                    <a:pt x="64" y="74"/>
                  </a:lnTo>
                  <a:lnTo>
                    <a:pt x="18" y="44"/>
                  </a:lnTo>
                  <a:lnTo>
                    <a:pt x="0" y="0"/>
                  </a:lnTo>
                  <a:close/>
                  <a:moveTo>
                    <a:pt x="84" y="192"/>
                  </a:moveTo>
                  <a:lnTo>
                    <a:pt x="96" y="194"/>
                  </a:lnTo>
                  <a:lnTo>
                    <a:pt x="96" y="210"/>
                  </a:lnTo>
                  <a:lnTo>
                    <a:pt x="108" y="210"/>
                  </a:lnTo>
                  <a:lnTo>
                    <a:pt x="112" y="192"/>
                  </a:lnTo>
                  <a:lnTo>
                    <a:pt x="100" y="184"/>
                  </a:lnTo>
                  <a:lnTo>
                    <a:pt x="92" y="168"/>
                  </a:lnTo>
                  <a:lnTo>
                    <a:pt x="72" y="170"/>
                  </a:lnTo>
                  <a:lnTo>
                    <a:pt x="84" y="192"/>
                  </a:lnTo>
                  <a:close/>
                  <a:moveTo>
                    <a:pt x="562" y="132"/>
                  </a:moveTo>
                  <a:lnTo>
                    <a:pt x="544" y="142"/>
                  </a:lnTo>
                  <a:lnTo>
                    <a:pt x="542" y="158"/>
                  </a:lnTo>
                  <a:lnTo>
                    <a:pt x="532" y="178"/>
                  </a:lnTo>
                  <a:lnTo>
                    <a:pt x="540" y="204"/>
                  </a:lnTo>
                  <a:lnTo>
                    <a:pt x="548" y="214"/>
                  </a:lnTo>
                  <a:lnTo>
                    <a:pt x="542" y="226"/>
                  </a:lnTo>
                  <a:lnTo>
                    <a:pt x="550" y="248"/>
                  </a:lnTo>
                  <a:lnTo>
                    <a:pt x="584" y="272"/>
                  </a:lnTo>
                  <a:lnTo>
                    <a:pt x="574" y="292"/>
                  </a:lnTo>
                  <a:lnTo>
                    <a:pt x="584" y="316"/>
                  </a:lnTo>
                  <a:lnTo>
                    <a:pt x="576" y="330"/>
                  </a:lnTo>
                  <a:lnTo>
                    <a:pt x="590" y="340"/>
                  </a:lnTo>
                  <a:lnTo>
                    <a:pt x="646" y="336"/>
                  </a:lnTo>
                  <a:lnTo>
                    <a:pt x="646" y="358"/>
                  </a:lnTo>
                  <a:lnTo>
                    <a:pt x="666" y="350"/>
                  </a:lnTo>
                  <a:lnTo>
                    <a:pt x="684" y="346"/>
                  </a:lnTo>
                  <a:lnTo>
                    <a:pt x="698" y="330"/>
                  </a:lnTo>
                  <a:lnTo>
                    <a:pt x="706" y="342"/>
                  </a:lnTo>
                  <a:lnTo>
                    <a:pt x="752" y="370"/>
                  </a:lnTo>
                  <a:lnTo>
                    <a:pt x="752" y="384"/>
                  </a:lnTo>
                  <a:lnTo>
                    <a:pt x="794" y="356"/>
                  </a:lnTo>
                  <a:lnTo>
                    <a:pt x="798" y="336"/>
                  </a:lnTo>
                  <a:lnTo>
                    <a:pt x="810" y="334"/>
                  </a:lnTo>
                  <a:lnTo>
                    <a:pt x="810" y="286"/>
                  </a:lnTo>
                  <a:lnTo>
                    <a:pt x="822" y="272"/>
                  </a:lnTo>
                  <a:lnTo>
                    <a:pt x="826" y="258"/>
                  </a:lnTo>
                  <a:lnTo>
                    <a:pt x="838" y="260"/>
                  </a:lnTo>
                  <a:lnTo>
                    <a:pt x="858" y="244"/>
                  </a:lnTo>
                  <a:lnTo>
                    <a:pt x="858" y="224"/>
                  </a:lnTo>
                  <a:lnTo>
                    <a:pt x="876" y="180"/>
                  </a:lnTo>
                  <a:lnTo>
                    <a:pt x="902" y="186"/>
                  </a:lnTo>
                  <a:lnTo>
                    <a:pt x="924" y="176"/>
                  </a:lnTo>
                  <a:lnTo>
                    <a:pt x="884" y="154"/>
                  </a:lnTo>
                  <a:lnTo>
                    <a:pt x="870" y="138"/>
                  </a:lnTo>
                  <a:lnTo>
                    <a:pt x="866" y="102"/>
                  </a:lnTo>
                  <a:lnTo>
                    <a:pt x="854" y="52"/>
                  </a:lnTo>
                  <a:lnTo>
                    <a:pt x="808" y="48"/>
                  </a:lnTo>
                  <a:lnTo>
                    <a:pt x="792" y="54"/>
                  </a:lnTo>
                  <a:lnTo>
                    <a:pt x="776" y="104"/>
                  </a:lnTo>
                  <a:lnTo>
                    <a:pt x="762" y="114"/>
                  </a:lnTo>
                  <a:lnTo>
                    <a:pt x="760" y="162"/>
                  </a:lnTo>
                  <a:lnTo>
                    <a:pt x="746" y="172"/>
                  </a:lnTo>
                  <a:lnTo>
                    <a:pt x="712" y="172"/>
                  </a:lnTo>
                  <a:lnTo>
                    <a:pt x="702" y="162"/>
                  </a:lnTo>
                  <a:lnTo>
                    <a:pt x="678" y="168"/>
                  </a:lnTo>
                  <a:lnTo>
                    <a:pt x="666" y="184"/>
                  </a:lnTo>
                  <a:lnTo>
                    <a:pt x="650" y="188"/>
                  </a:lnTo>
                  <a:lnTo>
                    <a:pt x="634" y="182"/>
                  </a:lnTo>
                  <a:lnTo>
                    <a:pt x="610" y="190"/>
                  </a:lnTo>
                  <a:lnTo>
                    <a:pt x="570" y="152"/>
                  </a:lnTo>
                  <a:lnTo>
                    <a:pt x="562" y="132"/>
                  </a:lnTo>
                  <a:close/>
                  <a:moveTo>
                    <a:pt x="410" y="494"/>
                  </a:moveTo>
                  <a:lnTo>
                    <a:pt x="430" y="490"/>
                  </a:lnTo>
                  <a:lnTo>
                    <a:pt x="444" y="492"/>
                  </a:lnTo>
                  <a:lnTo>
                    <a:pt x="436" y="512"/>
                  </a:lnTo>
                  <a:lnTo>
                    <a:pt x="464" y="512"/>
                  </a:lnTo>
                  <a:lnTo>
                    <a:pt x="510" y="528"/>
                  </a:lnTo>
                  <a:lnTo>
                    <a:pt x="530" y="518"/>
                  </a:lnTo>
                  <a:lnTo>
                    <a:pt x="612" y="534"/>
                  </a:lnTo>
                  <a:lnTo>
                    <a:pt x="634" y="530"/>
                  </a:lnTo>
                  <a:lnTo>
                    <a:pt x="666" y="544"/>
                  </a:lnTo>
                  <a:lnTo>
                    <a:pt x="694" y="542"/>
                  </a:lnTo>
                  <a:lnTo>
                    <a:pt x="732" y="548"/>
                  </a:lnTo>
                  <a:lnTo>
                    <a:pt x="752" y="546"/>
                  </a:lnTo>
                  <a:lnTo>
                    <a:pt x="774" y="564"/>
                  </a:lnTo>
                  <a:lnTo>
                    <a:pt x="792" y="550"/>
                  </a:lnTo>
                  <a:lnTo>
                    <a:pt x="782" y="532"/>
                  </a:lnTo>
                  <a:lnTo>
                    <a:pt x="748" y="532"/>
                  </a:lnTo>
                  <a:lnTo>
                    <a:pt x="746" y="512"/>
                  </a:lnTo>
                  <a:lnTo>
                    <a:pt x="702" y="508"/>
                  </a:lnTo>
                  <a:lnTo>
                    <a:pt x="694" y="498"/>
                  </a:lnTo>
                  <a:lnTo>
                    <a:pt x="672" y="488"/>
                  </a:lnTo>
                  <a:lnTo>
                    <a:pt x="632" y="462"/>
                  </a:lnTo>
                  <a:lnTo>
                    <a:pt x="612" y="462"/>
                  </a:lnTo>
                  <a:lnTo>
                    <a:pt x="596" y="488"/>
                  </a:lnTo>
                  <a:lnTo>
                    <a:pt x="524" y="478"/>
                  </a:lnTo>
                  <a:lnTo>
                    <a:pt x="520" y="460"/>
                  </a:lnTo>
                  <a:lnTo>
                    <a:pt x="442" y="452"/>
                  </a:lnTo>
                  <a:lnTo>
                    <a:pt x="394" y="492"/>
                  </a:lnTo>
                  <a:lnTo>
                    <a:pt x="410" y="494"/>
                  </a:lnTo>
                  <a:close/>
                  <a:moveTo>
                    <a:pt x="806" y="550"/>
                  </a:moveTo>
                  <a:lnTo>
                    <a:pt x="798" y="564"/>
                  </a:lnTo>
                  <a:lnTo>
                    <a:pt x="816" y="566"/>
                  </a:lnTo>
                  <a:lnTo>
                    <a:pt x="824" y="558"/>
                  </a:lnTo>
                  <a:lnTo>
                    <a:pt x="830" y="538"/>
                  </a:lnTo>
                  <a:lnTo>
                    <a:pt x="804" y="536"/>
                  </a:lnTo>
                  <a:lnTo>
                    <a:pt x="806" y="550"/>
                  </a:lnTo>
                  <a:close/>
                  <a:moveTo>
                    <a:pt x="840" y="552"/>
                  </a:moveTo>
                  <a:lnTo>
                    <a:pt x="842" y="574"/>
                  </a:lnTo>
                  <a:lnTo>
                    <a:pt x="850" y="570"/>
                  </a:lnTo>
                  <a:lnTo>
                    <a:pt x="920" y="560"/>
                  </a:lnTo>
                  <a:lnTo>
                    <a:pt x="916" y="536"/>
                  </a:lnTo>
                  <a:lnTo>
                    <a:pt x="888" y="534"/>
                  </a:lnTo>
                  <a:lnTo>
                    <a:pt x="870" y="548"/>
                  </a:lnTo>
                  <a:lnTo>
                    <a:pt x="840" y="552"/>
                  </a:lnTo>
                  <a:close/>
                  <a:moveTo>
                    <a:pt x="944" y="598"/>
                  </a:moveTo>
                  <a:lnTo>
                    <a:pt x="974" y="622"/>
                  </a:lnTo>
                  <a:lnTo>
                    <a:pt x="986" y="612"/>
                  </a:lnTo>
                  <a:lnTo>
                    <a:pt x="960" y="584"/>
                  </a:lnTo>
                  <a:lnTo>
                    <a:pt x="920" y="584"/>
                  </a:lnTo>
                  <a:lnTo>
                    <a:pt x="944" y="598"/>
                  </a:lnTo>
                  <a:close/>
                  <a:moveTo>
                    <a:pt x="956" y="564"/>
                  </a:moveTo>
                  <a:lnTo>
                    <a:pt x="996" y="568"/>
                  </a:lnTo>
                  <a:lnTo>
                    <a:pt x="1054" y="552"/>
                  </a:lnTo>
                  <a:lnTo>
                    <a:pt x="1062" y="538"/>
                  </a:lnTo>
                  <a:lnTo>
                    <a:pt x="1006" y="548"/>
                  </a:lnTo>
                  <a:lnTo>
                    <a:pt x="972" y="542"/>
                  </a:lnTo>
                  <a:lnTo>
                    <a:pt x="936" y="554"/>
                  </a:lnTo>
                  <a:lnTo>
                    <a:pt x="956" y="564"/>
                  </a:lnTo>
                  <a:close/>
                  <a:moveTo>
                    <a:pt x="946" y="240"/>
                  </a:moveTo>
                  <a:lnTo>
                    <a:pt x="934" y="270"/>
                  </a:lnTo>
                  <a:lnTo>
                    <a:pt x="918" y="318"/>
                  </a:lnTo>
                  <a:lnTo>
                    <a:pt x="922" y="354"/>
                  </a:lnTo>
                  <a:lnTo>
                    <a:pt x="934" y="354"/>
                  </a:lnTo>
                  <a:lnTo>
                    <a:pt x="944" y="380"/>
                  </a:lnTo>
                  <a:lnTo>
                    <a:pt x="944" y="406"/>
                  </a:lnTo>
                  <a:lnTo>
                    <a:pt x="936" y="430"/>
                  </a:lnTo>
                  <a:lnTo>
                    <a:pt x="962" y="444"/>
                  </a:lnTo>
                  <a:lnTo>
                    <a:pt x="982" y="430"/>
                  </a:lnTo>
                  <a:lnTo>
                    <a:pt x="970" y="370"/>
                  </a:lnTo>
                  <a:lnTo>
                    <a:pt x="972" y="330"/>
                  </a:lnTo>
                  <a:lnTo>
                    <a:pt x="992" y="328"/>
                  </a:lnTo>
                  <a:lnTo>
                    <a:pt x="992" y="358"/>
                  </a:lnTo>
                  <a:lnTo>
                    <a:pt x="1018" y="374"/>
                  </a:lnTo>
                  <a:lnTo>
                    <a:pt x="1008" y="402"/>
                  </a:lnTo>
                  <a:lnTo>
                    <a:pt x="1026" y="414"/>
                  </a:lnTo>
                  <a:lnTo>
                    <a:pt x="1040" y="394"/>
                  </a:lnTo>
                  <a:lnTo>
                    <a:pt x="1056" y="400"/>
                  </a:lnTo>
                  <a:lnTo>
                    <a:pt x="1064" y="380"/>
                  </a:lnTo>
                  <a:lnTo>
                    <a:pt x="1046" y="382"/>
                  </a:lnTo>
                  <a:lnTo>
                    <a:pt x="1038" y="362"/>
                  </a:lnTo>
                  <a:lnTo>
                    <a:pt x="1046" y="346"/>
                  </a:lnTo>
                  <a:lnTo>
                    <a:pt x="996" y="294"/>
                  </a:lnTo>
                  <a:lnTo>
                    <a:pt x="1016" y="292"/>
                  </a:lnTo>
                  <a:lnTo>
                    <a:pt x="1046" y="276"/>
                  </a:lnTo>
                  <a:lnTo>
                    <a:pt x="1058" y="262"/>
                  </a:lnTo>
                  <a:lnTo>
                    <a:pt x="1074" y="268"/>
                  </a:lnTo>
                  <a:lnTo>
                    <a:pt x="1084" y="260"/>
                  </a:lnTo>
                  <a:lnTo>
                    <a:pt x="1080" y="250"/>
                  </a:lnTo>
                  <a:lnTo>
                    <a:pt x="1058" y="250"/>
                  </a:lnTo>
                  <a:lnTo>
                    <a:pt x="1010" y="256"/>
                  </a:lnTo>
                  <a:lnTo>
                    <a:pt x="992" y="274"/>
                  </a:lnTo>
                  <a:lnTo>
                    <a:pt x="976" y="274"/>
                  </a:lnTo>
                  <a:lnTo>
                    <a:pt x="972" y="258"/>
                  </a:lnTo>
                  <a:lnTo>
                    <a:pt x="964" y="248"/>
                  </a:lnTo>
                  <a:lnTo>
                    <a:pt x="974" y="212"/>
                  </a:lnTo>
                  <a:lnTo>
                    <a:pt x="1000" y="204"/>
                  </a:lnTo>
                  <a:lnTo>
                    <a:pt x="1076" y="212"/>
                  </a:lnTo>
                  <a:lnTo>
                    <a:pt x="1118" y="200"/>
                  </a:lnTo>
                  <a:lnTo>
                    <a:pt x="1148" y="166"/>
                  </a:lnTo>
                  <a:lnTo>
                    <a:pt x="1156" y="142"/>
                  </a:lnTo>
                  <a:lnTo>
                    <a:pt x="1148" y="136"/>
                  </a:lnTo>
                  <a:lnTo>
                    <a:pt x="1138" y="140"/>
                  </a:lnTo>
                  <a:lnTo>
                    <a:pt x="1102" y="180"/>
                  </a:lnTo>
                  <a:lnTo>
                    <a:pt x="1066" y="182"/>
                  </a:lnTo>
                  <a:lnTo>
                    <a:pt x="1010" y="172"/>
                  </a:lnTo>
                  <a:lnTo>
                    <a:pt x="992" y="172"/>
                  </a:lnTo>
                  <a:lnTo>
                    <a:pt x="980" y="192"/>
                  </a:lnTo>
                  <a:lnTo>
                    <a:pt x="932" y="228"/>
                  </a:lnTo>
                  <a:lnTo>
                    <a:pt x="946" y="240"/>
                  </a:lnTo>
                  <a:close/>
                  <a:moveTo>
                    <a:pt x="1242" y="196"/>
                  </a:moveTo>
                  <a:lnTo>
                    <a:pt x="1240" y="236"/>
                  </a:lnTo>
                  <a:lnTo>
                    <a:pt x="1262" y="254"/>
                  </a:lnTo>
                  <a:lnTo>
                    <a:pt x="1270" y="246"/>
                  </a:lnTo>
                  <a:lnTo>
                    <a:pt x="1256" y="226"/>
                  </a:lnTo>
                  <a:lnTo>
                    <a:pt x="1256" y="202"/>
                  </a:lnTo>
                  <a:lnTo>
                    <a:pt x="1300" y="204"/>
                  </a:lnTo>
                  <a:lnTo>
                    <a:pt x="1264" y="184"/>
                  </a:lnTo>
                  <a:lnTo>
                    <a:pt x="1280" y="166"/>
                  </a:lnTo>
                  <a:lnTo>
                    <a:pt x="1290" y="152"/>
                  </a:lnTo>
                  <a:lnTo>
                    <a:pt x="1268" y="164"/>
                  </a:lnTo>
                  <a:lnTo>
                    <a:pt x="1252" y="164"/>
                  </a:lnTo>
                  <a:lnTo>
                    <a:pt x="1258" y="146"/>
                  </a:lnTo>
                  <a:lnTo>
                    <a:pt x="1250" y="126"/>
                  </a:lnTo>
                  <a:lnTo>
                    <a:pt x="1238" y="148"/>
                  </a:lnTo>
                  <a:lnTo>
                    <a:pt x="1242" y="180"/>
                  </a:lnTo>
                  <a:lnTo>
                    <a:pt x="1228" y="180"/>
                  </a:lnTo>
                  <a:lnTo>
                    <a:pt x="1242" y="196"/>
                  </a:lnTo>
                  <a:close/>
                  <a:moveTo>
                    <a:pt x="1276" y="346"/>
                  </a:moveTo>
                  <a:lnTo>
                    <a:pt x="1312" y="348"/>
                  </a:lnTo>
                  <a:lnTo>
                    <a:pt x="1338" y="350"/>
                  </a:lnTo>
                  <a:lnTo>
                    <a:pt x="1366" y="358"/>
                  </a:lnTo>
                  <a:lnTo>
                    <a:pt x="1348" y="328"/>
                  </a:lnTo>
                  <a:lnTo>
                    <a:pt x="1320" y="324"/>
                  </a:lnTo>
                  <a:lnTo>
                    <a:pt x="1272" y="328"/>
                  </a:lnTo>
                  <a:lnTo>
                    <a:pt x="1240" y="340"/>
                  </a:lnTo>
                  <a:lnTo>
                    <a:pt x="1276" y="346"/>
                  </a:lnTo>
                  <a:close/>
                  <a:moveTo>
                    <a:pt x="1202" y="360"/>
                  </a:moveTo>
                  <a:lnTo>
                    <a:pt x="1228" y="340"/>
                  </a:lnTo>
                  <a:lnTo>
                    <a:pt x="1200" y="328"/>
                  </a:lnTo>
                  <a:lnTo>
                    <a:pt x="1182" y="334"/>
                  </a:lnTo>
                  <a:lnTo>
                    <a:pt x="1202" y="360"/>
                  </a:lnTo>
                  <a:close/>
                  <a:moveTo>
                    <a:pt x="1700" y="306"/>
                  </a:moveTo>
                  <a:lnTo>
                    <a:pt x="1636" y="272"/>
                  </a:lnTo>
                  <a:lnTo>
                    <a:pt x="1606" y="300"/>
                  </a:lnTo>
                  <a:lnTo>
                    <a:pt x="1582" y="302"/>
                  </a:lnTo>
                  <a:lnTo>
                    <a:pt x="1550" y="344"/>
                  </a:lnTo>
                  <a:lnTo>
                    <a:pt x="1526" y="336"/>
                  </a:lnTo>
                  <a:lnTo>
                    <a:pt x="1508" y="302"/>
                  </a:lnTo>
                  <a:lnTo>
                    <a:pt x="1486" y="246"/>
                  </a:lnTo>
                  <a:lnTo>
                    <a:pt x="1420" y="228"/>
                  </a:lnTo>
                  <a:lnTo>
                    <a:pt x="1364" y="270"/>
                  </a:lnTo>
                  <a:lnTo>
                    <a:pt x="1420" y="292"/>
                  </a:lnTo>
                  <a:lnTo>
                    <a:pt x="1476" y="290"/>
                  </a:lnTo>
                  <a:lnTo>
                    <a:pt x="1478" y="304"/>
                  </a:lnTo>
                  <a:lnTo>
                    <a:pt x="1448" y="308"/>
                  </a:lnTo>
                  <a:lnTo>
                    <a:pt x="1438" y="318"/>
                  </a:lnTo>
                  <a:lnTo>
                    <a:pt x="1406" y="324"/>
                  </a:lnTo>
                  <a:lnTo>
                    <a:pt x="1438" y="334"/>
                  </a:lnTo>
                  <a:lnTo>
                    <a:pt x="1448" y="370"/>
                  </a:lnTo>
                  <a:lnTo>
                    <a:pt x="1464" y="368"/>
                  </a:lnTo>
                  <a:lnTo>
                    <a:pt x="1476" y="356"/>
                  </a:lnTo>
                  <a:lnTo>
                    <a:pt x="1630" y="422"/>
                  </a:lnTo>
                  <a:lnTo>
                    <a:pt x="1650" y="440"/>
                  </a:lnTo>
                  <a:lnTo>
                    <a:pt x="1682" y="528"/>
                  </a:lnTo>
                  <a:lnTo>
                    <a:pt x="1718" y="526"/>
                  </a:lnTo>
                  <a:lnTo>
                    <a:pt x="1758" y="564"/>
                  </a:lnTo>
                  <a:lnTo>
                    <a:pt x="1758" y="316"/>
                  </a:lnTo>
                  <a:lnTo>
                    <a:pt x="1700" y="306"/>
                  </a:lnTo>
                  <a:close/>
                  <a:moveTo>
                    <a:pt x="1124" y="610"/>
                  </a:moveTo>
                  <a:lnTo>
                    <a:pt x="1146" y="590"/>
                  </a:lnTo>
                  <a:lnTo>
                    <a:pt x="1148" y="574"/>
                  </a:lnTo>
                  <a:lnTo>
                    <a:pt x="1136" y="568"/>
                  </a:lnTo>
                  <a:lnTo>
                    <a:pt x="1106" y="574"/>
                  </a:lnTo>
                  <a:lnTo>
                    <a:pt x="1090" y="590"/>
                  </a:lnTo>
                  <a:lnTo>
                    <a:pt x="1080" y="618"/>
                  </a:lnTo>
                  <a:lnTo>
                    <a:pt x="1124" y="6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4" name="Iran">
              <a:extLst>
                <a:ext uri="{FF2B5EF4-FFF2-40B4-BE49-F238E27FC236}">
                  <a16:creationId xmlns="" xmlns:a16="http://schemas.microsoft.com/office/drawing/2014/main" id="{643BD2CD-FEFB-4B4F-8E0D-FBF6CDE2243D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9544" y="3188059"/>
              <a:ext cx="581787" cy="552604"/>
            </a:xfrm>
            <a:custGeom>
              <a:avLst/>
              <a:gdLst/>
              <a:ahLst/>
              <a:cxnLst>
                <a:cxn ang="0">
                  <a:pos x="170" y="458"/>
                </a:cxn>
                <a:cxn ang="0">
                  <a:pos x="146" y="422"/>
                </a:cxn>
                <a:cxn ang="0">
                  <a:pos x="132" y="372"/>
                </a:cxn>
                <a:cxn ang="0">
                  <a:pos x="74" y="322"/>
                </a:cxn>
                <a:cxn ang="0">
                  <a:pos x="56" y="290"/>
                </a:cxn>
                <a:cxn ang="0">
                  <a:pos x="52" y="258"/>
                </a:cxn>
                <a:cxn ang="0">
                  <a:pos x="70" y="224"/>
                </a:cxn>
                <a:cxn ang="0">
                  <a:pos x="74" y="202"/>
                </a:cxn>
                <a:cxn ang="0">
                  <a:pos x="74" y="184"/>
                </a:cxn>
                <a:cxn ang="0">
                  <a:pos x="38" y="166"/>
                </a:cxn>
                <a:cxn ang="0">
                  <a:pos x="26" y="124"/>
                </a:cxn>
                <a:cxn ang="0">
                  <a:pos x="14" y="80"/>
                </a:cxn>
                <a:cxn ang="0">
                  <a:pos x="0" y="36"/>
                </a:cxn>
                <a:cxn ang="0">
                  <a:pos x="12" y="0"/>
                </a:cxn>
                <a:cxn ang="0">
                  <a:pos x="54" y="38"/>
                </a:cxn>
                <a:cxn ang="0">
                  <a:pos x="70" y="36"/>
                </a:cxn>
                <a:cxn ang="0">
                  <a:pos x="92" y="42"/>
                </a:cxn>
                <a:cxn ang="0">
                  <a:pos x="146" y="4"/>
                </a:cxn>
                <a:cxn ang="0">
                  <a:pos x="148" y="46"/>
                </a:cxn>
                <a:cxn ang="0">
                  <a:pos x="188" y="70"/>
                </a:cxn>
                <a:cxn ang="0">
                  <a:pos x="192" y="114"/>
                </a:cxn>
                <a:cxn ang="0">
                  <a:pos x="224" y="122"/>
                </a:cxn>
                <a:cxn ang="0">
                  <a:pos x="270" y="162"/>
                </a:cxn>
                <a:cxn ang="0">
                  <a:pos x="314" y="148"/>
                </a:cxn>
                <a:cxn ang="0">
                  <a:pos x="354" y="140"/>
                </a:cxn>
                <a:cxn ang="0">
                  <a:pos x="372" y="148"/>
                </a:cxn>
                <a:cxn ang="0">
                  <a:pos x="368" y="114"/>
                </a:cxn>
                <a:cxn ang="0">
                  <a:pos x="422" y="86"/>
                </a:cxn>
                <a:cxn ang="0">
                  <a:pos x="460" y="72"/>
                </a:cxn>
                <a:cxn ang="0">
                  <a:pos x="500" y="88"/>
                </a:cxn>
                <a:cxn ang="0">
                  <a:pos x="530" y="104"/>
                </a:cxn>
                <a:cxn ang="0">
                  <a:pos x="568" y="118"/>
                </a:cxn>
                <a:cxn ang="0">
                  <a:pos x="598" y="132"/>
                </a:cxn>
                <a:cxn ang="0">
                  <a:pos x="618" y="154"/>
                </a:cxn>
                <a:cxn ang="0">
                  <a:pos x="638" y="190"/>
                </a:cxn>
                <a:cxn ang="0">
                  <a:pos x="622" y="256"/>
                </a:cxn>
                <a:cxn ang="0">
                  <a:pos x="616" y="296"/>
                </a:cxn>
                <a:cxn ang="0">
                  <a:pos x="622" y="318"/>
                </a:cxn>
                <a:cxn ang="0">
                  <a:pos x="648" y="394"/>
                </a:cxn>
                <a:cxn ang="0">
                  <a:pos x="660" y="416"/>
                </a:cxn>
                <a:cxn ang="0">
                  <a:pos x="660" y="528"/>
                </a:cxn>
                <a:cxn ang="0">
                  <a:pos x="700" y="578"/>
                </a:cxn>
                <a:cxn ang="0">
                  <a:pos x="712" y="606"/>
                </a:cxn>
                <a:cxn ang="0">
                  <a:pos x="660" y="630"/>
                </a:cxn>
                <a:cxn ang="0">
                  <a:pos x="648" y="662"/>
                </a:cxn>
                <a:cxn ang="0">
                  <a:pos x="608" y="664"/>
                </a:cxn>
                <a:cxn ang="0">
                  <a:pos x="528" y="656"/>
                </a:cxn>
                <a:cxn ang="0">
                  <a:pos x="510" y="650"/>
                </a:cxn>
                <a:cxn ang="0">
                  <a:pos x="488" y="608"/>
                </a:cxn>
                <a:cxn ang="0">
                  <a:pos x="450" y="584"/>
                </a:cxn>
                <a:cxn ang="0">
                  <a:pos x="428" y="594"/>
                </a:cxn>
                <a:cxn ang="0">
                  <a:pos x="390" y="612"/>
                </a:cxn>
                <a:cxn ang="0">
                  <a:pos x="364" y="610"/>
                </a:cxn>
                <a:cxn ang="0">
                  <a:pos x="314" y="582"/>
                </a:cxn>
                <a:cxn ang="0">
                  <a:pos x="292" y="554"/>
                </a:cxn>
                <a:cxn ang="0">
                  <a:pos x="268" y="520"/>
                </a:cxn>
                <a:cxn ang="0">
                  <a:pos x="260" y="502"/>
                </a:cxn>
                <a:cxn ang="0">
                  <a:pos x="246" y="482"/>
                </a:cxn>
                <a:cxn ang="0">
                  <a:pos x="226" y="452"/>
                </a:cxn>
                <a:cxn ang="0">
                  <a:pos x="202" y="458"/>
                </a:cxn>
                <a:cxn ang="0">
                  <a:pos x="180" y="450"/>
                </a:cxn>
              </a:cxnLst>
              <a:rect l="0" t="0" r="r" b="b"/>
              <a:pathLst>
                <a:path w="718" h="674">
                  <a:moveTo>
                    <a:pt x="180" y="450"/>
                  </a:moveTo>
                  <a:lnTo>
                    <a:pt x="170" y="458"/>
                  </a:lnTo>
                  <a:lnTo>
                    <a:pt x="146" y="438"/>
                  </a:lnTo>
                  <a:lnTo>
                    <a:pt x="146" y="422"/>
                  </a:lnTo>
                  <a:lnTo>
                    <a:pt x="136" y="416"/>
                  </a:lnTo>
                  <a:lnTo>
                    <a:pt x="132" y="372"/>
                  </a:lnTo>
                  <a:lnTo>
                    <a:pt x="120" y="356"/>
                  </a:lnTo>
                  <a:lnTo>
                    <a:pt x="74" y="322"/>
                  </a:lnTo>
                  <a:lnTo>
                    <a:pt x="68" y="306"/>
                  </a:lnTo>
                  <a:lnTo>
                    <a:pt x="56" y="290"/>
                  </a:lnTo>
                  <a:lnTo>
                    <a:pt x="52" y="280"/>
                  </a:lnTo>
                  <a:lnTo>
                    <a:pt x="52" y="258"/>
                  </a:lnTo>
                  <a:lnTo>
                    <a:pt x="62" y="238"/>
                  </a:lnTo>
                  <a:lnTo>
                    <a:pt x="70" y="224"/>
                  </a:lnTo>
                  <a:lnTo>
                    <a:pt x="80" y="216"/>
                  </a:lnTo>
                  <a:lnTo>
                    <a:pt x="74" y="202"/>
                  </a:lnTo>
                  <a:lnTo>
                    <a:pt x="80" y="188"/>
                  </a:lnTo>
                  <a:lnTo>
                    <a:pt x="74" y="184"/>
                  </a:lnTo>
                  <a:lnTo>
                    <a:pt x="46" y="180"/>
                  </a:lnTo>
                  <a:lnTo>
                    <a:pt x="38" y="166"/>
                  </a:lnTo>
                  <a:lnTo>
                    <a:pt x="28" y="158"/>
                  </a:lnTo>
                  <a:lnTo>
                    <a:pt x="26" y="124"/>
                  </a:lnTo>
                  <a:lnTo>
                    <a:pt x="14" y="96"/>
                  </a:lnTo>
                  <a:lnTo>
                    <a:pt x="14" y="80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8" y="14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54" y="38"/>
                  </a:lnTo>
                  <a:lnTo>
                    <a:pt x="62" y="40"/>
                  </a:lnTo>
                  <a:lnTo>
                    <a:pt x="70" y="36"/>
                  </a:lnTo>
                  <a:lnTo>
                    <a:pt x="74" y="44"/>
                  </a:lnTo>
                  <a:lnTo>
                    <a:pt x="92" y="42"/>
                  </a:lnTo>
                  <a:lnTo>
                    <a:pt x="118" y="22"/>
                  </a:lnTo>
                  <a:lnTo>
                    <a:pt x="146" y="4"/>
                  </a:lnTo>
                  <a:lnTo>
                    <a:pt x="158" y="30"/>
                  </a:lnTo>
                  <a:lnTo>
                    <a:pt x="148" y="46"/>
                  </a:lnTo>
                  <a:lnTo>
                    <a:pt x="164" y="58"/>
                  </a:lnTo>
                  <a:lnTo>
                    <a:pt x="188" y="70"/>
                  </a:lnTo>
                  <a:lnTo>
                    <a:pt x="190" y="100"/>
                  </a:lnTo>
                  <a:lnTo>
                    <a:pt x="192" y="114"/>
                  </a:lnTo>
                  <a:lnTo>
                    <a:pt x="204" y="120"/>
                  </a:lnTo>
                  <a:lnTo>
                    <a:pt x="224" y="122"/>
                  </a:lnTo>
                  <a:lnTo>
                    <a:pt x="234" y="142"/>
                  </a:lnTo>
                  <a:lnTo>
                    <a:pt x="270" y="162"/>
                  </a:lnTo>
                  <a:lnTo>
                    <a:pt x="286" y="162"/>
                  </a:lnTo>
                  <a:lnTo>
                    <a:pt x="314" y="148"/>
                  </a:lnTo>
                  <a:lnTo>
                    <a:pt x="338" y="146"/>
                  </a:lnTo>
                  <a:lnTo>
                    <a:pt x="354" y="140"/>
                  </a:lnTo>
                  <a:lnTo>
                    <a:pt x="356" y="146"/>
                  </a:lnTo>
                  <a:lnTo>
                    <a:pt x="372" y="148"/>
                  </a:lnTo>
                  <a:lnTo>
                    <a:pt x="374" y="136"/>
                  </a:lnTo>
                  <a:lnTo>
                    <a:pt x="368" y="114"/>
                  </a:lnTo>
                  <a:lnTo>
                    <a:pt x="384" y="122"/>
                  </a:lnTo>
                  <a:lnTo>
                    <a:pt x="422" y="86"/>
                  </a:lnTo>
                  <a:lnTo>
                    <a:pt x="450" y="86"/>
                  </a:lnTo>
                  <a:lnTo>
                    <a:pt x="460" y="72"/>
                  </a:lnTo>
                  <a:lnTo>
                    <a:pt x="486" y="70"/>
                  </a:lnTo>
                  <a:lnTo>
                    <a:pt x="500" y="88"/>
                  </a:lnTo>
                  <a:lnTo>
                    <a:pt x="518" y="92"/>
                  </a:lnTo>
                  <a:lnTo>
                    <a:pt x="530" y="104"/>
                  </a:lnTo>
                  <a:lnTo>
                    <a:pt x="560" y="104"/>
                  </a:lnTo>
                  <a:lnTo>
                    <a:pt x="568" y="118"/>
                  </a:lnTo>
                  <a:lnTo>
                    <a:pt x="584" y="122"/>
                  </a:lnTo>
                  <a:lnTo>
                    <a:pt x="598" y="132"/>
                  </a:lnTo>
                  <a:lnTo>
                    <a:pt x="604" y="148"/>
                  </a:lnTo>
                  <a:lnTo>
                    <a:pt x="618" y="154"/>
                  </a:lnTo>
                  <a:lnTo>
                    <a:pt x="638" y="152"/>
                  </a:lnTo>
                  <a:lnTo>
                    <a:pt x="638" y="190"/>
                  </a:lnTo>
                  <a:lnTo>
                    <a:pt x="638" y="220"/>
                  </a:lnTo>
                  <a:lnTo>
                    <a:pt x="622" y="256"/>
                  </a:lnTo>
                  <a:lnTo>
                    <a:pt x="616" y="258"/>
                  </a:lnTo>
                  <a:lnTo>
                    <a:pt x="616" y="296"/>
                  </a:lnTo>
                  <a:lnTo>
                    <a:pt x="632" y="302"/>
                  </a:lnTo>
                  <a:lnTo>
                    <a:pt x="622" y="318"/>
                  </a:lnTo>
                  <a:lnTo>
                    <a:pt x="628" y="390"/>
                  </a:lnTo>
                  <a:lnTo>
                    <a:pt x="648" y="394"/>
                  </a:lnTo>
                  <a:lnTo>
                    <a:pt x="660" y="398"/>
                  </a:lnTo>
                  <a:lnTo>
                    <a:pt x="660" y="416"/>
                  </a:lnTo>
                  <a:lnTo>
                    <a:pt x="628" y="470"/>
                  </a:lnTo>
                  <a:lnTo>
                    <a:pt x="660" y="528"/>
                  </a:lnTo>
                  <a:lnTo>
                    <a:pt x="700" y="544"/>
                  </a:lnTo>
                  <a:lnTo>
                    <a:pt x="700" y="578"/>
                  </a:lnTo>
                  <a:lnTo>
                    <a:pt x="718" y="590"/>
                  </a:lnTo>
                  <a:lnTo>
                    <a:pt x="712" y="606"/>
                  </a:lnTo>
                  <a:lnTo>
                    <a:pt x="682" y="610"/>
                  </a:lnTo>
                  <a:lnTo>
                    <a:pt x="660" y="630"/>
                  </a:lnTo>
                  <a:lnTo>
                    <a:pt x="654" y="662"/>
                  </a:lnTo>
                  <a:lnTo>
                    <a:pt x="648" y="662"/>
                  </a:lnTo>
                  <a:lnTo>
                    <a:pt x="644" y="674"/>
                  </a:lnTo>
                  <a:lnTo>
                    <a:pt x="608" y="664"/>
                  </a:lnTo>
                  <a:lnTo>
                    <a:pt x="556" y="662"/>
                  </a:lnTo>
                  <a:lnTo>
                    <a:pt x="528" y="656"/>
                  </a:lnTo>
                  <a:lnTo>
                    <a:pt x="520" y="646"/>
                  </a:lnTo>
                  <a:lnTo>
                    <a:pt x="510" y="650"/>
                  </a:lnTo>
                  <a:lnTo>
                    <a:pt x="492" y="630"/>
                  </a:lnTo>
                  <a:lnTo>
                    <a:pt x="488" y="608"/>
                  </a:lnTo>
                  <a:lnTo>
                    <a:pt x="484" y="592"/>
                  </a:lnTo>
                  <a:lnTo>
                    <a:pt x="450" y="584"/>
                  </a:lnTo>
                  <a:lnTo>
                    <a:pt x="442" y="592"/>
                  </a:lnTo>
                  <a:lnTo>
                    <a:pt x="428" y="594"/>
                  </a:lnTo>
                  <a:lnTo>
                    <a:pt x="404" y="614"/>
                  </a:lnTo>
                  <a:lnTo>
                    <a:pt x="390" y="612"/>
                  </a:lnTo>
                  <a:lnTo>
                    <a:pt x="382" y="602"/>
                  </a:lnTo>
                  <a:lnTo>
                    <a:pt x="364" y="610"/>
                  </a:lnTo>
                  <a:lnTo>
                    <a:pt x="346" y="596"/>
                  </a:lnTo>
                  <a:lnTo>
                    <a:pt x="314" y="582"/>
                  </a:lnTo>
                  <a:lnTo>
                    <a:pt x="316" y="574"/>
                  </a:lnTo>
                  <a:lnTo>
                    <a:pt x="292" y="554"/>
                  </a:lnTo>
                  <a:lnTo>
                    <a:pt x="274" y="546"/>
                  </a:lnTo>
                  <a:lnTo>
                    <a:pt x="268" y="520"/>
                  </a:lnTo>
                  <a:lnTo>
                    <a:pt x="254" y="514"/>
                  </a:lnTo>
                  <a:lnTo>
                    <a:pt x="260" y="502"/>
                  </a:lnTo>
                  <a:lnTo>
                    <a:pt x="248" y="492"/>
                  </a:lnTo>
                  <a:lnTo>
                    <a:pt x="246" y="482"/>
                  </a:lnTo>
                  <a:lnTo>
                    <a:pt x="228" y="462"/>
                  </a:lnTo>
                  <a:lnTo>
                    <a:pt x="226" y="452"/>
                  </a:lnTo>
                  <a:lnTo>
                    <a:pt x="218" y="452"/>
                  </a:lnTo>
                  <a:lnTo>
                    <a:pt x="202" y="458"/>
                  </a:lnTo>
                  <a:lnTo>
                    <a:pt x="186" y="450"/>
                  </a:lnTo>
                  <a:lnTo>
                    <a:pt x="180" y="4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5" name="Iraq">
              <a:extLst>
                <a:ext uri="{FF2B5EF4-FFF2-40B4-BE49-F238E27FC236}">
                  <a16:creationId xmlns="" xmlns:a16="http://schemas.microsoft.com/office/drawing/2014/main" id="{F1531395-118E-4D6B-B802-AFCB92526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5789" y="3288354"/>
              <a:ext cx="310418" cy="316616"/>
            </a:xfrm>
            <a:custGeom>
              <a:avLst/>
              <a:gdLst/>
              <a:ahLst/>
              <a:cxnLst>
                <a:cxn ang="0">
                  <a:pos x="32" y="236"/>
                </a:cxn>
                <a:cxn ang="0">
                  <a:pos x="20" y="228"/>
                </a:cxn>
                <a:cxn ang="0">
                  <a:pos x="20" y="224"/>
                </a:cxn>
                <a:cxn ang="0">
                  <a:pos x="10" y="226"/>
                </a:cxn>
                <a:cxn ang="0">
                  <a:pos x="8" y="218"/>
                </a:cxn>
                <a:cxn ang="0">
                  <a:pos x="12" y="216"/>
                </a:cxn>
                <a:cxn ang="0">
                  <a:pos x="0" y="178"/>
                </a:cxn>
                <a:cxn ang="0">
                  <a:pos x="100" y="112"/>
                </a:cxn>
                <a:cxn ang="0">
                  <a:pos x="98" y="94"/>
                </a:cxn>
                <a:cxn ang="0">
                  <a:pos x="104" y="80"/>
                </a:cxn>
                <a:cxn ang="0">
                  <a:pos x="108" y="48"/>
                </a:cxn>
                <a:cxn ang="0">
                  <a:pos x="154" y="14"/>
                </a:cxn>
                <a:cxn ang="0">
                  <a:pos x="166" y="0"/>
                </a:cxn>
                <a:cxn ang="0">
                  <a:pos x="192" y="6"/>
                </a:cxn>
                <a:cxn ang="0">
                  <a:pos x="212" y="8"/>
                </a:cxn>
                <a:cxn ang="0">
                  <a:pos x="218" y="16"/>
                </a:cxn>
                <a:cxn ang="0">
                  <a:pos x="238" y="2"/>
                </a:cxn>
                <a:cxn ang="0">
                  <a:pos x="240" y="36"/>
                </a:cxn>
                <a:cxn ang="0">
                  <a:pos x="250" y="44"/>
                </a:cxn>
                <a:cxn ang="0">
                  <a:pos x="258" y="58"/>
                </a:cxn>
                <a:cxn ang="0">
                  <a:pos x="286" y="62"/>
                </a:cxn>
                <a:cxn ang="0">
                  <a:pos x="292" y="66"/>
                </a:cxn>
                <a:cxn ang="0">
                  <a:pos x="286" y="80"/>
                </a:cxn>
                <a:cxn ang="0">
                  <a:pos x="292" y="94"/>
                </a:cxn>
                <a:cxn ang="0">
                  <a:pos x="282" y="102"/>
                </a:cxn>
                <a:cxn ang="0">
                  <a:pos x="274" y="116"/>
                </a:cxn>
                <a:cxn ang="0">
                  <a:pos x="264" y="136"/>
                </a:cxn>
                <a:cxn ang="0">
                  <a:pos x="264" y="158"/>
                </a:cxn>
                <a:cxn ang="0">
                  <a:pos x="268" y="168"/>
                </a:cxn>
                <a:cxn ang="0">
                  <a:pos x="280" y="184"/>
                </a:cxn>
                <a:cxn ang="0">
                  <a:pos x="286" y="200"/>
                </a:cxn>
                <a:cxn ang="0">
                  <a:pos x="332" y="234"/>
                </a:cxn>
                <a:cxn ang="0">
                  <a:pos x="344" y="250"/>
                </a:cxn>
                <a:cxn ang="0">
                  <a:pos x="348" y="294"/>
                </a:cxn>
                <a:cxn ang="0">
                  <a:pos x="358" y="300"/>
                </a:cxn>
                <a:cxn ang="0">
                  <a:pos x="358" y="316"/>
                </a:cxn>
                <a:cxn ang="0">
                  <a:pos x="382" y="336"/>
                </a:cxn>
                <a:cxn ang="0">
                  <a:pos x="354" y="336"/>
                </a:cxn>
                <a:cxn ang="0">
                  <a:pos x="338" y="332"/>
                </a:cxn>
                <a:cxn ang="0">
                  <a:pos x="326" y="340"/>
                </a:cxn>
                <a:cxn ang="0">
                  <a:pos x="318" y="356"/>
                </a:cxn>
                <a:cxn ang="0">
                  <a:pos x="316" y="372"/>
                </a:cxn>
                <a:cxn ang="0">
                  <a:pos x="308" y="380"/>
                </a:cxn>
                <a:cxn ang="0">
                  <a:pos x="296" y="388"/>
                </a:cxn>
                <a:cxn ang="0">
                  <a:pos x="244" y="386"/>
                </a:cxn>
                <a:cxn ang="0">
                  <a:pos x="216" y="376"/>
                </a:cxn>
                <a:cxn ang="0">
                  <a:pos x="200" y="372"/>
                </a:cxn>
                <a:cxn ang="0">
                  <a:pos x="190" y="360"/>
                </a:cxn>
                <a:cxn ang="0">
                  <a:pos x="194" y="346"/>
                </a:cxn>
                <a:cxn ang="0">
                  <a:pos x="194" y="330"/>
                </a:cxn>
                <a:cxn ang="0">
                  <a:pos x="170" y="328"/>
                </a:cxn>
                <a:cxn ang="0">
                  <a:pos x="162" y="304"/>
                </a:cxn>
                <a:cxn ang="0">
                  <a:pos x="68" y="246"/>
                </a:cxn>
                <a:cxn ang="0">
                  <a:pos x="52" y="244"/>
                </a:cxn>
                <a:cxn ang="0">
                  <a:pos x="44" y="236"/>
                </a:cxn>
                <a:cxn ang="0">
                  <a:pos x="32" y="236"/>
                </a:cxn>
              </a:cxnLst>
              <a:rect l="0" t="0" r="r" b="b"/>
              <a:pathLst>
                <a:path w="382" h="388">
                  <a:moveTo>
                    <a:pt x="32" y="236"/>
                  </a:moveTo>
                  <a:lnTo>
                    <a:pt x="20" y="228"/>
                  </a:lnTo>
                  <a:lnTo>
                    <a:pt x="20" y="224"/>
                  </a:lnTo>
                  <a:lnTo>
                    <a:pt x="10" y="226"/>
                  </a:lnTo>
                  <a:lnTo>
                    <a:pt x="8" y="218"/>
                  </a:lnTo>
                  <a:lnTo>
                    <a:pt x="12" y="216"/>
                  </a:lnTo>
                  <a:lnTo>
                    <a:pt x="0" y="178"/>
                  </a:lnTo>
                  <a:lnTo>
                    <a:pt x="100" y="112"/>
                  </a:lnTo>
                  <a:lnTo>
                    <a:pt x="98" y="94"/>
                  </a:lnTo>
                  <a:lnTo>
                    <a:pt x="104" y="80"/>
                  </a:lnTo>
                  <a:lnTo>
                    <a:pt x="108" y="48"/>
                  </a:lnTo>
                  <a:lnTo>
                    <a:pt x="154" y="14"/>
                  </a:lnTo>
                  <a:lnTo>
                    <a:pt x="166" y="0"/>
                  </a:lnTo>
                  <a:lnTo>
                    <a:pt x="192" y="6"/>
                  </a:lnTo>
                  <a:lnTo>
                    <a:pt x="212" y="8"/>
                  </a:lnTo>
                  <a:lnTo>
                    <a:pt x="218" y="16"/>
                  </a:lnTo>
                  <a:lnTo>
                    <a:pt x="238" y="2"/>
                  </a:lnTo>
                  <a:lnTo>
                    <a:pt x="240" y="36"/>
                  </a:lnTo>
                  <a:lnTo>
                    <a:pt x="250" y="44"/>
                  </a:lnTo>
                  <a:lnTo>
                    <a:pt x="258" y="58"/>
                  </a:lnTo>
                  <a:lnTo>
                    <a:pt x="286" y="62"/>
                  </a:lnTo>
                  <a:lnTo>
                    <a:pt x="292" y="66"/>
                  </a:lnTo>
                  <a:lnTo>
                    <a:pt x="286" y="80"/>
                  </a:lnTo>
                  <a:lnTo>
                    <a:pt x="292" y="94"/>
                  </a:lnTo>
                  <a:lnTo>
                    <a:pt x="282" y="102"/>
                  </a:lnTo>
                  <a:lnTo>
                    <a:pt x="274" y="116"/>
                  </a:lnTo>
                  <a:lnTo>
                    <a:pt x="264" y="136"/>
                  </a:lnTo>
                  <a:lnTo>
                    <a:pt x="264" y="158"/>
                  </a:lnTo>
                  <a:lnTo>
                    <a:pt x="268" y="168"/>
                  </a:lnTo>
                  <a:lnTo>
                    <a:pt x="280" y="184"/>
                  </a:lnTo>
                  <a:lnTo>
                    <a:pt x="286" y="200"/>
                  </a:lnTo>
                  <a:lnTo>
                    <a:pt x="332" y="234"/>
                  </a:lnTo>
                  <a:lnTo>
                    <a:pt x="344" y="250"/>
                  </a:lnTo>
                  <a:lnTo>
                    <a:pt x="348" y="294"/>
                  </a:lnTo>
                  <a:lnTo>
                    <a:pt x="358" y="300"/>
                  </a:lnTo>
                  <a:lnTo>
                    <a:pt x="358" y="316"/>
                  </a:lnTo>
                  <a:lnTo>
                    <a:pt x="382" y="336"/>
                  </a:lnTo>
                  <a:lnTo>
                    <a:pt x="354" y="336"/>
                  </a:lnTo>
                  <a:lnTo>
                    <a:pt x="338" y="332"/>
                  </a:lnTo>
                  <a:lnTo>
                    <a:pt x="326" y="340"/>
                  </a:lnTo>
                  <a:lnTo>
                    <a:pt x="318" y="356"/>
                  </a:lnTo>
                  <a:lnTo>
                    <a:pt x="316" y="372"/>
                  </a:lnTo>
                  <a:lnTo>
                    <a:pt x="308" y="380"/>
                  </a:lnTo>
                  <a:lnTo>
                    <a:pt x="296" y="388"/>
                  </a:lnTo>
                  <a:lnTo>
                    <a:pt x="244" y="386"/>
                  </a:lnTo>
                  <a:lnTo>
                    <a:pt x="216" y="376"/>
                  </a:lnTo>
                  <a:lnTo>
                    <a:pt x="200" y="372"/>
                  </a:lnTo>
                  <a:lnTo>
                    <a:pt x="190" y="360"/>
                  </a:lnTo>
                  <a:lnTo>
                    <a:pt x="194" y="346"/>
                  </a:lnTo>
                  <a:lnTo>
                    <a:pt x="194" y="330"/>
                  </a:lnTo>
                  <a:lnTo>
                    <a:pt x="170" y="328"/>
                  </a:lnTo>
                  <a:lnTo>
                    <a:pt x="162" y="304"/>
                  </a:lnTo>
                  <a:lnTo>
                    <a:pt x="68" y="246"/>
                  </a:lnTo>
                  <a:lnTo>
                    <a:pt x="52" y="244"/>
                  </a:lnTo>
                  <a:lnTo>
                    <a:pt x="44" y="236"/>
                  </a:lnTo>
                  <a:lnTo>
                    <a:pt x="32" y="2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6" name="Ireland">
              <a:extLst>
                <a:ext uri="{FF2B5EF4-FFF2-40B4-BE49-F238E27FC236}">
                  <a16:creationId xmlns="" xmlns:a16="http://schemas.microsoft.com/office/drawing/2014/main" id="{6AF5EDD4-7DA1-4D66-8B58-527A43A2766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82752" y="2440767"/>
              <a:ext cx="132756" cy="194690"/>
            </a:xfrm>
            <a:custGeom>
              <a:avLst/>
              <a:gdLst/>
              <a:ahLst/>
              <a:cxnLst>
                <a:cxn ang="0">
                  <a:pos x="150" y="72"/>
                </a:cxn>
                <a:cxn ang="0">
                  <a:pos x="136" y="70"/>
                </a:cxn>
                <a:cxn ang="0">
                  <a:pos x="122" y="58"/>
                </a:cxn>
                <a:cxn ang="0">
                  <a:pos x="110" y="70"/>
                </a:cxn>
                <a:cxn ang="0">
                  <a:pos x="84" y="72"/>
                </a:cxn>
                <a:cxn ang="0">
                  <a:pos x="82" y="58"/>
                </a:cxn>
                <a:cxn ang="0">
                  <a:pos x="86" y="42"/>
                </a:cxn>
                <a:cxn ang="0">
                  <a:pos x="98" y="32"/>
                </a:cxn>
                <a:cxn ang="0">
                  <a:pos x="104" y="18"/>
                </a:cxn>
                <a:cxn ang="0">
                  <a:pos x="118" y="6"/>
                </a:cxn>
                <a:cxn ang="0">
                  <a:pos x="100" y="0"/>
                </a:cxn>
                <a:cxn ang="0">
                  <a:pos x="84" y="4"/>
                </a:cxn>
                <a:cxn ang="0">
                  <a:pos x="72" y="14"/>
                </a:cxn>
                <a:cxn ang="0">
                  <a:pos x="72" y="26"/>
                </a:cxn>
                <a:cxn ang="0">
                  <a:pos x="60" y="42"/>
                </a:cxn>
                <a:cxn ang="0">
                  <a:pos x="66" y="58"/>
                </a:cxn>
                <a:cxn ang="0">
                  <a:pos x="52" y="62"/>
                </a:cxn>
                <a:cxn ang="0">
                  <a:pos x="24" y="60"/>
                </a:cxn>
                <a:cxn ang="0">
                  <a:pos x="20" y="82"/>
                </a:cxn>
                <a:cxn ang="0">
                  <a:pos x="28" y="86"/>
                </a:cxn>
                <a:cxn ang="0">
                  <a:pos x="24" y="96"/>
                </a:cxn>
                <a:cxn ang="0">
                  <a:pos x="12" y="108"/>
                </a:cxn>
                <a:cxn ang="0">
                  <a:pos x="12" y="126"/>
                </a:cxn>
                <a:cxn ang="0">
                  <a:pos x="24" y="126"/>
                </a:cxn>
                <a:cxn ang="0">
                  <a:pos x="32" y="132"/>
                </a:cxn>
                <a:cxn ang="0">
                  <a:pos x="50" y="126"/>
                </a:cxn>
                <a:cxn ang="0">
                  <a:pos x="52" y="136"/>
                </a:cxn>
                <a:cxn ang="0">
                  <a:pos x="38" y="150"/>
                </a:cxn>
                <a:cxn ang="0">
                  <a:pos x="38" y="160"/>
                </a:cxn>
                <a:cxn ang="0">
                  <a:pos x="22" y="176"/>
                </a:cxn>
                <a:cxn ang="0">
                  <a:pos x="28" y="184"/>
                </a:cxn>
                <a:cxn ang="0">
                  <a:pos x="24" y="194"/>
                </a:cxn>
                <a:cxn ang="0">
                  <a:pos x="8" y="206"/>
                </a:cxn>
                <a:cxn ang="0">
                  <a:pos x="12" y="216"/>
                </a:cxn>
                <a:cxn ang="0">
                  <a:pos x="0" y="226"/>
                </a:cxn>
                <a:cxn ang="0">
                  <a:pos x="20" y="230"/>
                </a:cxn>
                <a:cxn ang="0">
                  <a:pos x="48" y="236"/>
                </a:cxn>
                <a:cxn ang="0">
                  <a:pos x="70" y="236"/>
                </a:cxn>
                <a:cxn ang="0">
                  <a:pos x="82" y="220"/>
                </a:cxn>
                <a:cxn ang="0">
                  <a:pos x="96" y="218"/>
                </a:cxn>
                <a:cxn ang="0">
                  <a:pos x="112" y="208"/>
                </a:cxn>
                <a:cxn ang="0">
                  <a:pos x="128" y="208"/>
                </a:cxn>
                <a:cxn ang="0">
                  <a:pos x="158" y="194"/>
                </a:cxn>
                <a:cxn ang="0">
                  <a:pos x="156" y="178"/>
                </a:cxn>
                <a:cxn ang="0">
                  <a:pos x="162" y="160"/>
                </a:cxn>
                <a:cxn ang="0">
                  <a:pos x="164" y="126"/>
                </a:cxn>
                <a:cxn ang="0">
                  <a:pos x="158" y="108"/>
                </a:cxn>
                <a:cxn ang="0">
                  <a:pos x="158" y="88"/>
                </a:cxn>
                <a:cxn ang="0">
                  <a:pos x="150" y="72"/>
                </a:cxn>
              </a:cxnLst>
              <a:rect l="0" t="0" r="r" b="b"/>
              <a:pathLst>
                <a:path w="164" h="236">
                  <a:moveTo>
                    <a:pt x="150" y="72"/>
                  </a:moveTo>
                  <a:lnTo>
                    <a:pt x="136" y="70"/>
                  </a:lnTo>
                  <a:lnTo>
                    <a:pt x="122" y="58"/>
                  </a:lnTo>
                  <a:lnTo>
                    <a:pt x="110" y="70"/>
                  </a:lnTo>
                  <a:lnTo>
                    <a:pt x="84" y="72"/>
                  </a:lnTo>
                  <a:lnTo>
                    <a:pt x="82" y="58"/>
                  </a:lnTo>
                  <a:lnTo>
                    <a:pt x="86" y="42"/>
                  </a:lnTo>
                  <a:lnTo>
                    <a:pt x="98" y="32"/>
                  </a:lnTo>
                  <a:lnTo>
                    <a:pt x="104" y="18"/>
                  </a:lnTo>
                  <a:lnTo>
                    <a:pt x="118" y="6"/>
                  </a:lnTo>
                  <a:lnTo>
                    <a:pt x="100" y="0"/>
                  </a:lnTo>
                  <a:lnTo>
                    <a:pt x="84" y="4"/>
                  </a:lnTo>
                  <a:lnTo>
                    <a:pt x="72" y="14"/>
                  </a:lnTo>
                  <a:lnTo>
                    <a:pt x="72" y="26"/>
                  </a:lnTo>
                  <a:lnTo>
                    <a:pt x="60" y="42"/>
                  </a:lnTo>
                  <a:lnTo>
                    <a:pt x="66" y="58"/>
                  </a:lnTo>
                  <a:lnTo>
                    <a:pt x="52" y="62"/>
                  </a:lnTo>
                  <a:lnTo>
                    <a:pt x="24" y="60"/>
                  </a:lnTo>
                  <a:lnTo>
                    <a:pt x="20" y="82"/>
                  </a:lnTo>
                  <a:lnTo>
                    <a:pt x="28" y="86"/>
                  </a:lnTo>
                  <a:lnTo>
                    <a:pt x="24" y="96"/>
                  </a:lnTo>
                  <a:lnTo>
                    <a:pt x="12" y="108"/>
                  </a:lnTo>
                  <a:lnTo>
                    <a:pt x="12" y="126"/>
                  </a:lnTo>
                  <a:lnTo>
                    <a:pt x="24" y="126"/>
                  </a:lnTo>
                  <a:lnTo>
                    <a:pt x="32" y="132"/>
                  </a:lnTo>
                  <a:lnTo>
                    <a:pt x="50" y="126"/>
                  </a:lnTo>
                  <a:lnTo>
                    <a:pt x="52" y="136"/>
                  </a:lnTo>
                  <a:lnTo>
                    <a:pt x="38" y="150"/>
                  </a:lnTo>
                  <a:lnTo>
                    <a:pt x="38" y="160"/>
                  </a:lnTo>
                  <a:lnTo>
                    <a:pt x="22" y="176"/>
                  </a:lnTo>
                  <a:lnTo>
                    <a:pt x="28" y="184"/>
                  </a:lnTo>
                  <a:lnTo>
                    <a:pt x="24" y="194"/>
                  </a:lnTo>
                  <a:lnTo>
                    <a:pt x="8" y="206"/>
                  </a:lnTo>
                  <a:lnTo>
                    <a:pt x="12" y="216"/>
                  </a:lnTo>
                  <a:lnTo>
                    <a:pt x="0" y="226"/>
                  </a:lnTo>
                  <a:lnTo>
                    <a:pt x="20" y="230"/>
                  </a:lnTo>
                  <a:lnTo>
                    <a:pt x="48" y="236"/>
                  </a:lnTo>
                  <a:lnTo>
                    <a:pt x="70" y="236"/>
                  </a:lnTo>
                  <a:lnTo>
                    <a:pt x="82" y="220"/>
                  </a:lnTo>
                  <a:lnTo>
                    <a:pt x="96" y="218"/>
                  </a:lnTo>
                  <a:lnTo>
                    <a:pt x="112" y="208"/>
                  </a:lnTo>
                  <a:lnTo>
                    <a:pt x="128" y="208"/>
                  </a:lnTo>
                  <a:lnTo>
                    <a:pt x="158" y="194"/>
                  </a:lnTo>
                  <a:lnTo>
                    <a:pt x="156" y="178"/>
                  </a:lnTo>
                  <a:lnTo>
                    <a:pt x="162" y="160"/>
                  </a:lnTo>
                  <a:lnTo>
                    <a:pt x="164" y="126"/>
                  </a:lnTo>
                  <a:lnTo>
                    <a:pt x="158" y="108"/>
                  </a:lnTo>
                  <a:lnTo>
                    <a:pt x="158" y="88"/>
                  </a:lnTo>
                  <a:lnTo>
                    <a:pt x="150" y="7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7" name="Israel">
              <a:extLst>
                <a:ext uri="{FF2B5EF4-FFF2-40B4-BE49-F238E27FC236}">
                  <a16:creationId xmlns="" xmlns:a16="http://schemas.microsoft.com/office/drawing/2014/main" id="{76C52CAB-2EC7-47B4-87FE-3E8C378460F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61079" y="3435845"/>
              <a:ext cx="48807" cy="143559"/>
            </a:xfrm>
            <a:custGeom>
              <a:avLst/>
              <a:gdLst/>
              <a:ahLst/>
              <a:cxnLst>
                <a:cxn ang="0">
                  <a:pos x="22" y="178"/>
                </a:cxn>
                <a:cxn ang="0">
                  <a:pos x="18" y="160"/>
                </a:cxn>
                <a:cxn ang="0">
                  <a:pos x="10" y="134"/>
                </a:cxn>
                <a:cxn ang="0">
                  <a:pos x="6" y="110"/>
                </a:cxn>
                <a:cxn ang="0">
                  <a:pos x="0" y="100"/>
                </a:cxn>
                <a:cxn ang="0">
                  <a:pos x="0" y="86"/>
                </a:cxn>
                <a:cxn ang="0">
                  <a:pos x="8" y="80"/>
                </a:cxn>
                <a:cxn ang="0">
                  <a:pos x="20" y="58"/>
                </a:cxn>
                <a:cxn ang="0">
                  <a:pos x="26" y="34"/>
                </a:cxn>
                <a:cxn ang="0">
                  <a:pos x="26" y="24"/>
                </a:cxn>
                <a:cxn ang="0">
                  <a:pos x="30" y="24"/>
                </a:cxn>
                <a:cxn ang="0">
                  <a:pos x="34" y="12"/>
                </a:cxn>
                <a:cxn ang="0">
                  <a:pos x="40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50" y="4"/>
                </a:cxn>
                <a:cxn ang="0">
                  <a:pos x="54" y="4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2" y="10"/>
                </a:cxn>
                <a:cxn ang="0">
                  <a:pos x="62" y="16"/>
                </a:cxn>
                <a:cxn ang="0">
                  <a:pos x="62" y="20"/>
                </a:cxn>
                <a:cxn ang="0">
                  <a:pos x="58" y="28"/>
                </a:cxn>
                <a:cxn ang="0">
                  <a:pos x="52" y="30"/>
                </a:cxn>
                <a:cxn ang="0">
                  <a:pos x="50" y="32"/>
                </a:cxn>
                <a:cxn ang="0">
                  <a:pos x="48" y="44"/>
                </a:cxn>
                <a:cxn ang="0">
                  <a:pos x="50" y="52"/>
                </a:cxn>
                <a:cxn ang="0">
                  <a:pos x="46" y="60"/>
                </a:cxn>
                <a:cxn ang="0">
                  <a:pos x="48" y="72"/>
                </a:cxn>
                <a:cxn ang="0">
                  <a:pos x="44" y="86"/>
                </a:cxn>
                <a:cxn ang="0">
                  <a:pos x="42" y="96"/>
                </a:cxn>
                <a:cxn ang="0">
                  <a:pos x="44" y="104"/>
                </a:cxn>
                <a:cxn ang="0">
                  <a:pos x="32" y="136"/>
                </a:cxn>
                <a:cxn ang="0">
                  <a:pos x="32" y="150"/>
                </a:cxn>
                <a:cxn ang="0">
                  <a:pos x="30" y="154"/>
                </a:cxn>
                <a:cxn ang="0">
                  <a:pos x="22" y="178"/>
                </a:cxn>
              </a:cxnLst>
              <a:rect l="0" t="0" r="r" b="b"/>
              <a:pathLst>
                <a:path w="62" h="178">
                  <a:moveTo>
                    <a:pt x="22" y="178"/>
                  </a:moveTo>
                  <a:lnTo>
                    <a:pt x="18" y="160"/>
                  </a:lnTo>
                  <a:lnTo>
                    <a:pt x="10" y="134"/>
                  </a:lnTo>
                  <a:lnTo>
                    <a:pt x="6" y="110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8" y="80"/>
                  </a:lnTo>
                  <a:lnTo>
                    <a:pt x="20" y="58"/>
                  </a:lnTo>
                  <a:lnTo>
                    <a:pt x="26" y="34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8" y="44"/>
                  </a:lnTo>
                  <a:lnTo>
                    <a:pt x="50" y="52"/>
                  </a:lnTo>
                  <a:lnTo>
                    <a:pt x="46" y="60"/>
                  </a:lnTo>
                  <a:lnTo>
                    <a:pt x="48" y="72"/>
                  </a:lnTo>
                  <a:lnTo>
                    <a:pt x="44" y="86"/>
                  </a:lnTo>
                  <a:lnTo>
                    <a:pt x="42" y="96"/>
                  </a:lnTo>
                  <a:lnTo>
                    <a:pt x="44" y="104"/>
                  </a:lnTo>
                  <a:lnTo>
                    <a:pt x="32" y="136"/>
                  </a:lnTo>
                  <a:lnTo>
                    <a:pt x="32" y="150"/>
                  </a:lnTo>
                  <a:lnTo>
                    <a:pt x="30" y="154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8" name="Italy">
              <a:extLst>
                <a:ext uri="{FF2B5EF4-FFF2-40B4-BE49-F238E27FC236}">
                  <a16:creationId xmlns="" xmlns:a16="http://schemas.microsoft.com/office/drawing/2014/main" id="{E6039F53-3BEB-4713-9320-65E8EFCF3F8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02067" y="2857676"/>
              <a:ext cx="367034" cy="448376"/>
            </a:xfrm>
            <a:custGeom>
              <a:avLst/>
              <a:gdLst/>
              <a:ahLst/>
              <a:cxnLst>
                <a:cxn ang="0">
                  <a:pos x="264" y="46"/>
                </a:cxn>
                <a:cxn ang="0">
                  <a:pos x="266" y="80"/>
                </a:cxn>
                <a:cxn ang="0">
                  <a:pos x="222" y="80"/>
                </a:cxn>
                <a:cxn ang="0">
                  <a:pos x="218" y="122"/>
                </a:cxn>
                <a:cxn ang="0">
                  <a:pos x="220" y="170"/>
                </a:cxn>
                <a:cxn ang="0">
                  <a:pos x="272" y="236"/>
                </a:cxn>
                <a:cxn ang="0">
                  <a:pos x="342" y="280"/>
                </a:cxn>
                <a:cxn ang="0">
                  <a:pos x="362" y="300"/>
                </a:cxn>
                <a:cxn ang="0">
                  <a:pos x="412" y="324"/>
                </a:cxn>
                <a:cxn ang="0">
                  <a:pos x="434" y="342"/>
                </a:cxn>
                <a:cxn ang="0">
                  <a:pos x="454" y="390"/>
                </a:cxn>
                <a:cxn ang="0">
                  <a:pos x="430" y="372"/>
                </a:cxn>
                <a:cxn ang="0">
                  <a:pos x="384" y="384"/>
                </a:cxn>
                <a:cxn ang="0">
                  <a:pos x="408" y="418"/>
                </a:cxn>
                <a:cxn ang="0">
                  <a:pos x="392" y="450"/>
                </a:cxn>
                <a:cxn ang="0">
                  <a:pos x="346" y="486"/>
                </a:cxn>
                <a:cxn ang="0">
                  <a:pos x="352" y="454"/>
                </a:cxn>
                <a:cxn ang="0">
                  <a:pos x="362" y="436"/>
                </a:cxn>
                <a:cxn ang="0">
                  <a:pos x="318" y="372"/>
                </a:cxn>
                <a:cxn ang="0">
                  <a:pos x="268" y="320"/>
                </a:cxn>
                <a:cxn ang="0">
                  <a:pos x="206" y="280"/>
                </a:cxn>
                <a:cxn ang="0">
                  <a:pos x="164" y="256"/>
                </a:cxn>
                <a:cxn ang="0">
                  <a:pos x="146" y="228"/>
                </a:cxn>
                <a:cxn ang="0">
                  <a:pos x="118" y="154"/>
                </a:cxn>
                <a:cxn ang="0">
                  <a:pos x="90" y="146"/>
                </a:cxn>
                <a:cxn ang="0">
                  <a:pos x="72" y="168"/>
                </a:cxn>
                <a:cxn ang="0">
                  <a:pos x="52" y="162"/>
                </a:cxn>
                <a:cxn ang="0">
                  <a:pos x="12" y="162"/>
                </a:cxn>
                <a:cxn ang="0">
                  <a:pos x="2" y="128"/>
                </a:cxn>
                <a:cxn ang="0">
                  <a:pos x="16" y="106"/>
                </a:cxn>
                <a:cxn ang="0">
                  <a:pos x="26" y="68"/>
                </a:cxn>
                <a:cxn ang="0">
                  <a:pos x="56" y="64"/>
                </a:cxn>
                <a:cxn ang="0">
                  <a:pos x="78" y="42"/>
                </a:cxn>
                <a:cxn ang="0">
                  <a:pos x="98" y="60"/>
                </a:cxn>
                <a:cxn ang="0">
                  <a:pos x="104" y="32"/>
                </a:cxn>
                <a:cxn ang="0">
                  <a:pos x="140" y="42"/>
                </a:cxn>
                <a:cxn ang="0">
                  <a:pos x="148" y="16"/>
                </a:cxn>
                <a:cxn ang="0">
                  <a:pos x="184" y="0"/>
                </a:cxn>
                <a:cxn ang="0">
                  <a:pos x="220" y="14"/>
                </a:cxn>
                <a:cxn ang="0">
                  <a:pos x="268" y="34"/>
                </a:cxn>
                <a:cxn ang="0">
                  <a:pos x="80" y="362"/>
                </a:cxn>
                <a:cxn ang="0">
                  <a:pos x="80" y="414"/>
                </a:cxn>
                <a:cxn ang="0">
                  <a:pos x="104" y="424"/>
                </a:cxn>
                <a:cxn ang="0">
                  <a:pos x="122" y="416"/>
                </a:cxn>
                <a:cxn ang="0">
                  <a:pos x="118" y="378"/>
                </a:cxn>
                <a:cxn ang="0">
                  <a:pos x="120" y="332"/>
                </a:cxn>
                <a:cxn ang="0">
                  <a:pos x="88" y="334"/>
                </a:cxn>
                <a:cxn ang="0">
                  <a:pos x="72" y="358"/>
                </a:cxn>
                <a:cxn ang="0">
                  <a:pos x="230" y="512"/>
                </a:cxn>
                <a:cxn ang="0">
                  <a:pos x="266" y="528"/>
                </a:cxn>
                <a:cxn ang="0">
                  <a:pos x="298" y="546"/>
                </a:cxn>
                <a:cxn ang="0">
                  <a:pos x="326" y="526"/>
                </a:cxn>
                <a:cxn ang="0">
                  <a:pos x="336" y="476"/>
                </a:cxn>
                <a:cxn ang="0">
                  <a:pos x="278" y="486"/>
                </a:cxn>
                <a:cxn ang="0">
                  <a:pos x="242" y="482"/>
                </a:cxn>
                <a:cxn ang="0">
                  <a:pos x="222" y="496"/>
                </a:cxn>
              </a:cxnLst>
              <a:rect l="0" t="0" r="r" b="b"/>
              <a:pathLst>
                <a:path w="454" h="550">
                  <a:moveTo>
                    <a:pt x="268" y="34"/>
                  </a:moveTo>
                  <a:lnTo>
                    <a:pt x="264" y="46"/>
                  </a:lnTo>
                  <a:lnTo>
                    <a:pt x="268" y="60"/>
                  </a:lnTo>
                  <a:lnTo>
                    <a:pt x="266" y="80"/>
                  </a:lnTo>
                  <a:lnTo>
                    <a:pt x="244" y="78"/>
                  </a:lnTo>
                  <a:lnTo>
                    <a:pt x="222" y="80"/>
                  </a:lnTo>
                  <a:lnTo>
                    <a:pt x="210" y="96"/>
                  </a:lnTo>
                  <a:lnTo>
                    <a:pt x="218" y="122"/>
                  </a:lnTo>
                  <a:lnTo>
                    <a:pt x="214" y="140"/>
                  </a:lnTo>
                  <a:lnTo>
                    <a:pt x="220" y="170"/>
                  </a:lnTo>
                  <a:lnTo>
                    <a:pt x="264" y="202"/>
                  </a:lnTo>
                  <a:lnTo>
                    <a:pt x="272" y="236"/>
                  </a:lnTo>
                  <a:lnTo>
                    <a:pt x="312" y="272"/>
                  </a:lnTo>
                  <a:lnTo>
                    <a:pt x="342" y="280"/>
                  </a:lnTo>
                  <a:lnTo>
                    <a:pt x="368" y="280"/>
                  </a:lnTo>
                  <a:lnTo>
                    <a:pt x="362" y="300"/>
                  </a:lnTo>
                  <a:lnTo>
                    <a:pt x="394" y="320"/>
                  </a:lnTo>
                  <a:lnTo>
                    <a:pt x="412" y="324"/>
                  </a:lnTo>
                  <a:lnTo>
                    <a:pt x="422" y="340"/>
                  </a:lnTo>
                  <a:lnTo>
                    <a:pt x="434" y="342"/>
                  </a:lnTo>
                  <a:lnTo>
                    <a:pt x="454" y="370"/>
                  </a:lnTo>
                  <a:lnTo>
                    <a:pt x="454" y="390"/>
                  </a:lnTo>
                  <a:lnTo>
                    <a:pt x="442" y="392"/>
                  </a:lnTo>
                  <a:lnTo>
                    <a:pt x="430" y="372"/>
                  </a:lnTo>
                  <a:lnTo>
                    <a:pt x="398" y="362"/>
                  </a:lnTo>
                  <a:lnTo>
                    <a:pt x="384" y="384"/>
                  </a:lnTo>
                  <a:lnTo>
                    <a:pt x="382" y="404"/>
                  </a:lnTo>
                  <a:lnTo>
                    <a:pt x="408" y="418"/>
                  </a:lnTo>
                  <a:lnTo>
                    <a:pt x="408" y="442"/>
                  </a:lnTo>
                  <a:lnTo>
                    <a:pt x="392" y="450"/>
                  </a:lnTo>
                  <a:lnTo>
                    <a:pt x="362" y="486"/>
                  </a:lnTo>
                  <a:lnTo>
                    <a:pt x="346" y="486"/>
                  </a:lnTo>
                  <a:lnTo>
                    <a:pt x="344" y="474"/>
                  </a:lnTo>
                  <a:lnTo>
                    <a:pt x="352" y="454"/>
                  </a:lnTo>
                  <a:lnTo>
                    <a:pt x="348" y="446"/>
                  </a:lnTo>
                  <a:lnTo>
                    <a:pt x="362" y="436"/>
                  </a:lnTo>
                  <a:lnTo>
                    <a:pt x="344" y="384"/>
                  </a:lnTo>
                  <a:lnTo>
                    <a:pt x="318" y="372"/>
                  </a:lnTo>
                  <a:lnTo>
                    <a:pt x="314" y="358"/>
                  </a:lnTo>
                  <a:lnTo>
                    <a:pt x="268" y="320"/>
                  </a:lnTo>
                  <a:lnTo>
                    <a:pt x="240" y="312"/>
                  </a:lnTo>
                  <a:lnTo>
                    <a:pt x="206" y="280"/>
                  </a:lnTo>
                  <a:lnTo>
                    <a:pt x="188" y="268"/>
                  </a:lnTo>
                  <a:lnTo>
                    <a:pt x="164" y="256"/>
                  </a:lnTo>
                  <a:lnTo>
                    <a:pt x="160" y="240"/>
                  </a:lnTo>
                  <a:lnTo>
                    <a:pt x="146" y="228"/>
                  </a:lnTo>
                  <a:lnTo>
                    <a:pt x="142" y="182"/>
                  </a:lnTo>
                  <a:lnTo>
                    <a:pt x="118" y="154"/>
                  </a:lnTo>
                  <a:lnTo>
                    <a:pt x="100" y="152"/>
                  </a:lnTo>
                  <a:lnTo>
                    <a:pt x="90" y="146"/>
                  </a:lnTo>
                  <a:lnTo>
                    <a:pt x="76" y="152"/>
                  </a:lnTo>
                  <a:lnTo>
                    <a:pt x="72" y="168"/>
                  </a:lnTo>
                  <a:lnTo>
                    <a:pt x="58" y="178"/>
                  </a:lnTo>
                  <a:lnTo>
                    <a:pt x="52" y="162"/>
                  </a:lnTo>
                  <a:lnTo>
                    <a:pt x="30" y="166"/>
                  </a:lnTo>
                  <a:lnTo>
                    <a:pt x="12" y="162"/>
                  </a:lnTo>
                  <a:lnTo>
                    <a:pt x="12" y="140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16" y="106"/>
                  </a:lnTo>
                  <a:lnTo>
                    <a:pt x="16" y="84"/>
                  </a:lnTo>
                  <a:lnTo>
                    <a:pt x="26" y="68"/>
                  </a:lnTo>
                  <a:lnTo>
                    <a:pt x="44" y="58"/>
                  </a:lnTo>
                  <a:lnTo>
                    <a:pt x="56" y="64"/>
                  </a:lnTo>
                  <a:lnTo>
                    <a:pt x="64" y="54"/>
                  </a:lnTo>
                  <a:lnTo>
                    <a:pt x="78" y="42"/>
                  </a:lnTo>
                  <a:lnTo>
                    <a:pt x="86" y="54"/>
                  </a:lnTo>
                  <a:lnTo>
                    <a:pt x="98" y="60"/>
                  </a:lnTo>
                  <a:lnTo>
                    <a:pt x="100" y="44"/>
                  </a:lnTo>
                  <a:lnTo>
                    <a:pt x="104" y="32"/>
                  </a:lnTo>
                  <a:lnTo>
                    <a:pt x="114" y="36"/>
                  </a:lnTo>
                  <a:lnTo>
                    <a:pt x="140" y="42"/>
                  </a:lnTo>
                  <a:lnTo>
                    <a:pt x="146" y="28"/>
                  </a:lnTo>
                  <a:lnTo>
                    <a:pt x="148" y="16"/>
                  </a:lnTo>
                  <a:lnTo>
                    <a:pt x="160" y="12"/>
                  </a:lnTo>
                  <a:lnTo>
                    <a:pt x="184" y="0"/>
                  </a:lnTo>
                  <a:lnTo>
                    <a:pt x="216" y="0"/>
                  </a:lnTo>
                  <a:lnTo>
                    <a:pt x="220" y="14"/>
                  </a:lnTo>
                  <a:lnTo>
                    <a:pt x="242" y="28"/>
                  </a:lnTo>
                  <a:lnTo>
                    <a:pt x="268" y="34"/>
                  </a:lnTo>
                  <a:close/>
                  <a:moveTo>
                    <a:pt x="72" y="358"/>
                  </a:moveTo>
                  <a:lnTo>
                    <a:pt x="80" y="362"/>
                  </a:lnTo>
                  <a:lnTo>
                    <a:pt x="82" y="388"/>
                  </a:lnTo>
                  <a:lnTo>
                    <a:pt x="80" y="414"/>
                  </a:lnTo>
                  <a:lnTo>
                    <a:pt x="96" y="438"/>
                  </a:lnTo>
                  <a:lnTo>
                    <a:pt x="104" y="424"/>
                  </a:lnTo>
                  <a:lnTo>
                    <a:pt x="114" y="428"/>
                  </a:lnTo>
                  <a:lnTo>
                    <a:pt x="122" y="416"/>
                  </a:lnTo>
                  <a:lnTo>
                    <a:pt x="124" y="392"/>
                  </a:lnTo>
                  <a:lnTo>
                    <a:pt x="118" y="378"/>
                  </a:lnTo>
                  <a:lnTo>
                    <a:pt x="122" y="364"/>
                  </a:lnTo>
                  <a:lnTo>
                    <a:pt x="120" y="332"/>
                  </a:lnTo>
                  <a:lnTo>
                    <a:pt x="108" y="318"/>
                  </a:lnTo>
                  <a:lnTo>
                    <a:pt x="88" y="334"/>
                  </a:lnTo>
                  <a:lnTo>
                    <a:pt x="76" y="334"/>
                  </a:lnTo>
                  <a:lnTo>
                    <a:pt x="72" y="358"/>
                  </a:lnTo>
                  <a:close/>
                  <a:moveTo>
                    <a:pt x="222" y="496"/>
                  </a:moveTo>
                  <a:lnTo>
                    <a:pt x="230" y="512"/>
                  </a:lnTo>
                  <a:lnTo>
                    <a:pt x="246" y="512"/>
                  </a:lnTo>
                  <a:lnTo>
                    <a:pt x="266" y="528"/>
                  </a:lnTo>
                  <a:lnTo>
                    <a:pt x="294" y="536"/>
                  </a:lnTo>
                  <a:lnTo>
                    <a:pt x="298" y="546"/>
                  </a:lnTo>
                  <a:lnTo>
                    <a:pt x="322" y="550"/>
                  </a:lnTo>
                  <a:lnTo>
                    <a:pt x="326" y="526"/>
                  </a:lnTo>
                  <a:lnTo>
                    <a:pt x="322" y="510"/>
                  </a:lnTo>
                  <a:lnTo>
                    <a:pt x="336" y="476"/>
                  </a:lnTo>
                  <a:lnTo>
                    <a:pt x="320" y="476"/>
                  </a:lnTo>
                  <a:lnTo>
                    <a:pt x="278" y="486"/>
                  </a:lnTo>
                  <a:lnTo>
                    <a:pt x="258" y="476"/>
                  </a:lnTo>
                  <a:lnTo>
                    <a:pt x="242" y="482"/>
                  </a:lnTo>
                  <a:lnTo>
                    <a:pt x="230" y="482"/>
                  </a:lnTo>
                  <a:lnTo>
                    <a:pt x="222" y="4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9" name="Ivory Coast">
              <a:extLst>
                <a:ext uri="{FF2B5EF4-FFF2-40B4-BE49-F238E27FC236}">
                  <a16:creationId xmlns="" xmlns:a16="http://schemas.microsoft.com/office/drawing/2014/main" id="{E9425B8F-7488-495D-880C-369215AED7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3273" y="4224437"/>
              <a:ext cx="179612" cy="196656"/>
            </a:xfrm>
            <a:custGeom>
              <a:avLst/>
              <a:gdLst/>
              <a:ahLst/>
              <a:cxnLst>
                <a:cxn ang="0">
                  <a:pos x="46" y="243"/>
                </a:cxn>
                <a:cxn ang="0">
                  <a:pos x="32" y="243"/>
                </a:cxn>
                <a:cxn ang="0">
                  <a:pos x="38" y="185"/>
                </a:cxn>
                <a:cxn ang="0">
                  <a:pos x="2" y="147"/>
                </a:cxn>
                <a:cxn ang="0">
                  <a:pos x="6" y="123"/>
                </a:cxn>
                <a:cxn ang="0">
                  <a:pos x="0" y="115"/>
                </a:cxn>
                <a:cxn ang="0">
                  <a:pos x="2" y="101"/>
                </a:cxn>
                <a:cxn ang="0">
                  <a:pos x="16" y="97"/>
                </a:cxn>
                <a:cxn ang="0">
                  <a:pos x="20" y="79"/>
                </a:cxn>
                <a:cxn ang="0">
                  <a:pos x="30" y="75"/>
                </a:cxn>
                <a:cxn ang="0">
                  <a:pos x="30" y="46"/>
                </a:cxn>
                <a:cxn ang="0">
                  <a:pos x="22" y="34"/>
                </a:cxn>
                <a:cxn ang="0">
                  <a:pos x="24" y="18"/>
                </a:cxn>
                <a:cxn ang="0">
                  <a:pos x="44" y="12"/>
                </a:cxn>
                <a:cxn ang="0">
                  <a:pos x="60" y="22"/>
                </a:cxn>
                <a:cxn ang="0">
                  <a:pos x="78" y="0"/>
                </a:cxn>
                <a:cxn ang="0">
                  <a:pos x="88" y="6"/>
                </a:cxn>
                <a:cxn ang="0">
                  <a:pos x="94" y="20"/>
                </a:cxn>
                <a:cxn ang="0">
                  <a:pos x="108" y="10"/>
                </a:cxn>
                <a:cxn ang="0">
                  <a:pos x="118" y="10"/>
                </a:cxn>
                <a:cxn ang="0">
                  <a:pos x="134" y="18"/>
                </a:cxn>
                <a:cxn ang="0">
                  <a:pos x="150" y="34"/>
                </a:cxn>
                <a:cxn ang="0">
                  <a:pos x="170" y="32"/>
                </a:cxn>
                <a:cxn ang="0">
                  <a:pos x="186" y="26"/>
                </a:cxn>
                <a:cxn ang="0">
                  <a:pos x="216" y="42"/>
                </a:cxn>
                <a:cxn ang="0">
                  <a:pos x="222" y="81"/>
                </a:cxn>
                <a:cxn ang="0">
                  <a:pos x="200" y="131"/>
                </a:cxn>
                <a:cxn ang="0">
                  <a:pos x="200" y="157"/>
                </a:cxn>
                <a:cxn ang="0">
                  <a:pos x="218" y="201"/>
                </a:cxn>
                <a:cxn ang="0">
                  <a:pos x="200" y="209"/>
                </a:cxn>
                <a:cxn ang="0">
                  <a:pos x="160" y="197"/>
                </a:cxn>
                <a:cxn ang="0">
                  <a:pos x="134" y="199"/>
                </a:cxn>
                <a:cxn ang="0">
                  <a:pos x="94" y="213"/>
                </a:cxn>
                <a:cxn ang="0">
                  <a:pos x="72" y="229"/>
                </a:cxn>
                <a:cxn ang="0">
                  <a:pos x="46" y="243"/>
                </a:cxn>
              </a:cxnLst>
              <a:rect l="0" t="0" r="r" b="b"/>
              <a:pathLst>
                <a:path w="222" h="243">
                  <a:moveTo>
                    <a:pt x="46" y="243"/>
                  </a:moveTo>
                  <a:lnTo>
                    <a:pt x="32" y="243"/>
                  </a:lnTo>
                  <a:lnTo>
                    <a:pt x="38" y="185"/>
                  </a:lnTo>
                  <a:lnTo>
                    <a:pt x="2" y="147"/>
                  </a:lnTo>
                  <a:lnTo>
                    <a:pt x="6" y="123"/>
                  </a:lnTo>
                  <a:lnTo>
                    <a:pt x="0" y="115"/>
                  </a:lnTo>
                  <a:lnTo>
                    <a:pt x="2" y="101"/>
                  </a:lnTo>
                  <a:lnTo>
                    <a:pt x="16" y="97"/>
                  </a:lnTo>
                  <a:lnTo>
                    <a:pt x="20" y="79"/>
                  </a:lnTo>
                  <a:lnTo>
                    <a:pt x="30" y="75"/>
                  </a:lnTo>
                  <a:lnTo>
                    <a:pt x="30" y="46"/>
                  </a:lnTo>
                  <a:lnTo>
                    <a:pt x="22" y="34"/>
                  </a:lnTo>
                  <a:lnTo>
                    <a:pt x="24" y="18"/>
                  </a:lnTo>
                  <a:lnTo>
                    <a:pt x="44" y="12"/>
                  </a:lnTo>
                  <a:lnTo>
                    <a:pt x="60" y="22"/>
                  </a:lnTo>
                  <a:lnTo>
                    <a:pt x="78" y="0"/>
                  </a:lnTo>
                  <a:lnTo>
                    <a:pt x="88" y="6"/>
                  </a:lnTo>
                  <a:lnTo>
                    <a:pt x="94" y="2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4" y="18"/>
                  </a:lnTo>
                  <a:lnTo>
                    <a:pt x="150" y="34"/>
                  </a:lnTo>
                  <a:lnTo>
                    <a:pt x="170" y="32"/>
                  </a:lnTo>
                  <a:lnTo>
                    <a:pt x="186" y="26"/>
                  </a:lnTo>
                  <a:lnTo>
                    <a:pt x="216" y="42"/>
                  </a:lnTo>
                  <a:lnTo>
                    <a:pt x="222" y="81"/>
                  </a:lnTo>
                  <a:lnTo>
                    <a:pt x="200" y="131"/>
                  </a:lnTo>
                  <a:lnTo>
                    <a:pt x="200" y="157"/>
                  </a:lnTo>
                  <a:lnTo>
                    <a:pt x="218" y="201"/>
                  </a:lnTo>
                  <a:lnTo>
                    <a:pt x="200" y="209"/>
                  </a:lnTo>
                  <a:lnTo>
                    <a:pt x="160" y="197"/>
                  </a:lnTo>
                  <a:lnTo>
                    <a:pt x="134" y="199"/>
                  </a:lnTo>
                  <a:lnTo>
                    <a:pt x="94" y="213"/>
                  </a:lnTo>
                  <a:lnTo>
                    <a:pt x="72" y="229"/>
                  </a:lnTo>
                  <a:lnTo>
                    <a:pt x="46" y="24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0" name="Jamaica">
              <a:extLst>
                <a:ext uri="{FF2B5EF4-FFF2-40B4-BE49-F238E27FC236}">
                  <a16:creationId xmlns="" xmlns:a16="http://schemas.microsoft.com/office/drawing/2014/main" id="{E904B8FB-8DC4-46AA-86A5-D91C1602F38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39122" y="4025813"/>
              <a:ext cx="72234" cy="2359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4" y="2"/>
                </a:cxn>
                <a:cxn ang="0">
                  <a:pos x="42" y="0"/>
                </a:cxn>
                <a:cxn ang="0">
                  <a:pos x="66" y="6"/>
                </a:cxn>
                <a:cxn ang="0">
                  <a:pos x="88" y="16"/>
                </a:cxn>
                <a:cxn ang="0">
                  <a:pos x="80" y="24"/>
                </a:cxn>
                <a:cxn ang="0">
                  <a:pos x="64" y="20"/>
                </a:cxn>
                <a:cxn ang="0">
                  <a:pos x="50" y="28"/>
                </a:cxn>
                <a:cxn ang="0">
                  <a:pos x="30" y="24"/>
                </a:cxn>
                <a:cxn ang="0">
                  <a:pos x="18" y="14"/>
                </a:cxn>
                <a:cxn ang="0">
                  <a:pos x="6" y="14"/>
                </a:cxn>
                <a:cxn ang="0">
                  <a:pos x="0" y="8"/>
                </a:cxn>
              </a:cxnLst>
              <a:rect l="0" t="0" r="r" b="b"/>
              <a:pathLst>
                <a:path w="88" h="28">
                  <a:moveTo>
                    <a:pt x="0" y="8"/>
                  </a:moveTo>
                  <a:lnTo>
                    <a:pt x="14" y="2"/>
                  </a:lnTo>
                  <a:lnTo>
                    <a:pt x="42" y="0"/>
                  </a:lnTo>
                  <a:lnTo>
                    <a:pt x="66" y="6"/>
                  </a:lnTo>
                  <a:lnTo>
                    <a:pt x="88" y="16"/>
                  </a:lnTo>
                  <a:lnTo>
                    <a:pt x="80" y="24"/>
                  </a:lnTo>
                  <a:lnTo>
                    <a:pt x="64" y="20"/>
                  </a:lnTo>
                  <a:lnTo>
                    <a:pt x="50" y="28"/>
                  </a:lnTo>
                  <a:lnTo>
                    <a:pt x="30" y="24"/>
                  </a:lnTo>
                  <a:lnTo>
                    <a:pt x="18" y="14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1" name="Japan">
              <a:extLst>
                <a:ext uri="{FF2B5EF4-FFF2-40B4-BE49-F238E27FC236}">
                  <a16:creationId xmlns="" xmlns:a16="http://schemas.microsoft.com/office/drawing/2014/main" id="{43D46C30-12D2-4546-969B-16635C939EA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789535" y="2934372"/>
              <a:ext cx="505647" cy="588001"/>
            </a:xfrm>
            <a:custGeom>
              <a:avLst/>
              <a:gdLst/>
              <a:ahLst/>
              <a:cxnLst>
                <a:cxn ang="0">
                  <a:pos x="556" y="80"/>
                </a:cxn>
                <a:cxn ang="0">
                  <a:pos x="608" y="64"/>
                </a:cxn>
                <a:cxn ang="0">
                  <a:pos x="624" y="104"/>
                </a:cxn>
                <a:cxn ang="0">
                  <a:pos x="586" y="128"/>
                </a:cxn>
                <a:cxn ang="0">
                  <a:pos x="532" y="178"/>
                </a:cxn>
                <a:cxn ang="0">
                  <a:pos x="492" y="170"/>
                </a:cxn>
                <a:cxn ang="0">
                  <a:pos x="428" y="150"/>
                </a:cxn>
                <a:cxn ang="0">
                  <a:pos x="442" y="182"/>
                </a:cxn>
                <a:cxn ang="0">
                  <a:pos x="424" y="198"/>
                </a:cxn>
                <a:cxn ang="0">
                  <a:pos x="396" y="202"/>
                </a:cxn>
                <a:cxn ang="0">
                  <a:pos x="394" y="148"/>
                </a:cxn>
                <a:cxn ang="0">
                  <a:pos x="440" y="114"/>
                </a:cxn>
                <a:cxn ang="0">
                  <a:pos x="464" y="42"/>
                </a:cxn>
                <a:cxn ang="0">
                  <a:pos x="426" y="228"/>
                </a:cxn>
                <a:cxn ang="0">
                  <a:pos x="402" y="244"/>
                </a:cxn>
                <a:cxn ang="0">
                  <a:pos x="398" y="304"/>
                </a:cxn>
                <a:cxn ang="0">
                  <a:pos x="396" y="356"/>
                </a:cxn>
                <a:cxn ang="0">
                  <a:pos x="338" y="436"/>
                </a:cxn>
                <a:cxn ang="0">
                  <a:pos x="296" y="416"/>
                </a:cxn>
                <a:cxn ang="0">
                  <a:pos x="250" y="484"/>
                </a:cxn>
                <a:cxn ang="0">
                  <a:pos x="222" y="502"/>
                </a:cxn>
                <a:cxn ang="0">
                  <a:pos x="146" y="512"/>
                </a:cxn>
                <a:cxn ang="0">
                  <a:pos x="70" y="548"/>
                </a:cxn>
                <a:cxn ang="0">
                  <a:pos x="82" y="580"/>
                </a:cxn>
                <a:cxn ang="0">
                  <a:pos x="120" y="570"/>
                </a:cxn>
                <a:cxn ang="0">
                  <a:pos x="174" y="548"/>
                </a:cxn>
                <a:cxn ang="0">
                  <a:pos x="228" y="582"/>
                </a:cxn>
                <a:cxn ang="0">
                  <a:pos x="280" y="548"/>
                </a:cxn>
                <a:cxn ang="0">
                  <a:pos x="340" y="548"/>
                </a:cxn>
                <a:cxn ang="0">
                  <a:pos x="374" y="526"/>
                </a:cxn>
                <a:cxn ang="0">
                  <a:pos x="406" y="530"/>
                </a:cxn>
                <a:cxn ang="0">
                  <a:pos x="436" y="494"/>
                </a:cxn>
                <a:cxn ang="0">
                  <a:pos x="442" y="408"/>
                </a:cxn>
                <a:cxn ang="0">
                  <a:pos x="464" y="358"/>
                </a:cxn>
                <a:cxn ang="0">
                  <a:pos x="472" y="270"/>
                </a:cxn>
                <a:cxn ang="0">
                  <a:pos x="436" y="212"/>
                </a:cxn>
                <a:cxn ang="0">
                  <a:pos x="118" y="628"/>
                </a:cxn>
                <a:cxn ang="0">
                  <a:pos x="140" y="628"/>
                </a:cxn>
                <a:cxn ang="0">
                  <a:pos x="164" y="598"/>
                </a:cxn>
                <a:cxn ang="0">
                  <a:pos x="192" y="592"/>
                </a:cxn>
                <a:cxn ang="0">
                  <a:pos x="166" y="568"/>
                </a:cxn>
                <a:cxn ang="0">
                  <a:pos x="136" y="588"/>
                </a:cxn>
                <a:cxn ang="0">
                  <a:pos x="104" y="612"/>
                </a:cxn>
                <a:cxn ang="0">
                  <a:pos x="50" y="644"/>
                </a:cxn>
                <a:cxn ang="0">
                  <a:pos x="34" y="692"/>
                </a:cxn>
                <a:cxn ang="0">
                  <a:pos x="50" y="718"/>
                </a:cxn>
                <a:cxn ang="0">
                  <a:pos x="64" y="702"/>
                </a:cxn>
                <a:cxn ang="0">
                  <a:pos x="84" y="640"/>
                </a:cxn>
                <a:cxn ang="0">
                  <a:pos x="76" y="614"/>
                </a:cxn>
                <a:cxn ang="0">
                  <a:pos x="66" y="600"/>
                </a:cxn>
                <a:cxn ang="0">
                  <a:pos x="30" y="598"/>
                </a:cxn>
                <a:cxn ang="0">
                  <a:pos x="16" y="620"/>
                </a:cxn>
                <a:cxn ang="0">
                  <a:pos x="34" y="634"/>
                </a:cxn>
              </a:cxnLst>
              <a:rect l="0" t="0" r="r" b="b"/>
              <a:pathLst>
                <a:path w="624" h="718">
                  <a:moveTo>
                    <a:pt x="468" y="0"/>
                  </a:moveTo>
                  <a:lnTo>
                    <a:pt x="530" y="64"/>
                  </a:lnTo>
                  <a:lnTo>
                    <a:pt x="556" y="80"/>
                  </a:lnTo>
                  <a:lnTo>
                    <a:pt x="580" y="78"/>
                  </a:lnTo>
                  <a:lnTo>
                    <a:pt x="606" y="54"/>
                  </a:lnTo>
                  <a:lnTo>
                    <a:pt x="608" y="64"/>
                  </a:lnTo>
                  <a:lnTo>
                    <a:pt x="598" y="88"/>
                  </a:lnTo>
                  <a:lnTo>
                    <a:pt x="608" y="100"/>
                  </a:lnTo>
                  <a:lnTo>
                    <a:pt x="624" y="104"/>
                  </a:lnTo>
                  <a:lnTo>
                    <a:pt x="616" y="112"/>
                  </a:lnTo>
                  <a:lnTo>
                    <a:pt x="594" y="120"/>
                  </a:lnTo>
                  <a:lnTo>
                    <a:pt x="586" y="128"/>
                  </a:lnTo>
                  <a:lnTo>
                    <a:pt x="558" y="126"/>
                  </a:lnTo>
                  <a:lnTo>
                    <a:pt x="532" y="152"/>
                  </a:lnTo>
                  <a:lnTo>
                    <a:pt x="532" y="178"/>
                  </a:lnTo>
                  <a:lnTo>
                    <a:pt x="524" y="188"/>
                  </a:lnTo>
                  <a:lnTo>
                    <a:pt x="518" y="182"/>
                  </a:lnTo>
                  <a:lnTo>
                    <a:pt x="492" y="170"/>
                  </a:lnTo>
                  <a:lnTo>
                    <a:pt x="462" y="144"/>
                  </a:lnTo>
                  <a:lnTo>
                    <a:pt x="444" y="160"/>
                  </a:lnTo>
                  <a:lnTo>
                    <a:pt x="428" y="150"/>
                  </a:lnTo>
                  <a:lnTo>
                    <a:pt x="418" y="164"/>
                  </a:lnTo>
                  <a:lnTo>
                    <a:pt x="430" y="176"/>
                  </a:lnTo>
                  <a:lnTo>
                    <a:pt x="442" y="182"/>
                  </a:lnTo>
                  <a:lnTo>
                    <a:pt x="450" y="198"/>
                  </a:lnTo>
                  <a:lnTo>
                    <a:pt x="442" y="204"/>
                  </a:lnTo>
                  <a:lnTo>
                    <a:pt x="424" y="198"/>
                  </a:lnTo>
                  <a:lnTo>
                    <a:pt x="412" y="210"/>
                  </a:lnTo>
                  <a:lnTo>
                    <a:pt x="402" y="210"/>
                  </a:lnTo>
                  <a:lnTo>
                    <a:pt x="396" y="202"/>
                  </a:lnTo>
                  <a:lnTo>
                    <a:pt x="402" y="178"/>
                  </a:lnTo>
                  <a:lnTo>
                    <a:pt x="392" y="166"/>
                  </a:lnTo>
                  <a:lnTo>
                    <a:pt x="394" y="148"/>
                  </a:lnTo>
                  <a:lnTo>
                    <a:pt x="414" y="130"/>
                  </a:lnTo>
                  <a:lnTo>
                    <a:pt x="412" y="114"/>
                  </a:lnTo>
                  <a:lnTo>
                    <a:pt x="440" y="114"/>
                  </a:lnTo>
                  <a:lnTo>
                    <a:pt x="454" y="90"/>
                  </a:lnTo>
                  <a:lnTo>
                    <a:pt x="464" y="64"/>
                  </a:lnTo>
                  <a:lnTo>
                    <a:pt x="464" y="42"/>
                  </a:lnTo>
                  <a:lnTo>
                    <a:pt x="458" y="12"/>
                  </a:lnTo>
                  <a:lnTo>
                    <a:pt x="468" y="0"/>
                  </a:lnTo>
                  <a:close/>
                  <a:moveTo>
                    <a:pt x="426" y="228"/>
                  </a:moveTo>
                  <a:lnTo>
                    <a:pt x="410" y="224"/>
                  </a:lnTo>
                  <a:lnTo>
                    <a:pt x="410" y="236"/>
                  </a:lnTo>
                  <a:lnTo>
                    <a:pt x="402" y="244"/>
                  </a:lnTo>
                  <a:lnTo>
                    <a:pt x="404" y="262"/>
                  </a:lnTo>
                  <a:lnTo>
                    <a:pt x="404" y="284"/>
                  </a:lnTo>
                  <a:lnTo>
                    <a:pt x="398" y="304"/>
                  </a:lnTo>
                  <a:lnTo>
                    <a:pt x="406" y="326"/>
                  </a:lnTo>
                  <a:lnTo>
                    <a:pt x="396" y="342"/>
                  </a:lnTo>
                  <a:lnTo>
                    <a:pt x="396" y="356"/>
                  </a:lnTo>
                  <a:lnTo>
                    <a:pt x="366" y="396"/>
                  </a:lnTo>
                  <a:lnTo>
                    <a:pt x="364" y="406"/>
                  </a:lnTo>
                  <a:lnTo>
                    <a:pt x="338" y="436"/>
                  </a:lnTo>
                  <a:lnTo>
                    <a:pt x="304" y="444"/>
                  </a:lnTo>
                  <a:lnTo>
                    <a:pt x="292" y="444"/>
                  </a:lnTo>
                  <a:lnTo>
                    <a:pt x="296" y="416"/>
                  </a:lnTo>
                  <a:lnTo>
                    <a:pt x="278" y="426"/>
                  </a:lnTo>
                  <a:lnTo>
                    <a:pt x="274" y="458"/>
                  </a:lnTo>
                  <a:lnTo>
                    <a:pt x="250" y="484"/>
                  </a:lnTo>
                  <a:lnTo>
                    <a:pt x="250" y="498"/>
                  </a:lnTo>
                  <a:lnTo>
                    <a:pt x="234" y="508"/>
                  </a:lnTo>
                  <a:lnTo>
                    <a:pt x="222" y="502"/>
                  </a:lnTo>
                  <a:lnTo>
                    <a:pt x="222" y="490"/>
                  </a:lnTo>
                  <a:lnTo>
                    <a:pt x="174" y="506"/>
                  </a:lnTo>
                  <a:lnTo>
                    <a:pt x="146" y="512"/>
                  </a:lnTo>
                  <a:lnTo>
                    <a:pt x="134" y="504"/>
                  </a:lnTo>
                  <a:lnTo>
                    <a:pt x="82" y="548"/>
                  </a:lnTo>
                  <a:lnTo>
                    <a:pt x="70" y="548"/>
                  </a:lnTo>
                  <a:lnTo>
                    <a:pt x="50" y="568"/>
                  </a:lnTo>
                  <a:lnTo>
                    <a:pt x="64" y="584"/>
                  </a:lnTo>
                  <a:lnTo>
                    <a:pt x="82" y="580"/>
                  </a:lnTo>
                  <a:lnTo>
                    <a:pt x="96" y="586"/>
                  </a:lnTo>
                  <a:lnTo>
                    <a:pt x="106" y="574"/>
                  </a:lnTo>
                  <a:lnTo>
                    <a:pt x="120" y="570"/>
                  </a:lnTo>
                  <a:lnTo>
                    <a:pt x="154" y="556"/>
                  </a:lnTo>
                  <a:lnTo>
                    <a:pt x="168" y="562"/>
                  </a:lnTo>
                  <a:lnTo>
                    <a:pt x="174" y="548"/>
                  </a:lnTo>
                  <a:lnTo>
                    <a:pt x="224" y="548"/>
                  </a:lnTo>
                  <a:lnTo>
                    <a:pt x="220" y="568"/>
                  </a:lnTo>
                  <a:lnTo>
                    <a:pt x="228" y="582"/>
                  </a:lnTo>
                  <a:lnTo>
                    <a:pt x="252" y="602"/>
                  </a:lnTo>
                  <a:lnTo>
                    <a:pt x="260" y="588"/>
                  </a:lnTo>
                  <a:lnTo>
                    <a:pt x="280" y="548"/>
                  </a:lnTo>
                  <a:lnTo>
                    <a:pt x="296" y="558"/>
                  </a:lnTo>
                  <a:lnTo>
                    <a:pt x="312" y="548"/>
                  </a:lnTo>
                  <a:lnTo>
                    <a:pt x="340" y="548"/>
                  </a:lnTo>
                  <a:lnTo>
                    <a:pt x="352" y="538"/>
                  </a:lnTo>
                  <a:lnTo>
                    <a:pt x="368" y="548"/>
                  </a:lnTo>
                  <a:lnTo>
                    <a:pt x="374" y="526"/>
                  </a:lnTo>
                  <a:lnTo>
                    <a:pt x="380" y="518"/>
                  </a:lnTo>
                  <a:lnTo>
                    <a:pt x="400" y="514"/>
                  </a:lnTo>
                  <a:lnTo>
                    <a:pt x="406" y="530"/>
                  </a:lnTo>
                  <a:lnTo>
                    <a:pt x="422" y="520"/>
                  </a:lnTo>
                  <a:lnTo>
                    <a:pt x="424" y="510"/>
                  </a:lnTo>
                  <a:lnTo>
                    <a:pt x="436" y="494"/>
                  </a:lnTo>
                  <a:lnTo>
                    <a:pt x="432" y="472"/>
                  </a:lnTo>
                  <a:lnTo>
                    <a:pt x="444" y="424"/>
                  </a:lnTo>
                  <a:lnTo>
                    <a:pt x="442" y="408"/>
                  </a:lnTo>
                  <a:lnTo>
                    <a:pt x="448" y="376"/>
                  </a:lnTo>
                  <a:lnTo>
                    <a:pt x="464" y="384"/>
                  </a:lnTo>
                  <a:lnTo>
                    <a:pt x="464" y="358"/>
                  </a:lnTo>
                  <a:lnTo>
                    <a:pt x="476" y="332"/>
                  </a:lnTo>
                  <a:lnTo>
                    <a:pt x="472" y="308"/>
                  </a:lnTo>
                  <a:lnTo>
                    <a:pt x="472" y="270"/>
                  </a:lnTo>
                  <a:lnTo>
                    <a:pt x="452" y="232"/>
                  </a:lnTo>
                  <a:lnTo>
                    <a:pt x="452" y="210"/>
                  </a:lnTo>
                  <a:lnTo>
                    <a:pt x="436" y="212"/>
                  </a:lnTo>
                  <a:lnTo>
                    <a:pt x="426" y="228"/>
                  </a:lnTo>
                  <a:close/>
                  <a:moveTo>
                    <a:pt x="114" y="616"/>
                  </a:moveTo>
                  <a:lnTo>
                    <a:pt x="118" y="628"/>
                  </a:lnTo>
                  <a:lnTo>
                    <a:pt x="130" y="628"/>
                  </a:lnTo>
                  <a:lnTo>
                    <a:pt x="132" y="634"/>
                  </a:lnTo>
                  <a:lnTo>
                    <a:pt x="140" y="628"/>
                  </a:lnTo>
                  <a:lnTo>
                    <a:pt x="142" y="614"/>
                  </a:lnTo>
                  <a:lnTo>
                    <a:pt x="152" y="598"/>
                  </a:lnTo>
                  <a:lnTo>
                    <a:pt x="164" y="598"/>
                  </a:lnTo>
                  <a:lnTo>
                    <a:pt x="178" y="608"/>
                  </a:lnTo>
                  <a:lnTo>
                    <a:pt x="184" y="594"/>
                  </a:lnTo>
                  <a:lnTo>
                    <a:pt x="192" y="592"/>
                  </a:lnTo>
                  <a:lnTo>
                    <a:pt x="200" y="586"/>
                  </a:lnTo>
                  <a:lnTo>
                    <a:pt x="192" y="570"/>
                  </a:lnTo>
                  <a:lnTo>
                    <a:pt x="166" y="568"/>
                  </a:lnTo>
                  <a:lnTo>
                    <a:pt x="158" y="572"/>
                  </a:lnTo>
                  <a:lnTo>
                    <a:pt x="148" y="586"/>
                  </a:lnTo>
                  <a:lnTo>
                    <a:pt x="136" y="588"/>
                  </a:lnTo>
                  <a:lnTo>
                    <a:pt x="126" y="582"/>
                  </a:lnTo>
                  <a:lnTo>
                    <a:pt x="116" y="602"/>
                  </a:lnTo>
                  <a:lnTo>
                    <a:pt x="104" y="612"/>
                  </a:lnTo>
                  <a:lnTo>
                    <a:pt x="114" y="616"/>
                  </a:lnTo>
                  <a:close/>
                  <a:moveTo>
                    <a:pt x="34" y="634"/>
                  </a:moveTo>
                  <a:lnTo>
                    <a:pt x="50" y="644"/>
                  </a:lnTo>
                  <a:lnTo>
                    <a:pt x="40" y="664"/>
                  </a:lnTo>
                  <a:lnTo>
                    <a:pt x="34" y="668"/>
                  </a:lnTo>
                  <a:lnTo>
                    <a:pt x="34" y="692"/>
                  </a:lnTo>
                  <a:lnTo>
                    <a:pt x="30" y="704"/>
                  </a:lnTo>
                  <a:lnTo>
                    <a:pt x="44" y="708"/>
                  </a:lnTo>
                  <a:lnTo>
                    <a:pt x="50" y="718"/>
                  </a:lnTo>
                  <a:lnTo>
                    <a:pt x="58" y="718"/>
                  </a:lnTo>
                  <a:lnTo>
                    <a:pt x="64" y="710"/>
                  </a:lnTo>
                  <a:lnTo>
                    <a:pt x="64" y="702"/>
                  </a:lnTo>
                  <a:lnTo>
                    <a:pt x="78" y="698"/>
                  </a:lnTo>
                  <a:lnTo>
                    <a:pt x="76" y="688"/>
                  </a:lnTo>
                  <a:lnTo>
                    <a:pt x="84" y="640"/>
                  </a:lnTo>
                  <a:lnTo>
                    <a:pt x="96" y="634"/>
                  </a:lnTo>
                  <a:lnTo>
                    <a:pt x="88" y="618"/>
                  </a:lnTo>
                  <a:lnTo>
                    <a:pt x="76" y="614"/>
                  </a:lnTo>
                  <a:lnTo>
                    <a:pt x="84" y="598"/>
                  </a:lnTo>
                  <a:lnTo>
                    <a:pt x="76" y="592"/>
                  </a:lnTo>
                  <a:lnTo>
                    <a:pt x="66" y="600"/>
                  </a:lnTo>
                  <a:lnTo>
                    <a:pt x="54" y="588"/>
                  </a:lnTo>
                  <a:lnTo>
                    <a:pt x="40" y="588"/>
                  </a:lnTo>
                  <a:lnTo>
                    <a:pt x="30" y="598"/>
                  </a:lnTo>
                  <a:lnTo>
                    <a:pt x="20" y="598"/>
                  </a:lnTo>
                  <a:lnTo>
                    <a:pt x="0" y="616"/>
                  </a:lnTo>
                  <a:lnTo>
                    <a:pt x="16" y="620"/>
                  </a:lnTo>
                  <a:lnTo>
                    <a:pt x="14" y="638"/>
                  </a:lnTo>
                  <a:lnTo>
                    <a:pt x="18" y="652"/>
                  </a:lnTo>
                  <a:lnTo>
                    <a:pt x="34" y="6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2" name="Jordan">
              <a:extLst>
                <a:ext uri="{FF2B5EF4-FFF2-40B4-BE49-F238E27FC236}">
                  <a16:creationId xmlns="" xmlns:a16="http://schemas.microsoft.com/office/drawing/2014/main" id="{F37A0894-ABBB-48E4-BA94-8DC13C1620C7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6697" y="3433879"/>
              <a:ext cx="134708" cy="161259"/>
            </a:xfrm>
            <a:custGeom>
              <a:avLst/>
              <a:gdLst/>
              <a:ahLst/>
              <a:cxnLst>
                <a:cxn ang="0">
                  <a:pos x="44" y="196"/>
                </a:cxn>
                <a:cxn ang="0">
                  <a:pos x="60" y="182"/>
                </a:cxn>
                <a:cxn ang="0">
                  <a:pos x="70" y="166"/>
                </a:cxn>
                <a:cxn ang="0">
                  <a:pos x="98" y="158"/>
                </a:cxn>
                <a:cxn ang="0">
                  <a:pos x="104" y="144"/>
                </a:cxn>
                <a:cxn ang="0">
                  <a:pos x="118" y="134"/>
                </a:cxn>
                <a:cxn ang="0">
                  <a:pos x="80" y="88"/>
                </a:cxn>
                <a:cxn ang="0">
                  <a:pos x="154" y="64"/>
                </a:cxn>
                <a:cxn ang="0">
                  <a:pos x="166" y="50"/>
                </a:cxn>
                <a:cxn ang="0">
                  <a:pos x="166" y="46"/>
                </a:cxn>
                <a:cxn ang="0">
                  <a:pos x="156" y="48"/>
                </a:cxn>
                <a:cxn ang="0">
                  <a:pos x="154" y="40"/>
                </a:cxn>
                <a:cxn ang="0">
                  <a:pos x="158" y="38"/>
                </a:cxn>
                <a:cxn ang="0">
                  <a:pos x="146" y="0"/>
                </a:cxn>
                <a:cxn ang="0">
                  <a:pos x="76" y="50"/>
                </a:cxn>
                <a:cxn ang="0">
                  <a:pos x="58" y="46"/>
                </a:cxn>
                <a:cxn ang="0">
                  <a:pos x="50" y="40"/>
                </a:cxn>
                <a:cxn ang="0">
                  <a:pos x="48" y="40"/>
                </a:cxn>
                <a:cxn ang="0">
                  <a:pos x="42" y="30"/>
                </a:cxn>
                <a:cxn ang="0">
                  <a:pos x="36" y="30"/>
                </a:cxn>
                <a:cxn ang="0">
                  <a:pos x="30" y="32"/>
                </a:cxn>
                <a:cxn ang="0">
                  <a:pos x="28" y="34"/>
                </a:cxn>
                <a:cxn ang="0">
                  <a:pos x="26" y="46"/>
                </a:cxn>
                <a:cxn ang="0">
                  <a:pos x="28" y="54"/>
                </a:cxn>
                <a:cxn ang="0">
                  <a:pos x="24" y="62"/>
                </a:cxn>
                <a:cxn ang="0">
                  <a:pos x="26" y="74"/>
                </a:cxn>
                <a:cxn ang="0">
                  <a:pos x="22" y="88"/>
                </a:cxn>
                <a:cxn ang="0">
                  <a:pos x="20" y="98"/>
                </a:cxn>
                <a:cxn ang="0">
                  <a:pos x="22" y="106"/>
                </a:cxn>
                <a:cxn ang="0">
                  <a:pos x="10" y="138"/>
                </a:cxn>
                <a:cxn ang="0">
                  <a:pos x="10" y="152"/>
                </a:cxn>
                <a:cxn ang="0">
                  <a:pos x="8" y="156"/>
                </a:cxn>
                <a:cxn ang="0">
                  <a:pos x="0" y="180"/>
                </a:cxn>
                <a:cxn ang="0">
                  <a:pos x="44" y="196"/>
                </a:cxn>
              </a:cxnLst>
              <a:rect l="0" t="0" r="r" b="b"/>
              <a:pathLst>
                <a:path w="166" h="196">
                  <a:moveTo>
                    <a:pt x="44" y="196"/>
                  </a:moveTo>
                  <a:lnTo>
                    <a:pt x="60" y="182"/>
                  </a:lnTo>
                  <a:lnTo>
                    <a:pt x="70" y="166"/>
                  </a:lnTo>
                  <a:lnTo>
                    <a:pt x="98" y="158"/>
                  </a:lnTo>
                  <a:lnTo>
                    <a:pt x="104" y="144"/>
                  </a:lnTo>
                  <a:lnTo>
                    <a:pt x="118" y="134"/>
                  </a:lnTo>
                  <a:lnTo>
                    <a:pt x="80" y="88"/>
                  </a:lnTo>
                  <a:lnTo>
                    <a:pt x="154" y="64"/>
                  </a:lnTo>
                  <a:lnTo>
                    <a:pt x="166" y="50"/>
                  </a:lnTo>
                  <a:lnTo>
                    <a:pt x="166" y="46"/>
                  </a:lnTo>
                  <a:lnTo>
                    <a:pt x="156" y="48"/>
                  </a:lnTo>
                  <a:lnTo>
                    <a:pt x="154" y="40"/>
                  </a:lnTo>
                  <a:lnTo>
                    <a:pt x="158" y="38"/>
                  </a:lnTo>
                  <a:lnTo>
                    <a:pt x="146" y="0"/>
                  </a:lnTo>
                  <a:lnTo>
                    <a:pt x="76" y="50"/>
                  </a:lnTo>
                  <a:lnTo>
                    <a:pt x="58" y="4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6" y="46"/>
                  </a:lnTo>
                  <a:lnTo>
                    <a:pt x="28" y="54"/>
                  </a:lnTo>
                  <a:lnTo>
                    <a:pt x="24" y="62"/>
                  </a:lnTo>
                  <a:lnTo>
                    <a:pt x="26" y="74"/>
                  </a:lnTo>
                  <a:lnTo>
                    <a:pt x="22" y="88"/>
                  </a:lnTo>
                  <a:lnTo>
                    <a:pt x="20" y="98"/>
                  </a:lnTo>
                  <a:lnTo>
                    <a:pt x="22" y="106"/>
                  </a:lnTo>
                  <a:lnTo>
                    <a:pt x="10" y="13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0" y="180"/>
                  </a:lnTo>
                  <a:lnTo>
                    <a:pt x="44" y="1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3" name="Kazakhstan">
              <a:extLst>
                <a:ext uri="{FF2B5EF4-FFF2-40B4-BE49-F238E27FC236}">
                  <a16:creationId xmlns="" xmlns:a16="http://schemas.microsoft.com/office/drawing/2014/main" id="{6AF0FE67-FAE3-4124-A2CA-1F888CE75AFF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3731" y="2430934"/>
              <a:ext cx="1257283" cy="692229"/>
            </a:xfrm>
            <a:custGeom>
              <a:avLst/>
              <a:gdLst/>
              <a:ahLst/>
              <a:cxnLst>
                <a:cxn ang="0">
                  <a:pos x="1548" y="412"/>
                </a:cxn>
                <a:cxn ang="0">
                  <a:pos x="1466" y="360"/>
                </a:cxn>
                <a:cxn ang="0">
                  <a:pos x="1420" y="310"/>
                </a:cxn>
                <a:cxn ang="0">
                  <a:pos x="1344" y="300"/>
                </a:cxn>
                <a:cxn ang="0">
                  <a:pos x="1250" y="302"/>
                </a:cxn>
                <a:cxn ang="0">
                  <a:pos x="1186" y="188"/>
                </a:cxn>
                <a:cxn ang="0">
                  <a:pos x="1092" y="78"/>
                </a:cxn>
                <a:cxn ang="0">
                  <a:pos x="1026" y="106"/>
                </a:cxn>
                <a:cxn ang="0">
                  <a:pos x="966" y="76"/>
                </a:cxn>
                <a:cxn ang="0">
                  <a:pos x="906" y="66"/>
                </a:cxn>
                <a:cxn ang="0">
                  <a:pos x="908" y="0"/>
                </a:cxn>
                <a:cxn ang="0">
                  <a:pos x="806" y="22"/>
                </a:cxn>
                <a:cxn ang="0">
                  <a:pos x="620" y="78"/>
                </a:cxn>
                <a:cxn ang="0">
                  <a:pos x="552" y="144"/>
                </a:cxn>
                <a:cxn ang="0">
                  <a:pos x="522" y="206"/>
                </a:cxn>
                <a:cxn ang="0">
                  <a:pos x="530" y="258"/>
                </a:cxn>
                <a:cxn ang="0">
                  <a:pos x="554" y="296"/>
                </a:cxn>
                <a:cxn ang="0">
                  <a:pos x="458" y="288"/>
                </a:cxn>
                <a:cxn ang="0">
                  <a:pos x="392" y="284"/>
                </a:cxn>
                <a:cxn ang="0">
                  <a:pos x="326" y="310"/>
                </a:cxn>
                <a:cxn ang="0">
                  <a:pos x="306" y="312"/>
                </a:cxn>
                <a:cxn ang="0">
                  <a:pos x="286" y="288"/>
                </a:cxn>
                <a:cxn ang="0">
                  <a:pos x="224" y="238"/>
                </a:cxn>
                <a:cxn ang="0">
                  <a:pos x="178" y="244"/>
                </a:cxn>
                <a:cxn ang="0">
                  <a:pos x="106" y="288"/>
                </a:cxn>
                <a:cxn ang="0">
                  <a:pos x="90" y="350"/>
                </a:cxn>
                <a:cxn ang="0">
                  <a:pos x="60" y="340"/>
                </a:cxn>
                <a:cxn ang="0">
                  <a:pos x="14" y="362"/>
                </a:cxn>
                <a:cxn ang="0">
                  <a:pos x="14" y="414"/>
                </a:cxn>
                <a:cxn ang="0">
                  <a:pos x="32" y="478"/>
                </a:cxn>
                <a:cxn ang="0">
                  <a:pos x="84" y="554"/>
                </a:cxn>
                <a:cxn ang="0">
                  <a:pos x="212" y="524"/>
                </a:cxn>
                <a:cxn ang="0">
                  <a:pos x="214" y="630"/>
                </a:cxn>
                <a:cxn ang="0">
                  <a:pos x="152" y="668"/>
                </a:cxn>
                <a:cxn ang="0">
                  <a:pos x="172" y="744"/>
                </a:cxn>
                <a:cxn ang="0">
                  <a:pos x="226" y="766"/>
                </a:cxn>
                <a:cxn ang="0">
                  <a:pos x="238" y="780"/>
                </a:cxn>
                <a:cxn ang="0">
                  <a:pos x="312" y="804"/>
                </a:cxn>
                <a:cxn ang="0">
                  <a:pos x="354" y="626"/>
                </a:cxn>
                <a:cxn ang="0">
                  <a:pos x="564" y="694"/>
                </a:cxn>
                <a:cxn ang="0">
                  <a:pos x="666" y="698"/>
                </a:cxn>
                <a:cxn ang="0">
                  <a:pos x="728" y="750"/>
                </a:cxn>
                <a:cxn ang="0">
                  <a:pos x="722" y="802"/>
                </a:cxn>
                <a:cxn ang="0">
                  <a:pos x="796" y="834"/>
                </a:cxn>
                <a:cxn ang="0">
                  <a:pos x="824" y="828"/>
                </a:cxn>
                <a:cxn ang="0">
                  <a:pos x="918" y="766"/>
                </a:cxn>
                <a:cxn ang="0">
                  <a:pos x="994" y="766"/>
                </a:cxn>
                <a:cxn ang="0">
                  <a:pos x="1080" y="744"/>
                </a:cxn>
                <a:cxn ang="0">
                  <a:pos x="1232" y="740"/>
                </a:cxn>
                <a:cxn ang="0">
                  <a:pos x="1288" y="722"/>
                </a:cxn>
                <a:cxn ang="0">
                  <a:pos x="1260" y="624"/>
                </a:cxn>
                <a:cxn ang="0">
                  <a:pos x="1348" y="612"/>
                </a:cxn>
                <a:cxn ang="0">
                  <a:pos x="1406" y="526"/>
                </a:cxn>
                <a:cxn ang="0">
                  <a:pos x="1496" y="434"/>
                </a:cxn>
              </a:cxnLst>
              <a:rect l="0" t="0" r="r" b="b"/>
              <a:pathLst>
                <a:path w="1548" h="848">
                  <a:moveTo>
                    <a:pt x="1528" y="406"/>
                  </a:moveTo>
                  <a:lnTo>
                    <a:pt x="1538" y="420"/>
                  </a:lnTo>
                  <a:lnTo>
                    <a:pt x="1548" y="412"/>
                  </a:lnTo>
                  <a:lnTo>
                    <a:pt x="1538" y="388"/>
                  </a:lnTo>
                  <a:lnTo>
                    <a:pt x="1508" y="362"/>
                  </a:lnTo>
                  <a:lnTo>
                    <a:pt x="1466" y="360"/>
                  </a:lnTo>
                  <a:lnTo>
                    <a:pt x="1444" y="332"/>
                  </a:lnTo>
                  <a:lnTo>
                    <a:pt x="1430" y="328"/>
                  </a:lnTo>
                  <a:lnTo>
                    <a:pt x="1420" y="310"/>
                  </a:lnTo>
                  <a:lnTo>
                    <a:pt x="1386" y="278"/>
                  </a:lnTo>
                  <a:lnTo>
                    <a:pt x="1366" y="278"/>
                  </a:lnTo>
                  <a:lnTo>
                    <a:pt x="1344" y="300"/>
                  </a:lnTo>
                  <a:lnTo>
                    <a:pt x="1310" y="302"/>
                  </a:lnTo>
                  <a:lnTo>
                    <a:pt x="1284" y="272"/>
                  </a:lnTo>
                  <a:lnTo>
                    <a:pt x="1250" y="302"/>
                  </a:lnTo>
                  <a:lnTo>
                    <a:pt x="1230" y="268"/>
                  </a:lnTo>
                  <a:lnTo>
                    <a:pt x="1216" y="224"/>
                  </a:lnTo>
                  <a:lnTo>
                    <a:pt x="1186" y="188"/>
                  </a:lnTo>
                  <a:lnTo>
                    <a:pt x="1154" y="128"/>
                  </a:lnTo>
                  <a:lnTo>
                    <a:pt x="1108" y="98"/>
                  </a:lnTo>
                  <a:lnTo>
                    <a:pt x="1092" y="78"/>
                  </a:lnTo>
                  <a:lnTo>
                    <a:pt x="1098" y="56"/>
                  </a:lnTo>
                  <a:lnTo>
                    <a:pt x="1082" y="56"/>
                  </a:lnTo>
                  <a:lnTo>
                    <a:pt x="1026" y="106"/>
                  </a:lnTo>
                  <a:lnTo>
                    <a:pt x="1004" y="108"/>
                  </a:lnTo>
                  <a:lnTo>
                    <a:pt x="1010" y="84"/>
                  </a:lnTo>
                  <a:lnTo>
                    <a:pt x="966" y="76"/>
                  </a:lnTo>
                  <a:lnTo>
                    <a:pt x="958" y="54"/>
                  </a:lnTo>
                  <a:lnTo>
                    <a:pt x="926" y="78"/>
                  </a:lnTo>
                  <a:lnTo>
                    <a:pt x="906" y="66"/>
                  </a:lnTo>
                  <a:lnTo>
                    <a:pt x="922" y="54"/>
                  </a:lnTo>
                  <a:lnTo>
                    <a:pt x="904" y="38"/>
                  </a:lnTo>
                  <a:lnTo>
                    <a:pt x="908" y="0"/>
                  </a:lnTo>
                  <a:lnTo>
                    <a:pt x="868" y="18"/>
                  </a:lnTo>
                  <a:lnTo>
                    <a:pt x="836" y="8"/>
                  </a:lnTo>
                  <a:lnTo>
                    <a:pt x="806" y="22"/>
                  </a:lnTo>
                  <a:lnTo>
                    <a:pt x="750" y="36"/>
                  </a:lnTo>
                  <a:lnTo>
                    <a:pt x="688" y="74"/>
                  </a:lnTo>
                  <a:lnTo>
                    <a:pt x="620" y="78"/>
                  </a:lnTo>
                  <a:lnTo>
                    <a:pt x="564" y="80"/>
                  </a:lnTo>
                  <a:lnTo>
                    <a:pt x="546" y="130"/>
                  </a:lnTo>
                  <a:lnTo>
                    <a:pt x="552" y="144"/>
                  </a:lnTo>
                  <a:lnTo>
                    <a:pt x="530" y="176"/>
                  </a:lnTo>
                  <a:lnTo>
                    <a:pt x="542" y="202"/>
                  </a:lnTo>
                  <a:lnTo>
                    <a:pt x="522" y="206"/>
                  </a:lnTo>
                  <a:lnTo>
                    <a:pt x="488" y="234"/>
                  </a:lnTo>
                  <a:lnTo>
                    <a:pt x="488" y="246"/>
                  </a:lnTo>
                  <a:lnTo>
                    <a:pt x="530" y="258"/>
                  </a:lnTo>
                  <a:lnTo>
                    <a:pt x="566" y="256"/>
                  </a:lnTo>
                  <a:lnTo>
                    <a:pt x="568" y="288"/>
                  </a:lnTo>
                  <a:lnTo>
                    <a:pt x="554" y="296"/>
                  </a:lnTo>
                  <a:lnTo>
                    <a:pt x="510" y="292"/>
                  </a:lnTo>
                  <a:lnTo>
                    <a:pt x="460" y="304"/>
                  </a:lnTo>
                  <a:lnTo>
                    <a:pt x="458" y="288"/>
                  </a:lnTo>
                  <a:lnTo>
                    <a:pt x="432" y="272"/>
                  </a:lnTo>
                  <a:lnTo>
                    <a:pt x="410" y="296"/>
                  </a:lnTo>
                  <a:lnTo>
                    <a:pt x="392" y="284"/>
                  </a:lnTo>
                  <a:lnTo>
                    <a:pt x="370" y="290"/>
                  </a:lnTo>
                  <a:lnTo>
                    <a:pt x="354" y="318"/>
                  </a:lnTo>
                  <a:lnTo>
                    <a:pt x="326" y="310"/>
                  </a:lnTo>
                  <a:lnTo>
                    <a:pt x="312" y="280"/>
                  </a:lnTo>
                  <a:lnTo>
                    <a:pt x="304" y="292"/>
                  </a:lnTo>
                  <a:lnTo>
                    <a:pt x="306" y="312"/>
                  </a:lnTo>
                  <a:lnTo>
                    <a:pt x="294" y="326"/>
                  </a:lnTo>
                  <a:lnTo>
                    <a:pt x="288" y="314"/>
                  </a:lnTo>
                  <a:lnTo>
                    <a:pt x="286" y="288"/>
                  </a:lnTo>
                  <a:lnTo>
                    <a:pt x="262" y="260"/>
                  </a:lnTo>
                  <a:lnTo>
                    <a:pt x="232" y="270"/>
                  </a:lnTo>
                  <a:lnTo>
                    <a:pt x="224" y="238"/>
                  </a:lnTo>
                  <a:lnTo>
                    <a:pt x="202" y="238"/>
                  </a:lnTo>
                  <a:lnTo>
                    <a:pt x="186" y="266"/>
                  </a:lnTo>
                  <a:lnTo>
                    <a:pt x="178" y="244"/>
                  </a:lnTo>
                  <a:lnTo>
                    <a:pt x="158" y="236"/>
                  </a:lnTo>
                  <a:lnTo>
                    <a:pt x="132" y="288"/>
                  </a:lnTo>
                  <a:lnTo>
                    <a:pt x="106" y="288"/>
                  </a:lnTo>
                  <a:lnTo>
                    <a:pt x="110" y="304"/>
                  </a:lnTo>
                  <a:lnTo>
                    <a:pt x="78" y="320"/>
                  </a:lnTo>
                  <a:lnTo>
                    <a:pt x="90" y="350"/>
                  </a:lnTo>
                  <a:lnTo>
                    <a:pt x="80" y="364"/>
                  </a:lnTo>
                  <a:lnTo>
                    <a:pt x="68" y="362"/>
                  </a:lnTo>
                  <a:lnTo>
                    <a:pt x="60" y="340"/>
                  </a:lnTo>
                  <a:lnTo>
                    <a:pt x="42" y="328"/>
                  </a:lnTo>
                  <a:lnTo>
                    <a:pt x="32" y="348"/>
                  </a:lnTo>
                  <a:lnTo>
                    <a:pt x="14" y="362"/>
                  </a:lnTo>
                  <a:lnTo>
                    <a:pt x="6" y="380"/>
                  </a:lnTo>
                  <a:lnTo>
                    <a:pt x="6" y="402"/>
                  </a:lnTo>
                  <a:lnTo>
                    <a:pt x="14" y="414"/>
                  </a:lnTo>
                  <a:lnTo>
                    <a:pt x="0" y="454"/>
                  </a:lnTo>
                  <a:lnTo>
                    <a:pt x="22" y="456"/>
                  </a:lnTo>
                  <a:lnTo>
                    <a:pt x="32" y="478"/>
                  </a:lnTo>
                  <a:lnTo>
                    <a:pt x="58" y="480"/>
                  </a:lnTo>
                  <a:lnTo>
                    <a:pt x="90" y="534"/>
                  </a:lnTo>
                  <a:lnTo>
                    <a:pt x="84" y="554"/>
                  </a:lnTo>
                  <a:lnTo>
                    <a:pt x="136" y="546"/>
                  </a:lnTo>
                  <a:lnTo>
                    <a:pt x="168" y="518"/>
                  </a:lnTo>
                  <a:lnTo>
                    <a:pt x="212" y="524"/>
                  </a:lnTo>
                  <a:lnTo>
                    <a:pt x="262" y="548"/>
                  </a:lnTo>
                  <a:lnTo>
                    <a:pt x="248" y="616"/>
                  </a:lnTo>
                  <a:lnTo>
                    <a:pt x="214" y="630"/>
                  </a:lnTo>
                  <a:lnTo>
                    <a:pt x="180" y="626"/>
                  </a:lnTo>
                  <a:lnTo>
                    <a:pt x="178" y="672"/>
                  </a:lnTo>
                  <a:lnTo>
                    <a:pt x="152" y="668"/>
                  </a:lnTo>
                  <a:lnTo>
                    <a:pt x="138" y="686"/>
                  </a:lnTo>
                  <a:lnTo>
                    <a:pt x="152" y="688"/>
                  </a:lnTo>
                  <a:lnTo>
                    <a:pt x="172" y="744"/>
                  </a:lnTo>
                  <a:lnTo>
                    <a:pt x="188" y="744"/>
                  </a:lnTo>
                  <a:lnTo>
                    <a:pt x="200" y="766"/>
                  </a:lnTo>
                  <a:lnTo>
                    <a:pt x="226" y="766"/>
                  </a:lnTo>
                  <a:lnTo>
                    <a:pt x="222" y="808"/>
                  </a:lnTo>
                  <a:lnTo>
                    <a:pt x="236" y="800"/>
                  </a:lnTo>
                  <a:lnTo>
                    <a:pt x="238" y="780"/>
                  </a:lnTo>
                  <a:lnTo>
                    <a:pt x="286" y="762"/>
                  </a:lnTo>
                  <a:lnTo>
                    <a:pt x="308" y="790"/>
                  </a:lnTo>
                  <a:lnTo>
                    <a:pt x="312" y="804"/>
                  </a:lnTo>
                  <a:lnTo>
                    <a:pt x="338" y="834"/>
                  </a:lnTo>
                  <a:lnTo>
                    <a:pt x="354" y="834"/>
                  </a:lnTo>
                  <a:lnTo>
                    <a:pt x="354" y="626"/>
                  </a:lnTo>
                  <a:lnTo>
                    <a:pt x="448" y="602"/>
                  </a:lnTo>
                  <a:lnTo>
                    <a:pt x="552" y="660"/>
                  </a:lnTo>
                  <a:lnTo>
                    <a:pt x="564" y="694"/>
                  </a:lnTo>
                  <a:lnTo>
                    <a:pt x="576" y="710"/>
                  </a:lnTo>
                  <a:lnTo>
                    <a:pt x="596" y="698"/>
                  </a:lnTo>
                  <a:lnTo>
                    <a:pt x="666" y="698"/>
                  </a:lnTo>
                  <a:lnTo>
                    <a:pt x="678" y="686"/>
                  </a:lnTo>
                  <a:lnTo>
                    <a:pt x="710" y="750"/>
                  </a:lnTo>
                  <a:lnTo>
                    <a:pt x="728" y="750"/>
                  </a:lnTo>
                  <a:lnTo>
                    <a:pt x="732" y="778"/>
                  </a:lnTo>
                  <a:lnTo>
                    <a:pt x="722" y="784"/>
                  </a:lnTo>
                  <a:lnTo>
                    <a:pt x="722" y="802"/>
                  </a:lnTo>
                  <a:lnTo>
                    <a:pt x="742" y="808"/>
                  </a:lnTo>
                  <a:lnTo>
                    <a:pt x="746" y="832"/>
                  </a:lnTo>
                  <a:lnTo>
                    <a:pt x="796" y="834"/>
                  </a:lnTo>
                  <a:lnTo>
                    <a:pt x="814" y="848"/>
                  </a:lnTo>
                  <a:lnTo>
                    <a:pt x="824" y="842"/>
                  </a:lnTo>
                  <a:lnTo>
                    <a:pt x="824" y="828"/>
                  </a:lnTo>
                  <a:lnTo>
                    <a:pt x="866" y="804"/>
                  </a:lnTo>
                  <a:lnTo>
                    <a:pt x="918" y="790"/>
                  </a:lnTo>
                  <a:lnTo>
                    <a:pt x="918" y="766"/>
                  </a:lnTo>
                  <a:lnTo>
                    <a:pt x="936" y="762"/>
                  </a:lnTo>
                  <a:lnTo>
                    <a:pt x="956" y="762"/>
                  </a:lnTo>
                  <a:lnTo>
                    <a:pt x="994" y="766"/>
                  </a:lnTo>
                  <a:lnTo>
                    <a:pt x="1010" y="740"/>
                  </a:lnTo>
                  <a:lnTo>
                    <a:pt x="1044" y="722"/>
                  </a:lnTo>
                  <a:lnTo>
                    <a:pt x="1080" y="744"/>
                  </a:lnTo>
                  <a:lnTo>
                    <a:pt x="1152" y="740"/>
                  </a:lnTo>
                  <a:lnTo>
                    <a:pt x="1218" y="748"/>
                  </a:lnTo>
                  <a:lnTo>
                    <a:pt x="1232" y="740"/>
                  </a:lnTo>
                  <a:lnTo>
                    <a:pt x="1238" y="752"/>
                  </a:lnTo>
                  <a:lnTo>
                    <a:pt x="1276" y="764"/>
                  </a:lnTo>
                  <a:lnTo>
                    <a:pt x="1288" y="722"/>
                  </a:lnTo>
                  <a:lnTo>
                    <a:pt x="1266" y="644"/>
                  </a:lnTo>
                  <a:lnTo>
                    <a:pt x="1250" y="638"/>
                  </a:lnTo>
                  <a:lnTo>
                    <a:pt x="1260" y="624"/>
                  </a:lnTo>
                  <a:lnTo>
                    <a:pt x="1316" y="618"/>
                  </a:lnTo>
                  <a:lnTo>
                    <a:pt x="1336" y="626"/>
                  </a:lnTo>
                  <a:lnTo>
                    <a:pt x="1348" y="612"/>
                  </a:lnTo>
                  <a:lnTo>
                    <a:pt x="1334" y="604"/>
                  </a:lnTo>
                  <a:lnTo>
                    <a:pt x="1366" y="514"/>
                  </a:lnTo>
                  <a:lnTo>
                    <a:pt x="1406" y="526"/>
                  </a:lnTo>
                  <a:lnTo>
                    <a:pt x="1450" y="506"/>
                  </a:lnTo>
                  <a:lnTo>
                    <a:pt x="1452" y="474"/>
                  </a:lnTo>
                  <a:lnTo>
                    <a:pt x="1496" y="434"/>
                  </a:lnTo>
                  <a:lnTo>
                    <a:pt x="1498" y="408"/>
                  </a:lnTo>
                  <a:lnTo>
                    <a:pt x="1528" y="40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4" name="Kenya">
              <a:extLst>
                <a:ext uri="{FF2B5EF4-FFF2-40B4-BE49-F238E27FC236}">
                  <a16:creationId xmlns="" xmlns:a16="http://schemas.microsoft.com/office/drawing/2014/main" id="{0E107CA0-1D2E-404D-8E90-AAEEF47E8C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51317" y="4407326"/>
              <a:ext cx="253799" cy="308751"/>
            </a:xfrm>
            <a:custGeom>
              <a:avLst/>
              <a:gdLst/>
              <a:ahLst/>
              <a:cxnLst>
                <a:cxn ang="0">
                  <a:pos x="2" y="232"/>
                </a:cxn>
                <a:cxn ang="0">
                  <a:pos x="0" y="200"/>
                </a:cxn>
                <a:cxn ang="0">
                  <a:pos x="8" y="186"/>
                </a:cxn>
                <a:cxn ang="0">
                  <a:pos x="12" y="170"/>
                </a:cxn>
                <a:cxn ang="0">
                  <a:pos x="22" y="148"/>
                </a:cxn>
                <a:cxn ang="0">
                  <a:pos x="36" y="138"/>
                </a:cxn>
                <a:cxn ang="0">
                  <a:pos x="42" y="118"/>
                </a:cxn>
                <a:cxn ang="0">
                  <a:pos x="50" y="100"/>
                </a:cxn>
                <a:cxn ang="0">
                  <a:pos x="46" y="76"/>
                </a:cxn>
                <a:cxn ang="0">
                  <a:pos x="28" y="68"/>
                </a:cxn>
                <a:cxn ang="0">
                  <a:pos x="28" y="48"/>
                </a:cxn>
                <a:cxn ang="0">
                  <a:pos x="16" y="36"/>
                </a:cxn>
                <a:cxn ang="0">
                  <a:pos x="34" y="16"/>
                </a:cxn>
                <a:cxn ang="0">
                  <a:pos x="64" y="0"/>
                </a:cxn>
                <a:cxn ang="0">
                  <a:pos x="82" y="12"/>
                </a:cxn>
                <a:cxn ang="0">
                  <a:pos x="130" y="14"/>
                </a:cxn>
                <a:cxn ang="0">
                  <a:pos x="158" y="38"/>
                </a:cxn>
                <a:cxn ang="0">
                  <a:pos x="188" y="40"/>
                </a:cxn>
                <a:cxn ang="0">
                  <a:pos x="216" y="50"/>
                </a:cxn>
                <a:cxn ang="0">
                  <a:pos x="236" y="36"/>
                </a:cxn>
                <a:cxn ang="0">
                  <a:pos x="246" y="36"/>
                </a:cxn>
                <a:cxn ang="0">
                  <a:pos x="274" y="16"/>
                </a:cxn>
                <a:cxn ang="0">
                  <a:pos x="294" y="32"/>
                </a:cxn>
                <a:cxn ang="0">
                  <a:pos x="310" y="32"/>
                </a:cxn>
                <a:cxn ang="0">
                  <a:pos x="302" y="48"/>
                </a:cxn>
                <a:cxn ang="0">
                  <a:pos x="296" y="62"/>
                </a:cxn>
                <a:cxn ang="0">
                  <a:pos x="278" y="90"/>
                </a:cxn>
                <a:cxn ang="0">
                  <a:pos x="278" y="220"/>
                </a:cxn>
                <a:cxn ang="0">
                  <a:pos x="310" y="254"/>
                </a:cxn>
                <a:cxn ang="0">
                  <a:pos x="296" y="272"/>
                </a:cxn>
                <a:cxn ang="0">
                  <a:pos x="280" y="274"/>
                </a:cxn>
                <a:cxn ang="0">
                  <a:pos x="270" y="294"/>
                </a:cxn>
                <a:cxn ang="0">
                  <a:pos x="256" y="304"/>
                </a:cxn>
                <a:cxn ang="0">
                  <a:pos x="252" y="320"/>
                </a:cxn>
                <a:cxn ang="0">
                  <a:pos x="230" y="346"/>
                </a:cxn>
                <a:cxn ang="0">
                  <a:pos x="228" y="364"/>
                </a:cxn>
                <a:cxn ang="0">
                  <a:pos x="210" y="376"/>
                </a:cxn>
                <a:cxn ang="0">
                  <a:pos x="144" y="338"/>
                </a:cxn>
                <a:cxn ang="0">
                  <a:pos x="152" y="314"/>
                </a:cxn>
                <a:cxn ang="0">
                  <a:pos x="2" y="232"/>
                </a:cxn>
              </a:cxnLst>
              <a:rect l="0" t="0" r="r" b="b"/>
              <a:pathLst>
                <a:path w="310" h="376">
                  <a:moveTo>
                    <a:pt x="2" y="232"/>
                  </a:moveTo>
                  <a:lnTo>
                    <a:pt x="0" y="200"/>
                  </a:lnTo>
                  <a:lnTo>
                    <a:pt x="8" y="186"/>
                  </a:lnTo>
                  <a:lnTo>
                    <a:pt x="12" y="170"/>
                  </a:lnTo>
                  <a:lnTo>
                    <a:pt x="22" y="148"/>
                  </a:lnTo>
                  <a:lnTo>
                    <a:pt x="36" y="138"/>
                  </a:lnTo>
                  <a:lnTo>
                    <a:pt x="42" y="118"/>
                  </a:lnTo>
                  <a:lnTo>
                    <a:pt x="50" y="100"/>
                  </a:lnTo>
                  <a:lnTo>
                    <a:pt x="46" y="76"/>
                  </a:lnTo>
                  <a:lnTo>
                    <a:pt x="28" y="68"/>
                  </a:lnTo>
                  <a:lnTo>
                    <a:pt x="28" y="48"/>
                  </a:lnTo>
                  <a:lnTo>
                    <a:pt x="16" y="36"/>
                  </a:lnTo>
                  <a:lnTo>
                    <a:pt x="34" y="16"/>
                  </a:lnTo>
                  <a:lnTo>
                    <a:pt x="64" y="0"/>
                  </a:lnTo>
                  <a:lnTo>
                    <a:pt x="82" y="12"/>
                  </a:lnTo>
                  <a:lnTo>
                    <a:pt x="130" y="14"/>
                  </a:lnTo>
                  <a:lnTo>
                    <a:pt x="158" y="38"/>
                  </a:lnTo>
                  <a:lnTo>
                    <a:pt x="188" y="40"/>
                  </a:lnTo>
                  <a:lnTo>
                    <a:pt x="216" y="50"/>
                  </a:lnTo>
                  <a:lnTo>
                    <a:pt x="236" y="36"/>
                  </a:lnTo>
                  <a:lnTo>
                    <a:pt x="246" y="36"/>
                  </a:lnTo>
                  <a:lnTo>
                    <a:pt x="274" y="16"/>
                  </a:lnTo>
                  <a:lnTo>
                    <a:pt x="294" y="32"/>
                  </a:lnTo>
                  <a:lnTo>
                    <a:pt x="310" y="32"/>
                  </a:lnTo>
                  <a:lnTo>
                    <a:pt x="302" y="48"/>
                  </a:lnTo>
                  <a:lnTo>
                    <a:pt x="296" y="62"/>
                  </a:lnTo>
                  <a:lnTo>
                    <a:pt x="278" y="90"/>
                  </a:lnTo>
                  <a:lnTo>
                    <a:pt x="278" y="220"/>
                  </a:lnTo>
                  <a:lnTo>
                    <a:pt x="310" y="254"/>
                  </a:lnTo>
                  <a:lnTo>
                    <a:pt x="296" y="272"/>
                  </a:lnTo>
                  <a:lnTo>
                    <a:pt x="280" y="274"/>
                  </a:lnTo>
                  <a:lnTo>
                    <a:pt x="270" y="294"/>
                  </a:lnTo>
                  <a:lnTo>
                    <a:pt x="256" y="304"/>
                  </a:lnTo>
                  <a:lnTo>
                    <a:pt x="252" y="320"/>
                  </a:lnTo>
                  <a:lnTo>
                    <a:pt x="230" y="346"/>
                  </a:lnTo>
                  <a:lnTo>
                    <a:pt x="228" y="364"/>
                  </a:lnTo>
                  <a:lnTo>
                    <a:pt x="210" y="376"/>
                  </a:lnTo>
                  <a:lnTo>
                    <a:pt x="144" y="338"/>
                  </a:lnTo>
                  <a:lnTo>
                    <a:pt x="152" y="314"/>
                  </a:lnTo>
                  <a:lnTo>
                    <a:pt x="2" y="2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5" name="Korea">
              <a:extLst>
                <a:ext uri="{FF2B5EF4-FFF2-40B4-BE49-F238E27FC236}">
                  <a16:creationId xmlns="" xmlns:a16="http://schemas.microsoft.com/office/drawing/2014/main" id="{6A1E36C1-712D-44EB-9273-BAD53C48FCEB}"/>
                </a:ext>
              </a:extLst>
            </p:cNvPr>
            <p:cNvSpPr>
              <a:spLocks/>
            </p:cNvSpPr>
            <p:nvPr/>
          </p:nvSpPr>
          <p:spPr bwMode="gray">
            <a:xfrm>
              <a:off x="9678254" y="3237223"/>
              <a:ext cx="111283" cy="169124"/>
            </a:xfrm>
            <a:custGeom>
              <a:avLst/>
              <a:gdLst/>
              <a:ahLst/>
              <a:cxnLst>
                <a:cxn ang="0">
                  <a:pos x="20" y="34"/>
                </a:cxn>
                <a:cxn ang="0">
                  <a:pos x="26" y="24"/>
                </a:cxn>
                <a:cxn ang="0">
                  <a:pos x="52" y="10"/>
                </a:cxn>
                <a:cxn ang="0">
                  <a:pos x="76" y="14"/>
                </a:cxn>
                <a:cxn ang="0">
                  <a:pos x="90" y="6"/>
                </a:cxn>
                <a:cxn ang="0">
                  <a:pos x="102" y="0"/>
                </a:cxn>
                <a:cxn ang="0">
                  <a:pos x="104" y="22"/>
                </a:cxn>
                <a:cxn ang="0">
                  <a:pos x="114" y="42"/>
                </a:cxn>
                <a:cxn ang="0">
                  <a:pos x="128" y="72"/>
                </a:cxn>
                <a:cxn ang="0">
                  <a:pos x="130" y="94"/>
                </a:cxn>
                <a:cxn ang="0">
                  <a:pos x="126" y="112"/>
                </a:cxn>
                <a:cxn ang="0">
                  <a:pos x="134" y="124"/>
                </a:cxn>
                <a:cxn ang="0">
                  <a:pos x="114" y="160"/>
                </a:cxn>
                <a:cxn ang="0">
                  <a:pos x="100" y="150"/>
                </a:cxn>
                <a:cxn ang="0">
                  <a:pos x="94" y="158"/>
                </a:cxn>
                <a:cxn ang="0">
                  <a:pos x="106" y="170"/>
                </a:cxn>
                <a:cxn ang="0">
                  <a:pos x="104" y="178"/>
                </a:cxn>
                <a:cxn ang="0">
                  <a:pos x="98" y="178"/>
                </a:cxn>
                <a:cxn ang="0">
                  <a:pos x="78" y="162"/>
                </a:cxn>
                <a:cxn ang="0">
                  <a:pos x="72" y="174"/>
                </a:cxn>
                <a:cxn ang="0">
                  <a:pos x="84" y="176"/>
                </a:cxn>
                <a:cxn ang="0">
                  <a:pos x="84" y="184"/>
                </a:cxn>
                <a:cxn ang="0">
                  <a:pos x="68" y="184"/>
                </a:cxn>
                <a:cxn ang="0">
                  <a:pos x="58" y="190"/>
                </a:cxn>
                <a:cxn ang="0">
                  <a:pos x="44" y="182"/>
                </a:cxn>
                <a:cxn ang="0">
                  <a:pos x="38" y="192"/>
                </a:cxn>
                <a:cxn ang="0">
                  <a:pos x="26" y="200"/>
                </a:cxn>
                <a:cxn ang="0">
                  <a:pos x="20" y="194"/>
                </a:cxn>
                <a:cxn ang="0">
                  <a:pos x="10" y="206"/>
                </a:cxn>
                <a:cxn ang="0">
                  <a:pos x="4" y="204"/>
                </a:cxn>
                <a:cxn ang="0">
                  <a:pos x="4" y="196"/>
                </a:cxn>
                <a:cxn ang="0">
                  <a:pos x="12" y="194"/>
                </a:cxn>
                <a:cxn ang="0">
                  <a:pos x="10" y="184"/>
                </a:cxn>
                <a:cxn ang="0">
                  <a:pos x="26" y="176"/>
                </a:cxn>
                <a:cxn ang="0">
                  <a:pos x="18" y="172"/>
                </a:cxn>
                <a:cxn ang="0">
                  <a:pos x="18" y="160"/>
                </a:cxn>
                <a:cxn ang="0">
                  <a:pos x="24" y="154"/>
                </a:cxn>
                <a:cxn ang="0">
                  <a:pos x="26" y="140"/>
                </a:cxn>
                <a:cxn ang="0">
                  <a:pos x="22" y="128"/>
                </a:cxn>
                <a:cxn ang="0">
                  <a:pos x="26" y="98"/>
                </a:cxn>
                <a:cxn ang="0">
                  <a:pos x="16" y="90"/>
                </a:cxn>
                <a:cxn ang="0">
                  <a:pos x="10" y="94"/>
                </a:cxn>
                <a:cxn ang="0">
                  <a:pos x="0" y="94"/>
                </a:cxn>
                <a:cxn ang="0">
                  <a:pos x="0" y="84"/>
                </a:cxn>
                <a:cxn ang="0">
                  <a:pos x="6" y="76"/>
                </a:cxn>
                <a:cxn ang="0">
                  <a:pos x="34" y="74"/>
                </a:cxn>
                <a:cxn ang="0">
                  <a:pos x="22" y="56"/>
                </a:cxn>
                <a:cxn ang="0">
                  <a:pos x="28" y="48"/>
                </a:cxn>
                <a:cxn ang="0">
                  <a:pos x="18" y="46"/>
                </a:cxn>
                <a:cxn ang="0">
                  <a:pos x="26" y="36"/>
                </a:cxn>
                <a:cxn ang="0">
                  <a:pos x="20" y="34"/>
                </a:cxn>
              </a:cxnLst>
              <a:rect l="0" t="0" r="r" b="b"/>
              <a:pathLst>
                <a:path w="134" h="206">
                  <a:moveTo>
                    <a:pt x="20" y="34"/>
                  </a:moveTo>
                  <a:lnTo>
                    <a:pt x="26" y="24"/>
                  </a:lnTo>
                  <a:lnTo>
                    <a:pt x="52" y="10"/>
                  </a:lnTo>
                  <a:lnTo>
                    <a:pt x="76" y="14"/>
                  </a:lnTo>
                  <a:lnTo>
                    <a:pt x="90" y="6"/>
                  </a:lnTo>
                  <a:lnTo>
                    <a:pt x="102" y="0"/>
                  </a:lnTo>
                  <a:lnTo>
                    <a:pt x="104" y="22"/>
                  </a:lnTo>
                  <a:lnTo>
                    <a:pt x="114" y="42"/>
                  </a:lnTo>
                  <a:lnTo>
                    <a:pt x="128" y="72"/>
                  </a:lnTo>
                  <a:lnTo>
                    <a:pt x="130" y="94"/>
                  </a:lnTo>
                  <a:lnTo>
                    <a:pt x="126" y="112"/>
                  </a:lnTo>
                  <a:lnTo>
                    <a:pt x="134" y="124"/>
                  </a:lnTo>
                  <a:lnTo>
                    <a:pt x="114" y="160"/>
                  </a:lnTo>
                  <a:lnTo>
                    <a:pt x="100" y="150"/>
                  </a:lnTo>
                  <a:lnTo>
                    <a:pt x="94" y="158"/>
                  </a:lnTo>
                  <a:lnTo>
                    <a:pt x="106" y="170"/>
                  </a:lnTo>
                  <a:lnTo>
                    <a:pt x="104" y="178"/>
                  </a:lnTo>
                  <a:lnTo>
                    <a:pt x="98" y="178"/>
                  </a:lnTo>
                  <a:lnTo>
                    <a:pt x="78" y="162"/>
                  </a:lnTo>
                  <a:lnTo>
                    <a:pt x="72" y="174"/>
                  </a:lnTo>
                  <a:lnTo>
                    <a:pt x="84" y="176"/>
                  </a:lnTo>
                  <a:lnTo>
                    <a:pt x="84" y="184"/>
                  </a:lnTo>
                  <a:lnTo>
                    <a:pt x="68" y="184"/>
                  </a:lnTo>
                  <a:lnTo>
                    <a:pt x="58" y="190"/>
                  </a:lnTo>
                  <a:lnTo>
                    <a:pt x="44" y="182"/>
                  </a:lnTo>
                  <a:lnTo>
                    <a:pt x="38" y="192"/>
                  </a:lnTo>
                  <a:lnTo>
                    <a:pt x="26" y="200"/>
                  </a:lnTo>
                  <a:lnTo>
                    <a:pt x="20" y="194"/>
                  </a:lnTo>
                  <a:lnTo>
                    <a:pt x="10" y="206"/>
                  </a:lnTo>
                  <a:lnTo>
                    <a:pt x="4" y="204"/>
                  </a:lnTo>
                  <a:lnTo>
                    <a:pt x="4" y="196"/>
                  </a:lnTo>
                  <a:lnTo>
                    <a:pt x="12" y="194"/>
                  </a:lnTo>
                  <a:lnTo>
                    <a:pt x="10" y="184"/>
                  </a:lnTo>
                  <a:lnTo>
                    <a:pt x="26" y="176"/>
                  </a:lnTo>
                  <a:lnTo>
                    <a:pt x="18" y="172"/>
                  </a:lnTo>
                  <a:lnTo>
                    <a:pt x="18" y="160"/>
                  </a:lnTo>
                  <a:lnTo>
                    <a:pt x="24" y="154"/>
                  </a:lnTo>
                  <a:lnTo>
                    <a:pt x="26" y="140"/>
                  </a:lnTo>
                  <a:lnTo>
                    <a:pt x="22" y="128"/>
                  </a:lnTo>
                  <a:lnTo>
                    <a:pt x="26" y="98"/>
                  </a:lnTo>
                  <a:lnTo>
                    <a:pt x="16" y="90"/>
                  </a:lnTo>
                  <a:lnTo>
                    <a:pt x="10" y="94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6" y="76"/>
                  </a:lnTo>
                  <a:lnTo>
                    <a:pt x="34" y="74"/>
                  </a:lnTo>
                  <a:lnTo>
                    <a:pt x="22" y="56"/>
                  </a:lnTo>
                  <a:lnTo>
                    <a:pt x="28" y="48"/>
                  </a:lnTo>
                  <a:lnTo>
                    <a:pt x="18" y="46"/>
                  </a:lnTo>
                  <a:lnTo>
                    <a:pt x="26" y="36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6" name="Kuwait">
              <a:extLst>
                <a:ext uri="{FF2B5EF4-FFF2-40B4-BE49-F238E27FC236}">
                  <a16:creationId xmlns="" xmlns:a16="http://schemas.microsoft.com/office/drawing/2014/main" id="{EE5AADC7-8444-43B9-AF9E-9A0548B273D5}"/>
                </a:ext>
              </a:extLst>
            </p:cNvPr>
            <p:cNvSpPr>
              <a:spLocks/>
            </p:cNvSpPr>
            <p:nvPr/>
          </p:nvSpPr>
          <p:spPr bwMode="gray">
            <a:xfrm>
              <a:off x="7237874" y="3559739"/>
              <a:ext cx="68331" cy="7079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48"/>
                </a:cxn>
                <a:cxn ang="0">
                  <a:pos x="20" y="40"/>
                </a:cxn>
                <a:cxn ang="0">
                  <a:pos x="22" y="24"/>
                </a:cxn>
                <a:cxn ang="0">
                  <a:pos x="30" y="8"/>
                </a:cxn>
                <a:cxn ang="0">
                  <a:pos x="42" y="0"/>
                </a:cxn>
                <a:cxn ang="0">
                  <a:pos x="58" y="4"/>
                </a:cxn>
                <a:cxn ang="0">
                  <a:pos x="66" y="18"/>
                </a:cxn>
                <a:cxn ang="0">
                  <a:pos x="56" y="28"/>
                </a:cxn>
                <a:cxn ang="0">
                  <a:pos x="54" y="36"/>
                </a:cxn>
                <a:cxn ang="0">
                  <a:pos x="74" y="40"/>
                </a:cxn>
                <a:cxn ang="0">
                  <a:pos x="84" y="70"/>
                </a:cxn>
                <a:cxn ang="0">
                  <a:pos x="52" y="86"/>
                </a:cxn>
                <a:cxn ang="0">
                  <a:pos x="34" y="64"/>
                </a:cxn>
                <a:cxn ang="0">
                  <a:pos x="10" y="62"/>
                </a:cxn>
                <a:cxn ang="0">
                  <a:pos x="0" y="56"/>
                </a:cxn>
              </a:cxnLst>
              <a:rect l="0" t="0" r="r" b="b"/>
              <a:pathLst>
                <a:path w="84" h="86">
                  <a:moveTo>
                    <a:pt x="0" y="56"/>
                  </a:moveTo>
                  <a:lnTo>
                    <a:pt x="12" y="48"/>
                  </a:lnTo>
                  <a:lnTo>
                    <a:pt x="20" y="40"/>
                  </a:lnTo>
                  <a:lnTo>
                    <a:pt x="22" y="24"/>
                  </a:lnTo>
                  <a:lnTo>
                    <a:pt x="30" y="8"/>
                  </a:lnTo>
                  <a:lnTo>
                    <a:pt x="42" y="0"/>
                  </a:lnTo>
                  <a:lnTo>
                    <a:pt x="58" y="4"/>
                  </a:lnTo>
                  <a:lnTo>
                    <a:pt x="66" y="18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74" y="40"/>
                  </a:lnTo>
                  <a:lnTo>
                    <a:pt x="84" y="70"/>
                  </a:lnTo>
                  <a:lnTo>
                    <a:pt x="52" y="86"/>
                  </a:lnTo>
                  <a:lnTo>
                    <a:pt x="34" y="64"/>
                  </a:lnTo>
                  <a:lnTo>
                    <a:pt x="10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7" name="Kyrgyzstan">
              <a:extLst>
                <a:ext uri="{FF2B5EF4-FFF2-40B4-BE49-F238E27FC236}">
                  <a16:creationId xmlns="" xmlns:a16="http://schemas.microsoft.com/office/drawing/2014/main" id="{FB75566D-B7EC-4293-B3C7-07FCAB82D6E0}"/>
                </a:ext>
              </a:extLst>
            </p:cNvPr>
            <p:cNvSpPr>
              <a:spLocks/>
            </p:cNvSpPr>
            <p:nvPr/>
          </p:nvSpPr>
          <p:spPr bwMode="gray">
            <a:xfrm>
              <a:off x="7936798" y="3020902"/>
              <a:ext cx="343607" cy="178957"/>
            </a:xfrm>
            <a:custGeom>
              <a:avLst/>
              <a:gdLst/>
              <a:ahLst/>
              <a:cxnLst>
                <a:cxn ang="0">
                  <a:pos x="410" y="90"/>
                </a:cxn>
                <a:cxn ang="0">
                  <a:pos x="422" y="42"/>
                </a:cxn>
                <a:cxn ang="0">
                  <a:pos x="384" y="30"/>
                </a:cxn>
                <a:cxn ang="0">
                  <a:pos x="378" y="18"/>
                </a:cxn>
                <a:cxn ang="0">
                  <a:pos x="364" y="26"/>
                </a:cxn>
                <a:cxn ang="0">
                  <a:pos x="298" y="18"/>
                </a:cxn>
                <a:cxn ang="0">
                  <a:pos x="226" y="22"/>
                </a:cxn>
                <a:cxn ang="0">
                  <a:pos x="190" y="0"/>
                </a:cxn>
                <a:cxn ang="0">
                  <a:pos x="156" y="18"/>
                </a:cxn>
                <a:cxn ang="0">
                  <a:pos x="140" y="44"/>
                </a:cxn>
                <a:cxn ang="0">
                  <a:pos x="102" y="40"/>
                </a:cxn>
                <a:cxn ang="0">
                  <a:pos x="82" y="40"/>
                </a:cxn>
                <a:cxn ang="0">
                  <a:pos x="64" y="44"/>
                </a:cxn>
                <a:cxn ang="0">
                  <a:pos x="64" y="68"/>
                </a:cxn>
                <a:cxn ang="0">
                  <a:pos x="68" y="84"/>
                </a:cxn>
                <a:cxn ang="0">
                  <a:pos x="30" y="92"/>
                </a:cxn>
                <a:cxn ang="0">
                  <a:pos x="32" y="104"/>
                </a:cxn>
                <a:cxn ang="0">
                  <a:pos x="58" y="122"/>
                </a:cxn>
                <a:cxn ang="0">
                  <a:pos x="80" y="98"/>
                </a:cxn>
                <a:cxn ang="0">
                  <a:pos x="88" y="116"/>
                </a:cxn>
                <a:cxn ang="0">
                  <a:pos x="110" y="132"/>
                </a:cxn>
                <a:cxn ang="0">
                  <a:pos x="134" y="134"/>
                </a:cxn>
                <a:cxn ang="0">
                  <a:pos x="134" y="156"/>
                </a:cxn>
                <a:cxn ang="0">
                  <a:pos x="126" y="162"/>
                </a:cxn>
                <a:cxn ang="0">
                  <a:pos x="112" y="160"/>
                </a:cxn>
                <a:cxn ang="0">
                  <a:pos x="102" y="176"/>
                </a:cxn>
                <a:cxn ang="0">
                  <a:pos x="86" y="166"/>
                </a:cxn>
                <a:cxn ang="0">
                  <a:pos x="58" y="184"/>
                </a:cxn>
                <a:cxn ang="0">
                  <a:pos x="44" y="174"/>
                </a:cxn>
                <a:cxn ang="0">
                  <a:pos x="38" y="184"/>
                </a:cxn>
                <a:cxn ang="0">
                  <a:pos x="14" y="180"/>
                </a:cxn>
                <a:cxn ang="0">
                  <a:pos x="0" y="192"/>
                </a:cxn>
                <a:cxn ang="0">
                  <a:pos x="12" y="200"/>
                </a:cxn>
                <a:cxn ang="0">
                  <a:pos x="44" y="202"/>
                </a:cxn>
                <a:cxn ang="0">
                  <a:pos x="60" y="202"/>
                </a:cxn>
                <a:cxn ang="0">
                  <a:pos x="84" y="206"/>
                </a:cxn>
                <a:cxn ang="0">
                  <a:pos x="88" y="218"/>
                </a:cxn>
                <a:cxn ang="0">
                  <a:pos x="114" y="218"/>
                </a:cxn>
                <a:cxn ang="0">
                  <a:pos x="130" y="208"/>
                </a:cxn>
                <a:cxn ang="0">
                  <a:pos x="150" y="204"/>
                </a:cxn>
                <a:cxn ang="0">
                  <a:pos x="172" y="212"/>
                </a:cxn>
                <a:cxn ang="0">
                  <a:pos x="172" y="198"/>
                </a:cxn>
                <a:cxn ang="0">
                  <a:pos x="178" y="174"/>
                </a:cxn>
                <a:cxn ang="0">
                  <a:pos x="200" y="164"/>
                </a:cxn>
                <a:cxn ang="0">
                  <a:pos x="212" y="152"/>
                </a:cxn>
                <a:cxn ang="0">
                  <a:pos x="228" y="154"/>
                </a:cxn>
                <a:cxn ang="0">
                  <a:pos x="240" y="146"/>
                </a:cxn>
                <a:cxn ang="0">
                  <a:pos x="250" y="164"/>
                </a:cxn>
                <a:cxn ang="0">
                  <a:pos x="270" y="162"/>
                </a:cxn>
                <a:cxn ang="0">
                  <a:pos x="286" y="134"/>
                </a:cxn>
                <a:cxn ang="0">
                  <a:pos x="330" y="122"/>
                </a:cxn>
                <a:cxn ang="0">
                  <a:pos x="410" y="90"/>
                </a:cxn>
              </a:cxnLst>
              <a:rect l="0" t="0" r="r" b="b"/>
              <a:pathLst>
                <a:path w="422" h="218">
                  <a:moveTo>
                    <a:pt x="410" y="90"/>
                  </a:moveTo>
                  <a:lnTo>
                    <a:pt x="422" y="42"/>
                  </a:lnTo>
                  <a:lnTo>
                    <a:pt x="384" y="30"/>
                  </a:lnTo>
                  <a:lnTo>
                    <a:pt x="378" y="18"/>
                  </a:lnTo>
                  <a:lnTo>
                    <a:pt x="364" y="26"/>
                  </a:lnTo>
                  <a:lnTo>
                    <a:pt x="298" y="18"/>
                  </a:lnTo>
                  <a:lnTo>
                    <a:pt x="226" y="22"/>
                  </a:lnTo>
                  <a:lnTo>
                    <a:pt x="190" y="0"/>
                  </a:lnTo>
                  <a:lnTo>
                    <a:pt x="156" y="18"/>
                  </a:lnTo>
                  <a:lnTo>
                    <a:pt x="140" y="44"/>
                  </a:lnTo>
                  <a:lnTo>
                    <a:pt x="102" y="40"/>
                  </a:lnTo>
                  <a:lnTo>
                    <a:pt x="82" y="40"/>
                  </a:lnTo>
                  <a:lnTo>
                    <a:pt x="64" y="44"/>
                  </a:lnTo>
                  <a:lnTo>
                    <a:pt x="64" y="68"/>
                  </a:lnTo>
                  <a:lnTo>
                    <a:pt x="68" y="84"/>
                  </a:lnTo>
                  <a:lnTo>
                    <a:pt x="30" y="92"/>
                  </a:lnTo>
                  <a:lnTo>
                    <a:pt x="32" y="104"/>
                  </a:lnTo>
                  <a:lnTo>
                    <a:pt x="58" y="122"/>
                  </a:lnTo>
                  <a:lnTo>
                    <a:pt x="80" y="98"/>
                  </a:lnTo>
                  <a:lnTo>
                    <a:pt x="88" y="116"/>
                  </a:lnTo>
                  <a:lnTo>
                    <a:pt x="110" y="132"/>
                  </a:lnTo>
                  <a:lnTo>
                    <a:pt x="134" y="134"/>
                  </a:lnTo>
                  <a:lnTo>
                    <a:pt x="134" y="156"/>
                  </a:lnTo>
                  <a:lnTo>
                    <a:pt x="126" y="162"/>
                  </a:lnTo>
                  <a:lnTo>
                    <a:pt x="112" y="160"/>
                  </a:lnTo>
                  <a:lnTo>
                    <a:pt x="102" y="176"/>
                  </a:lnTo>
                  <a:lnTo>
                    <a:pt x="86" y="166"/>
                  </a:lnTo>
                  <a:lnTo>
                    <a:pt x="58" y="184"/>
                  </a:lnTo>
                  <a:lnTo>
                    <a:pt x="44" y="174"/>
                  </a:lnTo>
                  <a:lnTo>
                    <a:pt x="38" y="184"/>
                  </a:lnTo>
                  <a:lnTo>
                    <a:pt x="14" y="180"/>
                  </a:lnTo>
                  <a:lnTo>
                    <a:pt x="0" y="192"/>
                  </a:lnTo>
                  <a:lnTo>
                    <a:pt x="12" y="200"/>
                  </a:lnTo>
                  <a:lnTo>
                    <a:pt x="44" y="202"/>
                  </a:lnTo>
                  <a:lnTo>
                    <a:pt x="60" y="202"/>
                  </a:lnTo>
                  <a:lnTo>
                    <a:pt x="84" y="206"/>
                  </a:lnTo>
                  <a:lnTo>
                    <a:pt x="88" y="218"/>
                  </a:lnTo>
                  <a:lnTo>
                    <a:pt x="114" y="218"/>
                  </a:lnTo>
                  <a:lnTo>
                    <a:pt x="130" y="208"/>
                  </a:lnTo>
                  <a:lnTo>
                    <a:pt x="150" y="204"/>
                  </a:lnTo>
                  <a:lnTo>
                    <a:pt x="172" y="212"/>
                  </a:lnTo>
                  <a:lnTo>
                    <a:pt x="172" y="198"/>
                  </a:lnTo>
                  <a:lnTo>
                    <a:pt x="178" y="174"/>
                  </a:lnTo>
                  <a:lnTo>
                    <a:pt x="200" y="164"/>
                  </a:lnTo>
                  <a:lnTo>
                    <a:pt x="212" y="152"/>
                  </a:lnTo>
                  <a:lnTo>
                    <a:pt x="228" y="154"/>
                  </a:lnTo>
                  <a:lnTo>
                    <a:pt x="240" y="146"/>
                  </a:lnTo>
                  <a:lnTo>
                    <a:pt x="250" y="164"/>
                  </a:lnTo>
                  <a:lnTo>
                    <a:pt x="270" y="162"/>
                  </a:lnTo>
                  <a:lnTo>
                    <a:pt x="286" y="134"/>
                  </a:lnTo>
                  <a:lnTo>
                    <a:pt x="330" y="122"/>
                  </a:lnTo>
                  <a:lnTo>
                    <a:pt x="410" y="9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8" name="Laos">
              <a:extLst>
                <a:ext uri="{FF2B5EF4-FFF2-40B4-BE49-F238E27FC236}">
                  <a16:creationId xmlns="" xmlns:a16="http://schemas.microsoft.com/office/drawing/2014/main" id="{0B1204B4-ECE1-44E2-82B2-D9A76F1E79CB}"/>
                </a:ext>
              </a:extLst>
            </p:cNvPr>
            <p:cNvSpPr>
              <a:spLocks/>
            </p:cNvSpPr>
            <p:nvPr/>
          </p:nvSpPr>
          <p:spPr bwMode="gray">
            <a:xfrm>
              <a:off x="8895381" y="3829157"/>
              <a:ext cx="232324" cy="279252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98" y="52"/>
                </a:cxn>
                <a:cxn ang="0">
                  <a:pos x="120" y="64"/>
                </a:cxn>
                <a:cxn ang="0">
                  <a:pos x="140" y="54"/>
                </a:cxn>
                <a:cxn ang="0">
                  <a:pos x="174" y="92"/>
                </a:cxn>
                <a:cxn ang="0">
                  <a:pos x="162" y="100"/>
                </a:cxn>
                <a:cxn ang="0">
                  <a:pos x="146" y="98"/>
                </a:cxn>
                <a:cxn ang="0">
                  <a:pos x="146" y="118"/>
                </a:cxn>
                <a:cxn ang="0">
                  <a:pos x="188" y="156"/>
                </a:cxn>
                <a:cxn ang="0">
                  <a:pos x="188" y="168"/>
                </a:cxn>
                <a:cxn ang="0">
                  <a:pos x="216" y="202"/>
                </a:cxn>
                <a:cxn ang="0">
                  <a:pos x="218" y="216"/>
                </a:cxn>
                <a:cxn ang="0">
                  <a:pos x="238" y="242"/>
                </a:cxn>
                <a:cxn ang="0">
                  <a:pos x="248" y="238"/>
                </a:cxn>
                <a:cxn ang="0">
                  <a:pos x="270" y="260"/>
                </a:cxn>
                <a:cxn ang="0">
                  <a:pos x="262" y="274"/>
                </a:cxn>
                <a:cxn ang="0">
                  <a:pos x="286" y="296"/>
                </a:cxn>
                <a:cxn ang="0">
                  <a:pos x="282" y="306"/>
                </a:cxn>
                <a:cxn ang="0">
                  <a:pos x="274" y="314"/>
                </a:cxn>
                <a:cxn ang="0">
                  <a:pos x="260" y="316"/>
                </a:cxn>
                <a:cxn ang="0">
                  <a:pos x="252" y="310"/>
                </a:cxn>
                <a:cxn ang="0">
                  <a:pos x="244" y="310"/>
                </a:cxn>
                <a:cxn ang="0">
                  <a:pos x="232" y="322"/>
                </a:cxn>
                <a:cxn ang="0">
                  <a:pos x="218" y="326"/>
                </a:cxn>
                <a:cxn ang="0">
                  <a:pos x="214" y="342"/>
                </a:cxn>
                <a:cxn ang="0">
                  <a:pos x="190" y="332"/>
                </a:cxn>
                <a:cxn ang="0">
                  <a:pos x="180" y="316"/>
                </a:cxn>
                <a:cxn ang="0">
                  <a:pos x="196" y="306"/>
                </a:cxn>
                <a:cxn ang="0">
                  <a:pos x="198" y="290"/>
                </a:cxn>
                <a:cxn ang="0">
                  <a:pos x="204" y="272"/>
                </a:cxn>
                <a:cxn ang="0">
                  <a:pos x="188" y="256"/>
                </a:cxn>
                <a:cxn ang="0">
                  <a:pos x="160" y="232"/>
                </a:cxn>
                <a:cxn ang="0">
                  <a:pos x="156" y="192"/>
                </a:cxn>
                <a:cxn ang="0">
                  <a:pos x="138" y="172"/>
                </a:cxn>
                <a:cxn ang="0">
                  <a:pos x="114" y="166"/>
                </a:cxn>
                <a:cxn ang="0">
                  <a:pos x="100" y="176"/>
                </a:cxn>
                <a:cxn ang="0">
                  <a:pos x="58" y="182"/>
                </a:cxn>
                <a:cxn ang="0">
                  <a:pos x="42" y="204"/>
                </a:cxn>
                <a:cxn ang="0">
                  <a:pos x="34" y="204"/>
                </a:cxn>
                <a:cxn ang="0">
                  <a:pos x="30" y="160"/>
                </a:cxn>
                <a:cxn ang="0">
                  <a:pos x="36" y="146"/>
                </a:cxn>
                <a:cxn ang="0">
                  <a:pos x="38" y="114"/>
                </a:cxn>
                <a:cxn ang="0">
                  <a:pos x="26" y="118"/>
                </a:cxn>
                <a:cxn ang="0">
                  <a:pos x="16" y="108"/>
                </a:cxn>
                <a:cxn ang="0">
                  <a:pos x="14" y="90"/>
                </a:cxn>
                <a:cxn ang="0">
                  <a:pos x="4" y="88"/>
                </a:cxn>
                <a:cxn ang="0">
                  <a:pos x="0" y="82"/>
                </a:cxn>
                <a:cxn ang="0">
                  <a:pos x="24" y="46"/>
                </a:cxn>
                <a:cxn ang="0">
                  <a:pos x="34" y="38"/>
                </a:cxn>
                <a:cxn ang="0">
                  <a:pos x="44" y="56"/>
                </a:cxn>
                <a:cxn ang="0">
                  <a:pos x="56" y="3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96" y="32"/>
                </a:cxn>
              </a:cxnLst>
              <a:rect l="0" t="0" r="r" b="b"/>
              <a:pathLst>
                <a:path w="286" h="342">
                  <a:moveTo>
                    <a:pt x="96" y="32"/>
                  </a:moveTo>
                  <a:lnTo>
                    <a:pt x="98" y="52"/>
                  </a:lnTo>
                  <a:lnTo>
                    <a:pt x="120" y="64"/>
                  </a:lnTo>
                  <a:lnTo>
                    <a:pt x="140" y="54"/>
                  </a:lnTo>
                  <a:lnTo>
                    <a:pt x="174" y="92"/>
                  </a:lnTo>
                  <a:lnTo>
                    <a:pt x="162" y="100"/>
                  </a:lnTo>
                  <a:lnTo>
                    <a:pt x="146" y="98"/>
                  </a:lnTo>
                  <a:lnTo>
                    <a:pt x="146" y="118"/>
                  </a:lnTo>
                  <a:lnTo>
                    <a:pt x="188" y="156"/>
                  </a:lnTo>
                  <a:lnTo>
                    <a:pt x="188" y="168"/>
                  </a:lnTo>
                  <a:lnTo>
                    <a:pt x="216" y="202"/>
                  </a:lnTo>
                  <a:lnTo>
                    <a:pt x="218" y="216"/>
                  </a:lnTo>
                  <a:lnTo>
                    <a:pt x="238" y="242"/>
                  </a:lnTo>
                  <a:lnTo>
                    <a:pt x="248" y="238"/>
                  </a:lnTo>
                  <a:lnTo>
                    <a:pt x="270" y="260"/>
                  </a:lnTo>
                  <a:lnTo>
                    <a:pt x="262" y="274"/>
                  </a:lnTo>
                  <a:lnTo>
                    <a:pt x="286" y="296"/>
                  </a:lnTo>
                  <a:lnTo>
                    <a:pt x="282" y="306"/>
                  </a:lnTo>
                  <a:lnTo>
                    <a:pt x="274" y="314"/>
                  </a:lnTo>
                  <a:lnTo>
                    <a:pt x="260" y="316"/>
                  </a:lnTo>
                  <a:lnTo>
                    <a:pt x="252" y="310"/>
                  </a:lnTo>
                  <a:lnTo>
                    <a:pt x="244" y="310"/>
                  </a:lnTo>
                  <a:lnTo>
                    <a:pt x="232" y="322"/>
                  </a:lnTo>
                  <a:lnTo>
                    <a:pt x="218" y="326"/>
                  </a:lnTo>
                  <a:lnTo>
                    <a:pt x="214" y="342"/>
                  </a:lnTo>
                  <a:lnTo>
                    <a:pt x="190" y="332"/>
                  </a:lnTo>
                  <a:lnTo>
                    <a:pt x="180" y="316"/>
                  </a:lnTo>
                  <a:lnTo>
                    <a:pt x="196" y="306"/>
                  </a:lnTo>
                  <a:lnTo>
                    <a:pt x="198" y="290"/>
                  </a:lnTo>
                  <a:lnTo>
                    <a:pt x="204" y="272"/>
                  </a:lnTo>
                  <a:lnTo>
                    <a:pt x="188" y="256"/>
                  </a:lnTo>
                  <a:lnTo>
                    <a:pt x="160" y="232"/>
                  </a:lnTo>
                  <a:lnTo>
                    <a:pt x="156" y="192"/>
                  </a:lnTo>
                  <a:lnTo>
                    <a:pt x="138" y="172"/>
                  </a:lnTo>
                  <a:lnTo>
                    <a:pt x="114" y="166"/>
                  </a:lnTo>
                  <a:lnTo>
                    <a:pt x="100" y="176"/>
                  </a:lnTo>
                  <a:lnTo>
                    <a:pt x="58" y="182"/>
                  </a:lnTo>
                  <a:lnTo>
                    <a:pt x="42" y="204"/>
                  </a:lnTo>
                  <a:lnTo>
                    <a:pt x="34" y="204"/>
                  </a:lnTo>
                  <a:lnTo>
                    <a:pt x="30" y="160"/>
                  </a:lnTo>
                  <a:lnTo>
                    <a:pt x="36" y="146"/>
                  </a:lnTo>
                  <a:lnTo>
                    <a:pt x="38" y="114"/>
                  </a:lnTo>
                  <a:lnTo>
                    <a:pt x="26" y="118"/>
                  </a:lnTo>
                  <a:lnTo>
                    <a:pt x="16" y="108"/>
                  </a:lnTo>
                  <a:lnTo>
                    <a:pt x="14" y="90"/>
                  </a:lnTo>
                  <a:lnTo>
                    <a:pt x="4" y="88"/>
                  </a:lnTo>
                  <a:lnTo>
                    <a:pt x="0" y="82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4" y="56"/>
                  </a:lnTo>
                  <a:lnTo>
                    <a:pt x="56" y="3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9" name="Latvia">
              <a:extLst>
                <a:ext uri="{FF2B5EF4-FFF2-40B4-BE49-F238E27FC236}">
                  <a16:creationId xmlns="" xmlns:a16="http://schemas.microsoft.com/office/drawing/2014/main" id="{338C1673-94D0-4A26-8EF5-FC2EDF2DFA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5238" y="2287375"/>
              <a:ext cx="232325" cy="139627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54" y="8"/>
                </a:cxn>
                <a:cxn ang="0">
                  <a:pos x="168" y="0"/>
                </a:cxn>
                <a:cxn ang="0">
                  <a:pos x="180" y="2"/>
                </a:cxn>
                <a:cxn ang="0">
                  <a:pos x="186" y="12"/>
                </a:cxn>
                <a:cxn ang="0">
                  <a:pos x="212" y="34"/>
                </a:cxn>
                <a:cxn ang="0">
                  <a:pos x="216" y="44"/>
                </a:cxn>
                <a:cxn ang="0">
                  <a:pos x="236" y="46"/>
                </a:cxn>
                <a:cxn ang="0">
                  <a:pos x="252" y="54"/>
                </a:cxn>
                <a:cxn ang="0">
                  <a:pos x="268" y="38"/>
                </a:cxn>
                <a:cxn ang="0">
                  <a:pos x="274" y="64"/>
                </a:cxn>
                <a:cxn ang="0">
                  <a:pos x="272" y="88"/>
                </a:cxn>
                <a:cxn ang="0">
                  <a:pos x="288" y="94"/>
                </a:cxn>
                <a:cxn ang="0">
                  <a:pos x="280" y="116"/>
                </a:cxn>
                <a:cxn ang="0">
                  <a:pos x="266" y="150"/>
                </a:cxn>
                <a:cxn ang="0">
                  <a:pos x="264" y="166"/>
                </a:cxn>
                <a:cxn ang="0">
                  <a:pos x="254" y="172"/>
                </a:cxn>
                <a:cxn ang="0">
                  <a:pos x="242" y="162"/>
                </a:cxn>
                <a:cxn ang="0">
                  <a:pos x="220" y="170"/>
                </a:cxn>
                <a:cxn ang="0">
                  <a:pos x="208" y="152"/>
                </a:cxn>
                <a:cxn ang="0">
                  <a:pos x="204" y="136"/>
                </a:cxn>
                <a:cxn ang="0">
                  <a:pos x="184" y="118"/>
                </a:cxn>
                <a:cxn ang="0">
                  <a:pos x="170" y="118"/>
                </a:cxn>
                <a:cxn ang="0">
                  <a:pos x="154" y="106"/>
                </a:cxn>
                <a:cxn ang="0">
                  <a:pos x="96" y="116"/>
                </a:cxn>
                <a:cxn ang="0">
                  <a:pos x="72" y="106"/>
                </a:cxn>
                <a:cxn ang="0">
                  <a:pos x="56" y="110"/>
                </a:cxn>
                <a:cxn ang="0">
                  <a:pos x="38" y="102"/>
                </a:cxn>
                <a:cxn ang="0">
                  <a:pos x="0" y="118"/>
                </a:cxn>
                <a:cxn ang="0">
                  <a:pos x="0" y="90"/>
                </a:cxn>
                <a:cxn ang="0">
                  <a:pos x="14" y="66"/>
                </a:cxn>
                <a:cxn ang="0">
                  <a:pos x="18" y="38"/>
                </a:cxn>
                <a:cxn ang="0">
                  <a:pos x="40" y="18"/>
                </a:cxn>
                <a:cxn ang="0">
                  <a:pos x="62" y="16"/>
                </a:cxn>
                <a:cxn ang="0">
                  <a:pos x="60" y="30"/>
                </a:cxn>
                <a:cxn ang="0">
                  <a:pos x="78" y="50"/>
                </a:cxn>
                <a:cxn ang="0">
                  <a:pos x="80" y="64"/>
                </a:cxn>
                <a:cxn ang="0">
                  <a:pos x="112" y="74"/>
                </a:cxn>
                <a:cxn ang="0">
                  <a:pos x="128" y="62"/>
                </a:cxn>
                <a:cxn ang="0">
                  <a:pos x="130" y="36"/>
                </a:cxn>
                <a:cxn ang="0">
                  <a:pos x="132" y="6"/>
                </a:cxn>
              </a:cxnLst>
              <a:rect l="0" t="0" r="r" b="b"/>
              <a:pathLst>
                <a:path w="288" h="172">
                  <a:moveTo>
                    <a:pt x="132" y="6"/>
                  </a:moveTo>
                  <a:lnTo>
                    <a:pt x="154" y="8"/>
                  </a:lnTo>
                  <a:lnTo>
                    <a:pt x="168" y="0"/>
                  </a:lnTo>
                  <a:lnTo>
                    <a:pt x="180" y="2"/>
                  </a:lnTo>
                  <a:lnTo>
                    <a:pt x="186" y="12"/>
                  </a:lnTo>
                  <a:lnTo>
                    <a:pt x="212" y="34"/>
                  </a:lnTo>
                  <a:lnTo>
                    <a:pt x="216" y="44"/>
                  </a:lnTo>
                  <a:lnTo>
                    <a:pt x="236" y="46"/>
                  </a:lnTo>
                  <a:lnTo>
                    <a:pt x="252" y="54"/>
                  </a:lnTo>
                  <a:lnTo>
                    <a:pt x="268" y="38"/>
                  </a:lnTo>
                  <a:lnTo>
                    <a:pt x="274" y="64"/>
                  </a:lnTo>
                  <a:lnTo>
                    <a:pt x="272" y="88"/>
                  </a:lnTo>
                  <a:lnTo>
                    <a:pt x="288" y="94"/>
                  </a:lnTo>
                  <a:lnTo>
                    <a:pt x="280" y="116"/>
                  </a:lnTo>
                  <a:lnTo>
                    <a:pt x="266" y="150"/>
                  </a:lnTo>
                  <a:lnTo>
                    <a:pt x="264" y="166"/>
                  </a:lnTo>
                  <a:lnTo>
                    <a:pt x="254" y="172"/>
                  </a:lnTo>
                  <a:lnTo>
                    <a:pt x="242" y="162"/>
                  </a:lnTo>
                  <a:lnTo>
                    <a:pt x="220" y="170"/>
                  </a:lnTo>
                  <a:lnTo>
                    <a:pt x="208" y="152"/>
                  </a:lnTo>
                  <a:lnTo>
                    <a:pt x="204" y="136"/>
                  </a:lnTo>
                  <a:lnTo>
                    <a:pt x="184" y="118"/>
                  </a:lnTo>
                  <a:lnTo>
                    <a:pt x="170" y="118"/>
                  </a:lnTo>
                  <a:lnTo>
                    <a:pt x="154" y="106"/>
                  </a:lnTo>
                  <a:lnTo>
                    <a:pt x="96" y="116"/>
                  </a:lnTo>
                  <a:lnTo>
                    <a:pt x="72" y="106"/>
                  </a:lnTo>
                  <a:lnTo>
                    <a:pt x="56" y="110"/>
                  </a:lnTo>
                  <a:lnTo>
                    <a:pt x="38" y="102"/>
                  </a:lnTo>
                  <a:lnTo>
                    <a:pt x="0" y="118"/>
                  </a:lnTo>
                  <a:lnTo>
                    <a:pt x="0" y="90"/>
                  </a:lnTo>
                  <a:lnTo>
                    <a:pt x="14" y="66"/>
                  </a:lnTo>
                  <a:lnTo>
                    <a:pt x="18" y="38"/>
                  </a:lnTo>
                  <a:lnTo>
                    <a:pt x="40" y="18"/>
                  </a:lnTo>
                  <a:lnTo>
                    <a:pt x="62" y="16"/>
                  </a:lnTo>
                  <a:lnTo>
                    <a:pt x="60" y="30"/>
                  </a:lnTo>
                  <a:lnTo>
                    <a:pt x="78" y="50"/>
                  </a:lnTo>
                  <a:lnTo>
                    <a:pt x="80" y="64"/>
                  </a:lnTo>
                  <a:lnTo>
                    <a:pt x="112" y="74"/>
                  </a:lnTo>
                  <a:lnTo>
                    <a:pt x="128" y="62"/>
                  </a:lnTo>
                  <a:lnTo>
                    <a:pt x="130" y="3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0" name="Lebanon">
              <a:extLst>
                <a:ext uri="{FF2B5EF4-FFF2-40B4-BE49-F238E27FC236}">
                  <a16:creationId xmlns="" xmlns:a16="http://schemas.microsoft.com/office/drawing/2014/main" id="{2BF42ABE-C0DC-47C6-8DF4-B8ADDA34679F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8411" y="3386682"/>
              <a:ext cx="37094" cy="57029"/>
            </a:xfrm>
            <a:custGeom>
              <a:avLst/>
              <a:gdLst/>
              <a:ahLst/>
              <a:cxnLst>
                <a:cxn ang="0">
                  <a:pos x="26" y="60"/>
                </a:cxn>
                <a:cxn ang="0">
                  <a:pos x="22" y="60"/>
                </a:cxn>
                <a:cxn ang="0">
                  <a:pos x="20" y="64"/>
                </a:cxn>
                <a:cxn ang="0">
                  <a:pos x="16" y="64"/>
                </a:cxn>
                <a:cxn ang="0">
                  <a:pos x="14" y="70"/>
                </a:cxn>
                <a:cxn ang="0">
                  <a:pos x="8" y="72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18" y="3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4" y="6"/>
                </a:cxn>
                <a:cxn ang="0">
                  <a:pos x="42" y="14"/>
                </a:cxn>
                <a:cxn ang="0">
                  <a:pos x="44" y="32"/>
                </a:cxn>
                <a:cxn ang="0">
                  <a:pos x="40" y="44"/>
                </a:cxn>
                <a:cxn ang="0">
                  <a:pos x="32" y="54"/>
                </a:cxn>
                <a:cxn ang="0">
                  <a:pos x="28" y="60"/>
                </a:cxn>
                <a:cxn ang="0">
                  <a:pos x="26" y="60"/>
                </a:cxn>
              </a:cxnLst>
              <a:rect l="0" t="0" r="r" b="b"/>
              <a:pathLst>
                <a:path w="44" h="72">
                  <a:moveTo>
                    <a:pt x="26" y="60"/>
                  </a:moveTo>
                  <a:lnTo>
                    <a:pt x="22" y="60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4" y="70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18" y="3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42" y="14"/>
                  </a:lnTo>
                  <a:lnTo>
                    <a:pt x="44" y="32"/>
                  </a:lnTo>
                  <a:lnTo>
                    <a:pt x="40" y="44"/>
                  </a:lnTo>
                  <a:lnTo>
                    <a:pt x="32" y="54"/>
                  </a:lnTo>
                  <a:lnTo>
                    <a:pt x="28" y="60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1" name="Lesotho">
              <a:extLst>
                <a:ext uri="{FF2B5EF4-FFF2-40B4-BE49-F238E27FC236}">
                  <a16:creationId xmlns="" xmlns:a16="http://schemas.microsoft.com/office/drawing/2014/main" id="{F1D54DDA-41FD-4CAB-9FFE-F4170FEA87B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44372" y="5520397"/>
              <a:ext cx="74187" cy="7473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5" y="66"/>
                </a:cxn>
                <a:cxn ang="0">
                  <a:pos x="14" y="73"/>
                </a:cxn>
                <a:cxn ang="0">
                  <a:pos x="26" y="94"/>
                </a:cxn>
                <a:cxn ang="0">
                  <a:pos x="43" y="106"/>
                </a:cxn>
                <a:cxn ang="0">
                  <a:pos x="47" y="92"/>
                </a:cxn>
                <a:cxn ang="0">
                  <a:pos x="50" y="78"/>
                </a:cxn>
                <a:cxn ang="0">
                  <a:pos x="66" y="78"/>
                </a:cxn>
                <a:cxn ang="0">
                  <a:pos x="83" y="78"/>
                </a:cxn>
                <a:cxn ang="0">
                  <a:pos x="95" y="66"/>
                </a:cxn>
                <a:cxn ang="0">
                  <a:pos x="104" y="47"/>
                </a:cxn>
                <a:cxn ang="0">
                  <a:pos x="109" y="28"/>
                </a:cxn>
                <a:cxn ang="0">
                  <a:pos x="99" y="19"/>
                </a:cxn>
                <a:cxn ang="0">
                  <a:pos x="88" y="19"/>
                </a:cxn>
                <a:cxn ang="0">
                  <a:pos x="78" y="11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26" y="21"/>
                </a:cxn>
                <a:cxn ang="0">
                  <a:pos x="3" y="40"/>
                </a:cxn>
                <a:cxn ang="0">
                  <a:pos x="0" y="49"/>
                </a:cxn>
              </a:cxnLst>
              <a:rect l="0" t="0" r="r" b="b"/>
              <a:pathLst>
                <a:path w="109" h="106">
                  <a:moveTo>
                    <a:pt x="0" y="49"/>
                  </a:moveTo>
                  <a:lnTo>
                    <a:pt x="5" y="66"/>
                  </a:lnTo>
                  <a:lnTo>
                    <a:pt x="14" y="73"/>
                  </a:lnTo>
                  <a:lnTo>
                    <a:pt x="26" y="94"/>
                  </a:lnTo>
                  <a:lnTo>
                    <a:pt x="43" y="106"/>
                  </a:lnTo>
                  <a:lnTo>
                    <a:pt x="47" y="92"/>
                  </a:lnTo>
                  <a:lnTo>
                    <a:pt x="50" y="78"/>
                  </a:lnTo>
                  <a:lnTo>
                    <a:pt x="66" y="78"/>
                  </a:lnTo>
                  <a:lnTo>
                    <a:pt x="83" y="78"/>
                  </a:lnTo>
                  <a:lnTo>
                    <a:pt x="95" y="66"/>
                  </a:lnTo>
                  <a:lnTo>
                    <a:pt x="104" y="47"/>
                  </a:lnTo>
                  <a:lnTo>
                    <a:pt x="109" y="28"/>
                  </a:lnTo>
                  <a:lnTo>
                    <a:pt x="99" y="19"/>
                  </a:lnTo>
                  <a:lnTo>
                    <a:pt x="88" y="19"/>
                  </a:lnTo>
                  <a:lnTo>
                    <a:pt x="78" y="11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26" y="21"/>
                  </a:lnTo>
                  <a:lnTo>
                    <a:pt x="3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2" name="Liberia">
              <a:extLst>
                <a:ext uri="{FF2B5EF4-FFF2-40B4-BE49-F238E27FC236}">
                  <a16:creationId xmlns="" xmlns:a16="http://schemas.microsoft.com/office/drawing/2014/main" id="{35838E79-509C-4F92-82D4-36B89941B4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1753" y="4289332"/>
              <a:ext cx="130805" cy="13176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0" y="64"/>
                </a:cxn>
                <a:cxn ang="0">
                  <a:pos x="20" y="48"/>
                </a:cxn>
                <a:cxn ang="0">
                  <a:pos x="32" y="46"/>
                </a:cxn>
                <a:cxn ang="0">
                  <a:pos x="66" y="18"/>
                </a:cxn>
                <a:cxn ang="0">
                  <a:pos x="60" y="4"/>
                </a:cxn>
                <a:cxn ang="0">
                  <a:pos x="84" y="0"/>
                </a:cxn>
                <a:cxn ang="0">
                  <a:pos x="86" y="26"/>
                </a:cxn>
                <a:cxn ang="0">
                  <a:pos x="102" y="28"/>
                </a:cxn>
                <a:cxn ang="0">
                  <a:pos x="124" y="20"/>
                </a:cxn>
                <a:cxn ang="0">
                  <a:pos x="122" y="34"/>
                </a:cxn>
                <a:cxn ang="0">
                  <a:pos x="128" y="42"/>
                </a:cxn>
                <a:cxn ang="0">
                  <a:pos x="124" y="66"/>
                </a:cxn>
                <a:cxn ang="0">
                  <a:pos x="160" y="104"/>
                </a:cxn>
                <a:cxn ang="0">
                  <a:pos x="154" y="162"/>
                </a:cxn>
                <a:cxn ang="0">
                  <a:pos x="134" y="162"/>
                </a:cxn>
                <a:cxn ang="0">
                  <a:pos x="116" y="140"/>
                </a:cxn>
                <a:cxn ang="0">
                  <a:pos x="102" y="128"/>
                </a:cxn>
                <a:cxn ang="0">
                  <a:pos x="92" y="126"/>
                </a:cxn>
                <a:cxn ang="0">
                  <a:pos x="48" y="80"/>
                </a:cxn>
                <a:cxn ang="0">
                  <a:pos x="28" y="70"/>
                </a:cxn>
              </a:cxnLst>
              <a:rect l="0" t="0" r="r" b="b"/>
              <a:pathLst>
                <a:path w="160" h="162">
                  <a:moveTo>
                    <a:pt x="28" y="70"/>
                  </a:moveTo>
                  <a:lnTo>
                    <a:pt x="0" y="64"/>
                  </a:lnTo>
                  <a:lnTo>
                    <a:pt x="20" y="48"/>
                  </a:lnTo>
                  <a:lnTo>
                    <a:pt x="32" y="46"/>
                  </a:lnTo>
                  <a:lnTo>
                    <a:pt x="66" y="18"/>
                  </a:lnTo>
                  <a:lnTo>
                    <a:pt x="60" y="4"/>
                  </a:lnTo>
                  <a:lnTo>
                    <a:pt x="84" y="0"/>
                  </a:lnTo>
                  <a:lnTo>
                    <a:pt x="86" y="26"/>
                  </a:lnTo>
                  <a:lnTo>
                    <a:pt x="102" y="28"/>
                  </a:lnTo>
                  <a:lnTo>
                    <a:pt x="124" y="20"/>
                  </a:lnTo>
                  <a:lnTo>
                    <a:pt x="122" y="34"/>
                  </a:lnTo>
                  <a:lnTo>
                    <a:pt x="128" y="42"/>
                  </a:lnTo>
                  <a:lnTo>
                    <a:pt x="124" y="66"/>
                  </a:lnTo>
                  <a:lnTo>
                    <a:pt x="160" y="104"/>
                  </a:lnTo>
                  <a:lnTo>
                    <a:pt x="154" y="162"/>
                  </a:lnTo>
                  <a:lnTo>
                    <a:pt x="134" y="162"/>
                  </a:lnTo>
                  <a:lnTo>
                    <a:pt x="116" y="140"/>
                  </a:lnTo>
                  <a:lnTo>
                    <a:pt x="102" y="128"/>
                  </a:lnTo>
                  <a:lnTo>
                    <a:pt x="92" y="126"/>
                  </a:lnTo>
                  <a:lnTo>
                    <a:pt x="48" y="8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3" name="Libya">
              <a:extLst>
                <a:ext uri="{FF2B5EF4-FFF2-40B4-BE49-F238E27FC236}">
                  <a16:creationId xmlns="" xmlns:a16="http://schemas.microsoft.com/office/drawing/2014/main" id="{80653AA1-5BEC-4AD4-BAE9-72D148B44C9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1633" y="3435845"/>
              <a:ext cx="482220" cy="499507"/>
            </a:xfrm>
            <a:custGeom>
              <a:avLst/>
              <a:gdLst/>
              <a:ahLst/>
              <a:cxnLst>
                <a:cxn ang="0">
                  <a:pos x="112" y="16"/>
                </a:cxn>
                <a:cxn ang="0">
                  <a:pos x="80" y="0"/>
                </a:cxn>
                <a:cxn ang="0">
                  <a:pos x="84" y="40"/>
                </a:cxn>
                <a:cxn ang="0">
                  <a:pos x="76" y="48"/>
                </a:cxn>
                <a:cxn ang="0">
                  <a:pos x="60" y="54"/>
                </a:cxn>
                <a:cxn ang="0">
                  <a:pos x="50" y="64"/>
                </a:cxn>
                <a:cxn ang="0">
                  <a:pos x="38" y="66"/>
                </a:cxn>
                <a:cxn ang="0">
                  <a:pos x="26" y="78"/>
                </a:cxn>
                <a:cxn ang="0">
                  <a:pos x="26" y="96"/>
                </a:cxn>
                <a:cxn ang="0">
                  <a:pos x="32" y="124"/>
                </a:cxn>
                <a:cxn ang="0">
                  <a:pos x="8" y="158"/>
                </a:cxn>
                <a:cxn ang="0">
                  <a:pos x="16" y="251"/>
                </a:cxn>
                <a:cxn ang="0">
                  <a:pos x="10" y="279"/>
                </a:cxn>
                <a:cxn ang="0">
                  <a:pos x="18" y="299"/>
                </a:cxn>
                <a:cxn ang="0">
                  <a:pos x="0" y="321"/>
                </a:cxn>
                <a:cxn ang="0">
                  <a:pos x="22" y="359"/>
                </a:cxn>
                <a:cxn ang="0">
                  <a:pos x="16" y="367"/>
                </a:cxn>
                <a:cxn ang="0">
                  <a:pos x="32" y="381"/>
                </a:cxn>
                <a:cxn ang="0">
                  <a:pos x="52" y="381"/>
                </a:cxn>
                <a:cxn ang="0">
                  <a:pos x="76" y="399"/>
                </a:cxn>
                <a:cxn ang="0">
                  <a:pos x="104" y="439"/>
                </a:cxn>
                <a:cxn ang="0">
                  <a:pos x="154" y="449"/>
                </a:cxn>
                <a:cxn ang="0">
                  <a:pos x="174" y="465"/>
                </a:cxn>
                <a:cxn ang="0">
                  <a:pos x="206" y="455"/>
                </a:cxn>
                <a:cxn ang="0">
                  <a:pos x="250" y="441"/>
                </a:cxn>
                <a:cxn ang="0">
                  <a:pos x="539" y="611"/>
                </a:cxn>
                <a:cxn ang="0">
                  <a:pos x="541" y="587"/>
                </a:cxn>
                <a:cxn ang="0">
                  <a:pos x="547" y="577"/>
                </a:cxn>
                <a:cxn ang="0">
                  <a:pos x="589" y="577"/>
                </a:cxn>
                <a:cxn ang="0">
                  <a:pos x="589" y="507"/>
                </a:cxn>
                <a:cxn ang="0">
                  <a:pos x="585" y="176"/>
                </a:cxn>
                <a:cxn ang="0">
                  <a:pos x="575" y="160"/>
                </a:cxn>
                <a:cxn ang="0">
                  <a:pos x="585" y="132"/>
                </a:cxn>
                <a:cxn ang="0">
                  <a:pos x="575" y="108"/>
                </a:cxn>
                <a:cxn ang="0">
                  <a:pos x="579" y="98"/>
                </a:cxn>
                <a:cxn ang="0">
                  <a:pos x="593" y="78"/>
                </a:cxn>
                <a:cxn ang="0">
                  <a:pos x="579" y="64"/>
                </a:cxn>
                <a:cxn ang="0">
                  <a:pos x="549" y="62"/>
                </a:cxn>
                <a:cxn ang="0">
                  <a:pos x="525" y="48"/>
                </a:cxn>
                <a:cxn ang="0">
                  <a:pos x="497" y="46"/>
                </a:cxn>
                <a:cxn ang="0">
                  <a:pos x="495" y="32"/>
                </a:cxn>
                <a:cxn ang="0">
                  <a:pos x="457" y="16"/>
                </a:cxn>
                <a:cxn ang="0">
                  <a:pos x="435" y="16"/>
                </a:cxn>
                <a:cxn ang="0">
                  <a:pos x="407" y="38"/>
                </a:cxn>
                <a:cxn ang="0">
                  <a:pos x="394" y="68"/>
                </a:cxn>
                <a:cxn ang="0">
                  <a:pos x="400" y="102"/>
                </a:cxn>
                <a:cxn ang="0">
                  <a:pos x="374" y="130"/>
                </a:cxn>
                <a:cxn ang="0">
                  <a:pos x="344" y="132"/>
                </a:cxn>
                <a:cxn ang="0">
                  <a:pos x="310" y="108"/>
                </a:cxn>
                <a:cxn ang="0">
                  <a:pos x="284" y="104"/>
                </a:cxn>
                <a:cxn ang="0">
                  <a:pos x="258" y="94"/>
                </a:cxn>
                <a:cxn ang="0">
                  <a:pos x="224" y="90"/>
                </a:cxn>
                <a:cxn ang="0">
                  <a:pos x="208" y="74"/>
                </a:cxn>
                <a:cxn ang="0">
                  <a:pos x="204" y="42"/>
                </a:cxn>
                <a:cxn ang="0">
                  <a:pos x="164" y="24"/>
                </a:cxn>
                <a:cxn ang="0">
                  <a:pos x="138" y="14"/>
                </a:cxn>
                <a:cxn ang="0">
                  <a:pos x="112" y="16"/>
                </a:cxn>
              </a:cxnLst>
              <a:rect l="0" t="0" r="r" b="b"/>
              <a:pathLst>
                <a:path w="593" h="611">
                  <a:moveTo>
                    <a:pt x="112" y="16"/>
                  </a:moveTo>
                  <a:lnTo>
                    <a:pt x="80" y="0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60" y="54"/>
                  </a:lnTo>
                  <a:lnTo>
                    <a:pt x="50" y="64"/>
                  </a:lnTo>
                  <a:lnTo>
                    <a:pt x="38" y="66"/>
                  </a:lnTo>
                  <a:lnTo>
                    <a:pt x="26" y="78"/>
                  </a:lnTo>
                  <a:lnTo>
                    <a:pt x="26" y="96"/>
                  </a:lnTo>
                  <a:lnTo>
                    <a:pt x="32" y="124"/>
                  </a:lnTo>
                  <a:lnTo>
                    <a:pt x="8" y="158"/>
                  </a:lnTo>
                  <a:lnTo>
                    <a:pt x="16" y="251"/>
                  </a:lnTo>
                  <a:lnTo>
                    <a:pt x="10" y="279"/>
                  </a:lnTo>
                  <a:lnTo>
                    <a:pt x="18" y="299"/>
                  </a:lnTo>
                  <a:lnTo>
                    <a:pt x="0" y="321"/>
                  </a:lnTo>
                  <a:lnTo>
                    <a:pt x="22" y="359"/>
                  </a:lnTo>
                  <a:lnTo>
                    <a:pt x="16" y="367"/>
                  </a:lnTo>
                  <a:lnTo>
                    <a:pt x="32" y="381"/>
                  </a:lnTo>
                  <a:lnTo>
                    <a:pt x="52" y="381"/>
                  </a:lnTo>
                  <a:lnTo>
                    <a:pt x="76" y="399"/>
                  </a:lnTo>
                  <a:lnTo>
                    <a:pt x="104" y="439"/>
                  </a:lnTo>
                  <a:lnTo>
                    <a:pt x="154" y="449"/>
                  </a:lnTo>
                  <a:lnTo>
                    <a:pt x="174" y="465"/>
                  </a:lnTo>
                  <a:lnTo>
                    <a:pt x="206" y="455"/>
                  </a:lnTo>
                  <a:lnTo>
                    <a:pt x="250" y="441"/>
                  </a:lnTo>
                  <a:lnTo>
                    <a:pt x="539" y="611"/>
                  </a:lnTo>
                  <a:lnTo>
                    <a:pt x="541" y="587"/>
                  </a:lnTo>
                  <a:lnTo>
                    <a:pt x="547" y="577"/>
                  </a:lnTo>
                  <a:lnTo>
                    <a:pt x="589" y="577"/>
                  </a:lnTo>
                  <a:lnTo>
                    <a:pt x="589" y="507"/>
                  </a:lnTo>
                  <a:lnTo>
                    <a:pt x="585" y="176"/>
                  </a:lnTo>
                  <a:lnTo>
                    <a:pt x="575" y="160"/>
                  </a:lnTo>
                  <a:lnTo>
                    <a:pt x="585" y="132"/>
                  </a:lnTo>
                  <a:lnTo>
                    <a:pt x="575" y="108"/>
                  </a:lnTo>
                  <a:lnTo>
                    <a:pt x="579" y="98"/>
                  </a:lnTo>
                  <a:lnTo>
                    <a:pt x="593" y="78"/>
                  </a:lnTo>
                  <a:lnTo>
                    <a:pt x="579" y="64"/>
                  </a:lnTo>
                  <a:lnTo>
                    <a:pt x="549" y="62"/>
                  </a:lnTo>
                  <a:lnTo>
                    <a:pt x="525" y="48"/>
                  </a:lnTo>
                  <a:lnTo>
                    <a:pt x="497" y="46"/>
                  </a:lnTo>
                  <a:lnTo>
                    <a:pt x="495" y="32"/>
                  </a:lnTo>
                  <a:lnTo>
                    <a:pt x="457" y="16"/>
                  </a:lnTo>
                  <a:lnTo>
                    <a:pt x="435" y="16"/>
                  </a:lnTo>
                  <a:lnTo>
                    <a:pt x="407" y="38"/>
                  </a:lnTo>
                  <a:lnTo>
                    <a:pt x="394" y="68"/>
                  </a:lnTo>
                  <a:lnTo>
                    <a:pt x="400" y="102"/>
                  </a:lnTo>
                  <a:lnTo>
                    <a:pt x="374" y="130"/>
                  </a:lnTo>
                  <a:lnTo>
                    <a:pt x="344" y="132"/>
                  </a:lnTo>
                  <a:lnTo>
                    <a:pt x="310" y="108"/>
                  </a:lnTo>
                  <a:lnTo>
                    <a:pt x="284" y="104"/>
                  </a:lnTo>
                  <a:lnTo>
                    <a:pt x="258" y="94"/>
                  </a:lnTo>
                  <a:lnTo>
                    <a:pt x="224" y="90"/>
                  </a:lnTo>
                  <a:lnTo>
                    <a:pt x="208" y="74"/>
                  </a:lnTo>
                  <a:lnTo>
                    <a:pt x="204" y="42"/>
                  </a:lnTo>
                  <a:lnTo>
                    <a:pt x="164" y="24"/>
                  </a:lnTo>
                  <a:lnTo>
                    <a:pt x="138" y="14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4" name="Liechtenstein">
              <a:extLst>
                <a:ext uri="{FF2B5EF4-FFF2-40B4-BE49-F238E27FC236}">
                  <a16:creationId xmlns="" xmlns:a16="http://schemas.microsoft.com/office/drawing/2014/main" id="{BC93B34B-69C6-4945-ADF1-ED9F6B0246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4063" y="2841944"/>
              <a:ext cx="13667" cy="15732"/>
            </a:xfrm>
            <a:custGeom>
              <a:avLst/>
              <a:gdLst/>
              <a:ahLst/>
              <a:cxnLst>
                <a:cxn ang="0">
                  <a:pos x="82" y="50"/>
                </a:cxn>
                <a:cxn ang="0">
                  <a:pos x="83" y="46"/>
                </a:cxn>
                <a:cxn ang="0">
                  <a:pos x="83" y="46"/>
                </a:cxn>
                <a:cxn ang="0">
                  <a:pos x="83" y="41"/>
                </a:cxn>
                <a:cxn ang="0">
                  <a:pos x="83" y="37"/>
                </a:cxn>
                <a:cxn ang="0">
                  <a:pos x="83" y="36"/>
                </a:cxn>
                <a:cxn ang="0">
                  <a:pos x="82" y="33"/>
                </a:cxn>
                <a:cxn ang="0">
                  <a:pos x="82" y="32"/>
                </a:cxn>
                <a:cxn ang="0">
                  <a:pos x="81" y="29"/>
                </a:cxn>
                <a:cxn ang="0">
                  <a:pos x="81" y="29"/>
                </a:cxn>
                <a:cxn ang="0">
                  <a:pos x="41" y="0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41" y="83"/>
                </a:cxn>
                <a:cxn ang="0">
                  <a:pos x="82" y="50"/>
                </a:cxn>
                <a:cxn ang="0">
                  <a:pos x="82" y="50"/>
                </a:cxn>
              </a:cxnLst>
              <a:rect l="0" t="0" r="r" b="b"/>
              <a:pathLst>
                <a:path w="83" h="83">
                  <a:moveTo>
                    <a:pt x="82" y="50"/>
                  </a:moveTo>
                  <a:cubicBezTo>
                    <a:pt x="82" y="49"/>
                    <a:pt x="83" y="47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4"/>
                    <a:pt x="83" y="43"/>
                    <a:pt x="83" y="41"/>
                  </a:cubicBezTo>
                  <a:cubicBezTo>
                    <a:pt x="83" y="40"/>
                    <a:pt x="83" y="38"/>
                    <a:pt x="83" y="37"/>
                  </a:cubicBezTo>
                  <a:cubicBezTo>
                    <a:pt x="83" y="37"/>
                    <a:pt x="83" y="37"/>
                    <a:pt x="83" y="36"/>
                  </a:cubicBezTo>
                  <a:cubicBezTo>
                    <a:pt x="83" y="35"/>
                    <a:pt x="82" y="34"/>
                    <a:pt x="82" y="33"/>
                  </a:cubicBezTo>
                  <a:cubicBezTo>
                    <a:pt x="82" y="33"/>
                    <a:pt x="82" y="33"/>
                    <a:pt x="82" y="32"/>
                  </a:cubicBezTo>
                  <a:cubicBezTo>
                    <a:pt x="82" y="31"/>
                    <a:pt x="82" y="3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6" y="12"/>
                    <a:pt x="60" y="0"/>
                    <a:pt x="41" y="0"/>
                  </a:cubicBezTo>
                  <a:cubicBezTo>
                    <a:pt x="19" y="0"/>
                    <a:pt x="1" y="17"/>
                    <a:pt x="0" y="3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4"/>
                    <a:pt x="19" y="83"/>
                    <a:pt x="41" y="83"/>
                  </a:cubicBezTo>
                  <a:cubicBezTo>
                    <a:pt x="61" y="83"/>
                    <a:pt x="78" y="69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5" name="Lithuania">
              <a:extLst>
                <a:ext uri="{FF2B5EF4-FFF2-40B4-BE49-F238E27FC236}">
                  <a16:creationId xmlns="" xmlns:a16="http://schemas.microsoft.com/office/drawing/2014/main" id="{F6E4088A-9534-48CA-AF79-443847281302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5238" y="2369970"/>
              <a:ext cx="183517" cy="143559"/>
            </a:xfrm>
            <a:custGeom>
              <a:avLst/>
              <a:gdLst/>
              <a:ahLst/>
              <a:cxnLst>
                <a:cxn ang="0">
                  <a:pos x="220" y="68"/>
                </a:cxn>
                <a:cxn ang="0">
                  <a:pos x="208" y="50"/>
                </a:cxn>
                <a:cxn ang="0">
                  <a:pos x="204" y="34"/>
                </a:cxn>
                <a:cxn ang="0">
                  <a:pos x="184" y="16"/>
                </a:cxn>
                <a:cxn ang="0">
                  <a:pos x="170" y="16"/>
                </a:cxn>
                <a:cxn ang="0">
                  <a:pos x="154" y="4"/>
                </a:cxn>
                <a:cxn ang="0">
                  <a:pos x="96" y="14"/>
                </a:cxn>
                <a:cxn ang="0">
                  <a:pos x="72" y="4"/>
                </a:cxn>
                <a:cxn ang="0">
                  <a:pos x="56" y="8"/>
                </a:cxn>
                <a:cxn ang="0">
                  <a:pos x="38" y="0"/>
                </a:cxn>
                <a:cxn ang="0">
                  <a:pos x="0" y="16"/>
                </a:cxn>
                <a:cxn ang="0">
                  <a:pos x="0" y="38"/>
                </a:cxn>
                <a:cxn ang="0">
                  <a:pos x="8" y="62"/>
                </a:cxn>
                <a:cxn ang="0">
                  <a:pos x="10" y="80"/>
                </a:cxn>
                <a:cxn ang="0">
                  <a:pos x="58" y="106"/>
                </a:cxn>
                <a:cxn ang="0">
                  <a:pos x="92" y="110"/>
                </a:cxn>
                <a:cxn ang="0">
                  <a:pos x="80" y="124"/>
                </a:cxn>
                <a:cxn ang="0">
                  <a:pos x="78" y="138"/>
                </a:cxn>
                <a:cxn ang="0">
                  <a:pos x="102" y="158"/>
                </a:cxn>
                <a:cxn ang="0">
                  <a:pos x="108" y="176"/>
                </a:cxn>
                <a:cxn ang="0">
                  <a:pos x="148" y="176"/>
                </a:cxn>
                <a:cxn ang="0">
                  <a:pos x="156" y="154"/>
                </a:cxn>
                <a:cxn ang="0">
                  <a:pos x="170" y="154"/>
                </a:cxn>
                <a:cxn ang="0">
                  <a:pos x="196" y="166"/>
                </a:cxn>
                <a:cxn ang="0">
                  <a:pos x="200" y="152"/>
                </a:cxn>
                <a:cxn ang="0">
                  <a:pos x="194" y="130"/>
                </a:cxn>
                <a:cxn ang="0">
                  <a:pos x="212" y="94"/>
                </a:cxn>
                <a:cxn ang="0">
                  <a:pos x="226" y="88"/>
                </a:cxn>
                <a:cxn ang="0">
                  <a:pos x="220" y="68"/>
                </a:cxn>
              </a:cxnLst>
              <a:rect l="0" t="0" r="r" b="b"/>
              <a:pathLst>
                <a:path w="226" h="176">
                  <a:moveTo>
                    <a:pt x="220" y="68"/>
                  </a:moveTo>
                  <a:lnTo>
                    <a:pt x="208" y="50"/>
                  </a:lnTo>
                  <a:lnTo>
                    <a:pt x="204" y="34"/>
                  </a:lnTo>
                  <a:lnTo>
                    <a:pt x="184" y="16"/>
                  </a:lnTo>
                  <a:lnTo>
                    <a:pt x="170" y="16"/>
                  </a:lnTo>
                  <a:lnTo>
                    <a:pt x="154" y="4"/>
                  </a:lnTo>
                  <a:lnTo>
                    <a:pt x="96" y="14"/>
                  </a:lnTo>
                  <a:lnTo>
                    <a:pt x="72" y="4"/>
                  </a:lnTo>
                  <a:lnTo>
                    <a:pt x="56" y="8"/>
                  </a:lnTo>
                  <a:lnTo>
                    <a:pt x="38" y="0"/>
                  </a:lnTo>
                  <a:lnTo>
                    <a:pt x="0" y="16"/>
                  </a:lnTo>
                  <a:lnTo>
                    <a:pt x="0" y="38"/>
                  </a:lnTo>
                  <a:lnTo>
                    <a:pt x="8" y="62"/>
                  </a:lnTo>
                  <a:lnTo>
                    <a:pt x="10" y="80"/>
                  </a:lnTo>
                  <a:lnTo>
                    <a:pt x="58" y="106"/>
                  </a:lnTo>
                  <a:lnTo>
                    <a:pt x="92" y="110"/>
                  </a:lnTo>
                  <a:lnTo>
                    <a:pt x="80" y="124"/>
                  </a:lnTo>
                  <a:lnTo>
                    <a:pt x="78" y="138"/>
                  </a:lnTo>
                  <a:lnTo>
                    <a:pt x="102" y="158"/>
                  </a:lnTo>
                  <a:lnTo>
                    <a:pt x="108" y="176"/>
                  </a:lnTo>
                  <a:lnTo>
                    <a:pt x="148" y="176"/>
                  </a:lnTo>
                  <a:lnTo>
                    <a:pt x="156" y="154"/>
                  </a:lnTo>
                  <a:lnTo>
                    <a:pt x="170" y="154"/>
                  </a:lnTo>
                  <a:lnTo>
                    <a:pt x="196" y="166"/>
                  </a:lnTo>
                  <a:lnTo>
                    <a:pt x="200" y="152"/>
                  </a:lnTo>
                  <a:lnTo>
                    <a:pt x="194" y="130"/>
                  </a:lnTo>
                  <a:lnTo>
                    <a:pt x="212" y="94"/>
                  </a:lnTo>
                  <a:lnTo>
                    <a:pt x="226" y="88"/>
                  </a:lnTo>
                  <a:lnTo>
                    <a:pt x="220" y="6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6" name="Luxembourg">
              <a:extLst>
                <a:ext uri="{FF2B5EF4-FFF2-40B4-BE49-F238E27FC236}">
                  <a16:creationId xmlns="" xmlns:a16="http://schemas.microsoft.com/office/drawing/2014/main" id="{8AA57D16-F389-41DA-BAE7-24D91320555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0589" y="2708219"/>
              <a:ext cx="23427" cy="33433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26" y="2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4" y="22"/>
                </a:cxn>
                <a:cxn ang="0">
                  <a:pos x="0" y="40"/>
                </a:cxn>
                <a:cxn ang="0">
                  <a:pos x="26" y="40"/>
                </a:cxn>
              </a:cxnLst>
              <a:rect l="0" t="0" r="r" b="b"/>
              <a:pathLst>
                <a:path w="26" h="40">
                  <a:moveTo>
                    <a:pt x="26" y="40"/>
                  </a:moveTo>
                  <a:lnTo>
                    <a:pt x="26" y="2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0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7" name="Macao">
              <a:extLst>
                <a:ext uri="{FF2B5EF4-FFF2-40B4-BE49-F238E27FC236}">
                  <a16:creationId xmlns="" xmlns:a16="http://schemas.microsoft.com/office/drawing/2014/main" id="{357DEA0E-0C39-46D4-8D5B-6736A426A6B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258508" y="3827191"/>
              <a:ext cx="17570" cy="17698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8" name="Macedonia">
              <a:extLst>
                <a:ext uri="{FF2B5EF4-FFF2-40B4-BE49-F238E27FC236}">
                  <a16:creationId xmlns="" xmlns:a16="http://schemas.microsoft.com/office/drawing/2014/main" id="{743BC7F1-E88D-4E81-AEFE-9D44B91311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7430" y="3066132"/>
              <a:ext cx="74187" cy="76696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10" y="70"/>
                </a:cxn>
                <a:cxn ang="0">
                  <a:pos x="18" y="76"/>
                </a:cxn>
                <a:cxn ang="0">
                  <a:pos x="24" y="84"/>
                </a:cxn>
                <a:cxn ang="0">
                  <a:pos x="30" y="92"/>
                </a:cxn>
                <a:cxn ang="0">
                  <a:pos x="48" y="78"/>
                </a:cxn>
                <a:cxn ang="0">
                  <a:pos x="68" y="68"/>
                </a:cxn>
                <a:cxn ang="0">
                  <a:pos x="84" y="58"/>
                </a:cxn>
                <a:cxn ang="0">
                  <a:pos x="94" y="54"/>
                </a:cxn>
                <a:cxn ang="0">
                  <a:pos x="86" y="26"/>
                </a:cxn>
                <a:cxn ang="0">
                  <a:pos x="76" y="18"/>
                </a:cxn>
                <a:cxn ang="0">
                  <a:pos x="74" y="0"/>
                </a:cxn>
                <a:cxn ang="0">
                  <a:pos x="62" y="4"/>
                </a:cxn>
                <a:cxn ang="0">
                  <a:pos x="44" y="0"/>
                </a:cxn>
                <a:cxn ang="0">
                  <a:pos x="24" y="10"/>
                </a:cxn>
                <a:cxn ang="0">
                  <a:pos x="10" y="18"/>
                </a:cxn>
                <a:cxn ang="0">
                  <a:pos x="0" y="36"/>
                </a:cxn>
                <a:cxn ang="0">
                  <a:pos x="8" y="56"/>
                </a:cxn>
              </a:cxnLst>
              <a:rect l="0" t="0" r="r" b="b"/>
              <a:pathLst>
                <a:path w="94" h="92">
                  <a:moveTo>
                    <a:pt x="8" y="56"/>
                  </a:moveTo>
                  <a:lnTo>
                    <a:pt x="10" y="70"/>
                  </a:lnTo>
                  <a:lnTo>
                    <a:pt x="18" y="76"/>
                  </a:lnTo>
                  <a:lnTo>
                    <a:pt x="24" y="84"/>
                  </a:lnTo>
                  <a:lnTo>
                    <a:pt x="30" y="92"/>
                  </a:lnTo>
                  <a:lnTo>
                    <a:pt x="48" y="78"/>
                  </a:lnTo>
                  <a:lnTo>
                    <a:pt x="68" y="68"/>
                  </a:lnTo>
                  <a:lnTo>
                    <a:pt x="84" y="58"/>
                  </a:lnTo>
                  <a:lnTo>
                    <a:pt x="94" y="54"/>
                  </a:lnTo>
                  <a:lnTo>
                    <a:pt x="86" y="26"/>
                  </a:lnTo>
                  <a:lnTo>
                    <a:pt x="76" y="18"/>
                  </a:lnTo>
                  <a:lnTo>
                    <a:pt x="74" y="0"/>
                  </a:lnTo>
                  <a:lnTo>
                    <a:pt x="62" y="4"/>
                  </a:lnTo>
                  <a:lnTo>
                    <a:pt x="44" y="0"/>
                  </a:lnTo>
                  <a:lnTo>
                    <a:pt x="24" y="10"/>
                  </a:lnTo>
                  <a:lnTo>
                    <a:pt x="10" y="18"/>
                  </a:lnTo>
                  <a:lnTo>
                    <a:pt x="0" y="3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9" name="Madagascar">
              <a:extLst>
                <a:ext uri="{FF2B5EF4-FFF2-40B4-BE49-F238E27FC236}">
                  <a16:creationId xmlns="" xmlns:a16="http://schemas.microsoft.com/office/drawing/2014/main" id="{7FE18FEB-C3CA-49CF-ACFA-A81F84BA6D3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8067" y="4946163"/>
              <a:ext cx="226467" cy="470008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46" y="20"/>
                </a:cxn>
                <a:cxn ang="0">
                  <a:pos x="266" y="75"/>
                </a:cxn>
                <a:cxn ang="0">
                  <a:pos x="262" y="101"/>
                </a:cxn>
                <a:cxn ang="0">
                  <a:pos x="268" y="105"/>
                </a:cxn>
                <a:cxn ang="0">
                  <a:pos x="278" y="139"/>
                </a:cxn>
                <a:cxn ang="0">
                  <a:pos x="260" y="171"/>
                </a:cxn>
                <a:cxn ang="0">
                  <a:pos x="248" y="153"/>
                </a:cxn>
                <a:cxn ang="0">
                  <a:pos x="250" y="187"/>
                </a:cxn>
                <a:cxn ang="0">
                  <a:pos x="240" y="213"/>
                </a:cxn>
                <a:cxn ang="0">
                  <a:pos x="240" y="249"/>
                </a:cxn>
                <a:cxn ang="0">
                  <a:pos x="218" y="327"/>
                </a:cxn>
                <a:cxn ang="0">
                  <a:pos x="188" y="409"/>
                </a:cxn>
                <a:cxn ang="0">
                  <a:pos x="188" y="435"/>
                </a:cxn>
                <a:cxn ang="0">
                  <a:pos x="154" y="537"/>
                </a:cxn>
                <a:cxn ang="0">
                  <a:pos x="142" y="553"/>
                </a:cxn>
                <a:cxn ang="0">
                  <a:pos x="102" y="557"/>
                </a:cxn>
                <a:cxn ang="0">
                  <a:pos x="92" y="565"/>
                </a:cxn>
                <a:cxn ang="0">
                  <a:pos x="76" y="567"/>
                </a:cxn>
                <a:cxn ang="0">
                  <a:pos x="64" y="575"/>
                </a:cxn>
                <a:cxn ang="0">
                  <a:pos x="52" y="557"/>
                </a:cxn>
                <a:cxn ang="0">
                  <a:pos x="42" y="553"/>
                </a:cxn>
                <a:cxn ang="0">
                  <a:pos x="16" y="523"/>
                </a:cxn>
                <a:cxn ang="0">
                  <a:pos x="18" y="479"/>
                </a:cxn>
                <a:cxn ang="0">
                  <a:pos x="6" y="459"/>
                </a:cxn>
                <a:cxn ang="0">
                  <a:pos x="0" y="421"/>
                </a:cxn>
                <a:cxn ang="0">
                  <a:pos x="8" y="385"/>
                </a:cxn>
                <a:cxn ang="0">
                  <a:pos x="20" y="377"/>
                </a:cxn>
                <a:cxn ang="0">
                  <a:pos x="20" y="369"/>
                </a:cxn>
                <a:cxn ang="0">
                  <a:pos x="40" y="333"/>
                </a:cxn>
                <a:cxn ang="0">
                  <a:pos x="42" y="301"/>
                </a:cxn>
                <a:cxn ang="0">
                  <a:pos x="30" y="263"/>
                </a:cxn>
                <a:cxn ang="0">
                  <a:pos x="30" y="249"/>
                </a:cxn>
                <a:cxn ang="0">
                  <a:pos x="22" y="237"/>
                </a:cxn>
                <a:cxn ang="0">
                  <a:pos x="42" y="201"/>
                </a:cxn>
                <a:cxn ang="0">
                  <a:pos x="42" y="175"/>
                </a:cxn>
                <a:cxn ang="0">
                  <a:pos x="94" y="165"/>
                </a:cxn>
                <a:cxn ang="0">
                  <a:pos x="122" y="157"/>
                </a:cxn>
                <a:cxn ang="0">
                  <a:pos x="136" y="157"/>
                </a:cxn>
                <a:cxn ang="0">
                  <a:pos x="146" y="139"/>
                </a:cxn>
                <a:cxn ang="0">
                  <a:pos x="184" y="85"/>
                </a:cxn>
                <a:cxn ang="0">
                  <a:pos x="178" y="63"/>
                </a:cxn>
                <a:cxn ang="0">
                  <a:pos x="196" y="61"/>
                </a:cxn>
                <a:cxn ang="0">
                  <a:pos x="220" y="38"/>
                </a:cxn>
                <a:cxn ang="0">
                  <a:pos x="214" y="20"/>
                </a:cxn>
                <a:cxn ang="0">
                  <a:pos x="232" y="0"/>
                </a:cxn>
              </a:cxnLst>
              <a:rect l="0" t="0" r="r" b="b"/>
              <a:pathLst>
                <a:path w="278" h="575">
                  <a:moveTo>
                    <a:pt x="232" y="0"/>
                  </a:moveTo>
                  <a:lnTo>
                    <a:pt x="246" y="20"/>
                  </a:lnTo>
                  <a:lnTo>
                    <a:pt x="266" y="75"/>
                  </a:lnTo>
                  <a:lnTo>
                    <a:pt x="262" y="101"/>
                  </a:lnTo>
                  <a:lnTo>
                    <a:pt x="268" y="105"/>
                  </a:lnTo>
                  <a:lnTo>
                    <a:pt x="278" y="139"/>
                  </a:lnTo>
                  <a:lnTo>
                    <a:pt x="260" y="171"/>
                  </a:lnTo>
                  <a:lnTo>
                    <a:pt x="248" y="153"/>
                  </a:lnTo>
                  <a:lnTo>
                    <a:pt x="250" y="187"/>
                  </a:lnTo>
                  <a:lnTo>
                    <a:pt x="240" y="213"/>
                  </a:lnTo>
                  <a:lnTo>
                    <a:pt x="240" y="249"/>
                  </a:lnTo>
                  <a:lnTo>
                    <a:pt x="218" y="327"/>
                  </a:lnTo>
                  <a:lnTo>
                    <a:pt x="188" y="409"/>
                  </a:lnTo>
                  <a:lnTo>
                    <a:pt x="188" y="435"/>
                  </a:lnTo>
                  <a:lnTo>
                    <a:pt x="154" y="537"/>
                  </a:lnTo>
                  <a:lnTo>
                    <a:pt x="142" y="553"/>
                  </a:lnTo>
                  <a:lnTo>
                    <a:pt x="102" y="557"/>
                  </a:lnTo>
                  <a:lnTo>
                    <a:pt x="92" y="565"/>
                  </a:lnTo>
                  <a:lnTo>
                    <a:pt x="76" y="567"/>
                  </a:lnTo>
                  <a:lnTo>
                    <a:pt x="64" y="575"/>
                  </a:lnTo>
                  <a:lnTo>
                    <a:pt x="52" y="557"/>
                  </a:lnTo>
                  <a:lnTo>
                    <a:pt x="42" y="553"/>
                  </a:lnTo>
                  <a:lnTo>
                    <a:pt x="16" y="523"/>
                  </a:lnTo>
                  <a:lnTo>
                    <a:pt x="18" y="479"/>
                  </a:lnTo>
                  <a:lnTo>
                    <a:pt x="6" y="459"/>
                  </a:lnTo>
                  <a:lnTo>
                    <a:pt x="0" y="421"/>
                  </a:lnTo>
                  <a:lnTo>
                    <a:pt x="8" y="385"/>
                  </a:lnTo>
                  <a:lnTo>
                    <a:pt x="20" y="377"/>
                  </a:lnTo>
                  <a:lnTo>
                    <a:pt x="20" y="369"/>
                  </a:lnTo>
                  <a:lnTo>
                    <a:pt x="40" y="333"/>
                  </a:lnTo>
                  <a:lnTo>
                    <a:pt x="42" y="301"/>
                  </a:lnTo>
                  <a:lnTo>
                    <a:pt x="30" y="263"/>
                  </a:lnTo>
                  <a:lnTo>
                    <a:pt x="30" y="249"/>
                  </a:lnTo>
                  <a:lnTo>
                    <a:pt x="22" y="237"/>
                  </a:lnTo>
                  <a:lnTo>
                    <a:pt x="42" y="201"/>
                  </a:lnTo>
                  <a:lnTo>
                    <a:pt x="42" y="175"/>
                  </a:lnTo>
                  <a:lnTo>
                    <a:pt x="94" y="165"/>
                  </a:lnTo>
                  <a:lnTo>
                    <a:pt x="122" y="157"/>
                  </a:lnTo>
                  <a:lnTo>
                    <a:pt x="136" y="157"/>
                  </a:lnTo>
                  <a:lnTo>
                    <a:pt x="146" y="139"/>
                  </a:lnTo>
                  <a:lnTo>
                    <a:pt x="184" y="85"/>
                  </a:lnTo>
                  <a:lnTo>
                    <a:pt x="178" y="63"/>
                  </a:lnTo>
                  <a:lnTo>
                    <a:pt x="196" y="61"/>
                  </a:lnTo>
                  <a:lnTo>
                    <a:pt x="220" y="38"/>
                  </a:lnTo>
                  <a:lnTo>
                    <a:pt x="214" y="2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0" name="Malawi">
              <a:extLst>
                <a:ext uri="{FF2B5EF4-FFF2-40B4-BE49-F238E27FC236}">
                  <a16:creationId xmlns="" xmlns:a16="http://schemas.microsoft.com/office/drawing/2014/main" id="{E6D7B502-EBFA-4801-B58E-3E2E45C842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2270" y="4861602"/>
              <a:ext cx="93711" cy="261551"/>
            </a:xfrm>
            <a:custGeom>
              <a:avLst/>
              <a:gdLst/>
              <a:ahLst/>
              <a:cxnLst>
                <a:cxn ang="0">
                  <a:pos x="32" y="215"/>
                </a:cxn>
                <a:cxn ang="0">
                  <a:pos x="66" y="217"/>
                </a:cxn>
                <a:cxn ang="0">
                  <a:pos x="68" y="243"/>
                </a:cxn>
                <a:cxn ang="0">
                  <a:pos x="58" y="285"/>
                </a:cxn>
                <a:cxn ang="0">
                  <a:pos x="80" y="299"/>
                </a:cxn>
                <a:cxn ang="0">
                  <a:pos x="84" y="317"/>
                </a:cxn>
                <a:cxn ang="0">
                  <a:pos x="104" y="311"/>
                </a:cxn>
                <a:cxn ang="0">
                  <a:pos x="96" y="285"/>
                </a:cxn>
                <a:cxn ang="0">
                  <a:pos x="114" y="257"/>
                </a:cxn>
                <a:cxn ang="0">
                  <a:pos x="108" y="205"/>
                </a:cxn>
                <a:cxn ang="0">
                  <a:pos x="84" y="157"/>
                </a:cxn>
                <a:cxn ang="0">
                  <a:pos x="74" y="122"/>
                </a:cxn>
                <a:cxn ang="0">
                  <a:pos x="84" y="100"/>
                </a:cxn>
                <a:cxn ang="0">
                  <a:pos x="78" y="90"/>
                </a:cxn>
                <a:cxn ang="0">
                  <a:pos x="66" y="58"/>
                </a:cxn>
                <a:cxn ang="0">
                  <a:pos x="54" y="12"/>
                </a:cxn>
                <a:cxn ang="0">
                  <a:pos x="44" y="12"/>
                </a:cxn>
                <a:cxn ang="0">
                  <a:pos x="30" y="0"/>
                </a:cxn>
                <a:cxn ang="0">
                  <a:pos x="14" y="8"/>
                </a:cxn>
                <a:cxn ang="0">
                  <a:pos x="32" y="22"/>
                </a:cxn>
                <a:cxn ang="0">
                  <a:pos x="38" y="56"/>
                </a:cxn>
                <a:cxn ang="0">
                  <a:pos x="24" y="74"/>
                </a:cxn>
                <a:cxn ang="0">
                  <a:pos x="28" y="100"/>
                </a:cxn>
                <a:cxn ang="0">
                  <a:pos x="20" y="126"/>
                </a:cxn>
                <a:cxn ang="0">
                  <a:pos x="6" y="146"/>
                </a:cxn>
                <a:cxn ang="0">
                  <a:pos x="0" y="177"/>
                </a:cxn>
                <a:cxn ang="0">
                  <a:pos x="10" y="191"/>
                </a:cxn>
                <a:cxn ang="0">
                  <a:pos x="32" y="215"/>
                </a:cxn>
              </a:cxnLst>
              <a:rect l="0" t="0" r="r" b="b"/>
              <a:pathLst>
                <a:path w="114" h="317">
                  <a:moveTo>
                    <a:pt x="32" y="215"/>
                  </a:moveTo>
                  <a:lnTo>
                    <a:pt x="66" y="217"/>
                  </a:lnTo>
                  <a:lnTo>
                    <a:pt x="68" y="243"/>
                  </a:lnTo>
                  <a:lnTo>
                    <a:pt x="58" y="285"/>
                  </a:lnTo>
                  <a:lnTo>
                    <a:pt x="80" y="299"/>
                  </a:lnTo>
                  <a:lnTo>
                    <a:pt x="84" y="317"/>
                  </a:lnTo>
                  <a:lnTo>
                    <a:pt x="104" y="311"/>
                  </a:lnTo>
                  <a:lnTo>
                    <a:pt x="96" y="285"/>
                  </a:lnTo>
                  <a:lnTo>
                    <a:pt x="114" y="257"/>
                  </a:lnTo>
                  <a:lnTo>
                    <a:pt x="108" y="205"/>
                  </a:lnTo>
                  <a:lnTo>
                    <a:pt x="84" y="157"/>
                  </a:lnTo>
                  <a:lnTo>
                    <a:pt x="74" y="122"/>
                  </a:lnTo>
                  <a:lnTo>
                    <a:pt x="84" y="100"/>
                  </a:lnTo>
                  <a:lnTo>
                    <a:pt x="78" y="90"/>
                  </a:lnTo>
                  <a:lnTo>
                    <a:pt x="66" y="58"/>
                  </a:lnTo>
                  <a:lnTo>
                    <a:pt x="54" y="12"/>
                  </a:lnTo>
                  <a:lnTo>
                    <a:pt x="44" y="12"/>
                  </a:lnTo>
                  <a:lnTo>
                    <a:pt x="30" y="0"/>
                  </a:lnTo>
                  <a:lnTo>
                    <a:pt x="14" y="8"/>
                  </a:lnTo>
                  <a:lnTo>
                    <a:pt x="32" y="22"/>
                  </a:lnTo>
                  <a:lnTo>
                    <a:pt x="38" y="56"/>
                  </a:lnTo>
                  <a:lnTo>
                    <a:pt x="24" y="74"/>
                  </a:lnTo>
                  <a:lnTo>
                    <a:pt x="28" y="100"/>
                  </a:lnTo>
                  <a:lnTo>
                    <a:pt x="20" y="126"/>
                  </a:lnTo>
                  <a:lnTo>
                    <a:pt x="6" y="146"/>
                  </a:lnTo>
                  <a:lnTo>
                    <a:pt x="0" y="177"/>
                  </a:lnTo>
                  <a:lnTo>
                    <a:pt x="10" y="191"/>
                  </a:lnTo>
                  <a:lnTo>
                    <a:pt x="32" y="2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1" name="Malaysia">
              <a:extLst>
                <a:ext uri="{FF2B5EF4-FFF2-40B4-BE49-F238E27FC236}">
                  <a16:creationId xmlns="" xmlns:a16="http://schemas.microsoft.com/office/drawing/2014/main" id="{B05D2098-6B7D-416A-A044-8E512EE5579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891476" y="4316864"/>
              <a:ext cx="593499" cy="200590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38" y="46"/>
                </a:cxn>
                <a:cxn ang="0">
                  <a:pos x="78" y="30"/>
                </a:cxn>
                <a:cxn ang="0">
                  <a:pos x="90" y="54"/>
                </a:cxn>
                <a:cxn ang="0">
                  <a:pos x="124" y="126"/>
                </a:cxn>
                <a:cxn ang="0">
                  <a:pos x="140" y="172"/>
                </a:cxn>
                <a:cxn ang="0">
                  <a:pos x="156" y="202"/>
                </a:cxn>
                <a:cxn ang="0">
                  <a:pos x="170" y="228"/>
                </a:cxn>
                <a:cxn ang="0">
                  <a:pos x="152" y="226"/>
                </a:cxn>
                <a:cxn ang="0">
                  <a:pos x="122" y="210"/>
                </a:cxn>
                <a:cxn ang="0">
                  <a:pos x="82" y="182"/>
                </a:cxn>
                <a:cxn ang="0">
                  <a:pos x="56" y="166"/>
                </a:cxn>
                <a:cxn ang="0">
                  <a:pos x="32" y="114"/>
                </a:cxn>
                <a:cxn ang="0">
                  <a:pos x="20" y="92"/>
                </a:cxn>
                <a:cxn ang="0">
                  <a:pos x="10" y="32"/>
                </a:cxn>
                <a:cxn ang="0">
                  <a:pos x="582" y="74"/>
                </a:cxn>
                <a:cxn ang="0">
                  <a:pos x="588" y="96"/>
                </a:cxn>
                <a:cxn ang="0">
                  <a:pos x="568" y="102"/>
                </a:cxn>
                <a:cxn ang="0">
                  <a:pos x="536" y="88"/>
                </a:cxn>
                <a:cxn ang="0">
                  <a:pos x="440" y="164"/>
                </a:cxn>
                <a:cxn ang="0">
                  <a:pos x="432" y="182"/>
                </a:cxn>
                <a:cxn ang="0">
                  <a:pos x="396" y="206"/>
                </a:cxn>
                <a:cxn ang="0">
                  <a:pos x="416" y="246"/>
                </a:cxn>
                <a:cxn ang="0">
                  <a:pos x="456" y="244"/>
                </a:cxn>
                <a:cxn ang="0">
                  <a:pos x="484" y="224"/>
                </a:cxn>
                <a:cxn ang="0">
                  <a:pos x="518" y="228"/>
                </a:cxn>
                <a:cxn ang="0">
                  <a:pos x="566" y="218"/>
                </a:cxn>
                <a:cxn ang="0">
                  <a:pos x="582" y="160"/>
                </a:cxn>
                <a:cxn ang="0">
                  <a:pos x="614" y="104"/>
                </a:cxn>
                <a:cxn ang="0">
                  <a:pos x="668" y="100"/>
                </a:cxn>
                <a:cxn ang="0">
                  <a:pos x="714" y="94"/>
                </a:cxn>
                <a:cxn ang="0">
                  <a:pos x="688" y="74"/>
                </a:cxn>
                <a:cxn ang="0">
                  <a:pos x="724" y="74"/>
                </a:cxn>
                <a:cxn ang="0">
                  <a:pos x="714" y="54"/>
                </a:cxn>
                <a:cxn ang="0">
                  <a:pos x="686" y="48"/>
                </a:cxn>
                <a:cxn ang="0">
                  <a:pos x="664" y="24"/>
                </a:cxn>
                <a:cxn ang="0">
                  <a:pos x="648" y="0"/>
                </a:cxn>
                <a:cxn ang="0">
                  <a:pos x="596" y="44"/>
                </a:cxn>
                <a:cxn ang="0">
                  <a:pos x="578" y="56"/>
                </a:cxn>
                <a:cxn ang="0">
                  <a:pos x="582" y="74"/>
                </a:cxn>
              </a:cxnLst>
              <a:rect l="0" t="0" r="r" b="b"/>
              <a:pathLst>
                <a:path w="732" h="246">
                  <a:moveTo>
                    <a:pt x="0" y="20"/>
                  </a:moveTo>
                  <a:lnTo>
                    <a:pt x="24" y="20"/>
                  </a:lnTo>
                  <a:lnTo>
                    <a:pt x="38" y="30"/>
                  </a:lnTo>
                  <a:lnTo>
                    <a:pt x="38" y="46"/>
                  </a:lnTo>
                  <a:lnTo>
                    <a:pt x="68" y="46"/>
                  </a:lnTo>
                  <a:lnTo>
                    <a:pt x="78" y="30"/>
                  </a:lnTo>
                  <a:lnTo>
                    <a:pt x="86" y="40"/>
                  </a:lnTo>
                  <a:lnTo>
                    <a:pt x="90" y="54"/>
                  </a:lnTo>
                  <a:lnTo>
                    <a:pt x="124" y="90"/>
                  </a:lnTo>
                  <a:lnTo>
                    <a:pt x="124" y="126"/>
                  </a:lnTo>
                  <a:lnTo>
                    <a:pt x="126" y="166"/>
                  </a:lnTo>
                  <a:lnTo>
                    <a:pt x="140" y="172"/>
                  </a:lnTo>
                  <a:lnTo>
                    <a:pt x="144" y="186"/>
                  </a:lnTo>
                  <a:lnTo>
                    <a:pt x="156" y="202"/>
                  </a:lnTo>
                  <a:lnTo>
                    <a:pt x="166" y="212"/>
                  </a:lnTo>
                  <a:lnTo>
                    <a:pt x="170" y="228"/>
                  </a:lnTo>
                  <a:lnTo>
                    <a:pt x="160" y="222"/>
                  </a:lnTo>
                  <a:lnTo>
                    <a:pt x="152" y="226"/>
                  </a:lnTo>
                  <a:lnTo>
                    <a:pt x="148" y="234"/>
                  </a:lnTo>
                  <a:lnTo>
                    <a:pt x="122" y="210"/>
                  </a:lnTo>
                  <a:lnTo>
                    <a:pt x="112" y="208"/>
                  </a:lnTo>
                  <a:lnTo>
                    <a:pt x="82" y="182"/>
                  </a:lnTo>
                  <a:lnTo>
                    <a:pt x="72" y="180"/>
                  </a:lnTo>
                  <a:lnTo>
                    <a:pt x="56" y="166"/>
                  </a:lnTo>
                  <a:lnTo>
                    <a:pt x="32" y="124"/>
                  </a:lnTo>
                  <a:lnTo>
                    <a:pt x="32" y="114"/>
                  </a:lnTo>
                  <a:lnTo>
                    <a:pt x="20" y="106"/>
                  </a:lnTo>
                  <a:lnTo>
                    <a:pt x="20" y="92"/>
                  </a:lnTo>
                  <a:lnTo>
                    <a:pt x="4" y="52"/>
                  </a:lnTo>
                  <a:lnTo>
                    <a:pt x="10" y="32"/>
                  </a:lnTo>
                  <a:lnTo>
                    <a:pt x="0" y="20"/>
                  </a:lnTo>
                  <a:close/>
                  <a:moveTo>
                    <a:pt x="582" y="74"/>
                  </a:moveTo>
                  <a:lnTo>
                    <a:pt x="588" y="80"/>
                  </a:lnTo>
                  <a:lnTo>
                    <a:pt x="588" y="96"/>
                  </a:lnTo>
                  <a:lnTo>
                    <a:pt x="568" y="88"/>
                  </a:lnTo>
                  <a:lnTo>
                    <a:pt x="568" y="102"/>
                  </a:lnTo>
                  <a:lnTo>
                    <a:pt x="560" y="112"/>
                  </a:lnTo>
                  <a:lnTo>
                    <a:pt x="536" y="88"/>
                  </a:lnTo>
                  <a:lnTo>
                    <a:pt x="498" y="150"/>
                  </a:lnTo>
                  <a:lnTo>
                    <a:pt x="440" y="164"/>
                  </a:lnTo>
                  <a:lnTo>
                    <a:pt x="438" y="182"/>
                  </a:lnTo>
                  <a:lnTo>
                    <a:pt x="432" y="182"/>
                  </a:lnTo>
                  <a:lnTo>
                    <a:pt x="424" y="216"/>
                  </a:lnTo>
                  <a:lnTo>
                    <a:pt x="396" y="206"/>
                  </a:lnTo>
                  <a:lnTo>
                    <a:pt x="376" y="208"/>
                  </a:lnTo>
                  <a:lnTo>
                    <a:pt x="416" y="246"/>
                  </a:lnTo>
                  <a:lnTo>
                    <a:pt x="440" y="238"/>
                  </a:lnTo>
                  <a:lnTo>
                    <a:pt x="456" y="244"/>
                  </a:lnTo>
                  <a:lnTo>
                    <a:pt x="472" y="240"/>
                  </a:lnTo>
                  <a:lnTo>
                    <a:pt x="484" y="224"/>
                  </a:lnTo>
                  <a:lnTo>
                    <a:pt x="508" y="218"/>
                  </a:lnTo>
                  <a:lnTo>
                    <a:pt x="518" y="228"/>
                  </a:lnTo>
                  <a:lnTo>
                    <a:pt x="552" y="228"/>
                  </a:lnTo>
                  <a:lnTo>
                    <a:pt x="566" y="218"/>
                  </a:lnTo>
                  <a:lnTo>
                    <a:pt x="568" y="170"/>
                  </a:lnTo>
                  <a:lnTo>
                    <a:pt x="582" y="160"/>
                  </a:lnTo>
                  <a:lnTo>
                    <a:pt x="598" y="110"/>
                  </a:lnTo>
                  <a:lnTo>
                    <a:pt x="614" y="104"/>
                  </a:lnTo>
                  <a:lnTo>
                    <a:pt x="660" y="108"/>
                  </a:lnTo>
                  <a:lnTo>
                    <a:pt x="668" y="100"/>
                  </a:lnTo>
                  <a:lnTo>
                    <a:pt x="712" y="104"/>
                  </a:lnTo>
                  <a:lnTo>
                    <a:pt x="714" y="94"/>
                  </a:lnTo>
                  <a:lnTo>
                    <a:pt x="706" y="94"/>
                  </a:lnTo>
                  <a:lnTo>
                    <a:pt x="688" y="74"/>
                  </a:lnTo>
                  <a:lnTo>
                    <a:pt x="700" y="74"/>
                  </a:lnTo>
                  <a:lnTo>
                    <a:pt x="724" y="74"/>
                  </a:lnTo>
                  <a:lnTo>
                    <a:pt x="732" y="56"/>
                  </a:lnTo>
                  <a:lnTo>
                    <a:pt x="714" y="54"/>
                  </a:lnTo>
                  <a:lnTo>
                    <a:pt x="698" y="42"/>
                  </a:lnTo>
                  <a:lnTo>
                    <a:pt x="686" y="48"/>
                  </a:lnTo>
                  <a:lnTo>
                    <a:pt x="662" y="38"/>
                  </a:lnTo>
                  <a:lnTo>
                    <a:pt x="664" y="24"/>
                  </a:lnTo>
                  <a:lnTo>
                    <a:pt x="650" y="12"/>
                  </a:lnTo>
                  <a:lnTo>
                    <a:pt x="648" y="0"/>
                  </a:lnTo>
                  <a:lnTo>
                    <a:pt x="632" y="0"/>
                  </a:lnTo>
                  <a:lnTo>
                    <a:pt x="596" y="44"/>
                  </a:lnTo>
                  <a:lnTo>
                    <a:pt x="590" y="44"/>
                  </a:lnTo>
                  <a:lnTo>
                    <a:pt x="578" y="56"/>
                  </a:lnTo>
                  <a:lnTo>
                    <a:pt x="590" y="60"/>
                  </a:lnTo>
                  <a:lnTo>
                    <a:pt x="582" y="7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2" name="Mali">
              <a:extLst>
                <a:ext uri="{FF2B5EF4-FFF2-40B4-BE49-F238E27FC236}">
                  <a16:creationId xmlns="" xmlns:a16="http://schemas.microsoft.com/office/drawing/2014/main" id="{6B8C4854-96CD-4240-A7D8-43B503D17FA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3945" y="3738695"/>
              <a:ext cx="501743" cy="503440"/>
            </a:xfrm>
            <a:custGeom>
              <a:avLst/>
              <a:gdLst/>
              <a:ahLst/>
              <a:cxnLst>
                <a:cxn ang="0">
                  <a:pos x="444" y="402"/>
                </a:cxn>
                <a:cxn ang="0">
                  <a:pos x="386" y="424"/>
                </a:cxn>
                <a:cxn ang="0">
                  <a:pos x="376" y="450"/>
                </a:cxn>
                <a:cxn ang="0">
                  <a:pos x="334" y="490"/>
                </a:cxn>
                <a:cxn ang="0">
                  <a:pos x="302" y="488"/>
                </a:cxn>
                <a:cxn ang="0">
                  <a:pos x="286" y="536"/>
                </a:cxn>
                <a:cxn ang="0">
                  <a:pos x="266" y="562"/>
                </a:cxn>
                <a:cxn ang="0">
                  <a:pos x="252" y="602"/>
                </a:cxn>
                <a:cxn ang="0">
                  <a:pos x="228" y="612"/>
                </a:cxn>
                <a:cxn ang="0">
                  <a:pos x="212" y="592"/>
                </a:cxn>
                <a:cxn ang="0">
                  <a:pos x="178" y="604"/>
                </a:cxn>
                <a:cxn ang="0">
                  <a:pos x="152" y="586"/>
                </a:cxn>
                <a:cxn ang="0">
                  <a:pos x="142" y="570"/>
                </a:cxn>
                <a:cxn ang="0">
                  <a:pos x="126" y="554"/>
                </a:cxn>
                <a:cxn ang="0">
                  <a:pos x="110" y="516"/>
                </a:cxn>
                <a:cxn ang="0">
                  <a:pos x="44" y="528"/>
                </a:cxn>
                <a:cxn ang="0">
                  <a:pos x="16" y="520"/>
                </a:cxn>
                <a:cxn ang="0">
                  <a:pos x="2" y="472"/>
                </a:cxn>
                <a:cxn ang="0">
                  <a:pos x="0" y="426"/>
                </a:cxn>
                <a:cxn ang="0">
                  <a:pos x="46" y="402"/>
                </a:cxn>
                <a:cxn ang="0">
                  <a:pos x="80" y="382"/>
                </a:cxn>
                <a:cxn ang="0">
                  <a:pos x="118" y="380"/>
                </a:cxn>
                <a:cxn ang="0">
                  <a:pos x="254" y="358"/>
                </a:cxn>
                <a:cxn ang="0">
                  <a:pos x="220" y="4"/>
                </a:cxn>
                <a:cxn ang="0">
                  <a:pos x="490" y="164"/>
                </a:cxn>
                <a:cxn ang="0">
                  <a:pos x="516" y="184"/>
                </a:cxn>
                <a:cxn ang="0">
                  <a:pos x="554" y="196"/>
                </a:cxn>
                <a:cxn ang="0">
                  <a:pos x="582" y="244"/>
                </a:cxn>
                <a:cxn ang="0">
                  <a:pos x="620" y="244"/>
                </a:cxn>
                <a:cxn ang="0">
                  <a:pos x="600" y="390"/>
                </a:cxn>
                <a:cxn ang="0">
                  <a:pos x="552" y="392"/>
                </a:cxn>
                <a:cxn ang="0">
                  <a:pos x="504" y="400"/>
                </a:cxn>
                <a:cxn ang="0">
                  <a:pos x="472" y="410"/>
                </a:cxn>
              </a:cxnLst>
              <a:rect l="0" t="0" r="r" b="b"/>
              <a:pathLst>
                <a:path w="620" h="614">
                  <a:moveTo>
                    <a:pt x="472" y="410"/>
                  </a:moveTo>
                  <a:lnTo>
                    <a:pt x="444" y="402"/>
                  </a:lnTo>
                  <a:lnTo>
                    <a:pt x="416" y="420"/>
                  </a:lnTo>
                  <a:lnTo>
                    <a:pt x="386" y="424"/>
                  </a:lnTo>
                  <a:lnTo>
                    <a:pt x="382" y="444"/>
                  </a:lnTo>
                  <a:lnTo>
                    <a:pt x="376" y="450"/>
                  </a:lnTo>
                  <a:lnTo>
                    <a:pt x="368" y="444"/>
                  </a:lnTo>
                  <a:lnTo>
                    <a:pt x="334" y="490"/>
                  </a:lnTo>
                  <a:lnTo>
                    <a:pt x="316" y="476"/>
                  </a:lnTo>
                  <a:lnTo>
                    <a:pt x="302" y="488"/>
                  </a:lnTo>
                  <a:lnTo>
                    <a:pt x="304" y="506"/>
                  </a:lnTo>
                  <a:lnTo>
                    <a:pt x="286" y="536"/>
                  </a:lnTo>
                  <a:lnTo>
                    <a:pt x="266" y="538"/>
                  </a:lnTo>
                  <a:lnTo>
                    <a:pt x="266" y="562"/>
                  </a:lnTo>
                  <a:lnTo>
                    <a:pt x="252" y="588"/>
                  </a:lnTo>
                  <a:lnTo>
                    <a:pt x="252" y="602"/>
                  </a:lnTo>
                  <a:lnTo>
                    <a:pt x="242" y="602"/>
                  </a:lnTo>
                  <a:lnTo>
                    <a:pt x="228" y="612"/>
                  </a:lnTo>
                  <a:lnTo>
                    <a:pt x="222" y="598"/>
                  </a:lnTo>
                  <a:lnTo>
                    <a:pt x="212" y="592"/>
                  </a:lnTo>
                  <a:lnTo>
                    <a:pt x="194" y="614"/>
                  </a:lnTo>
                  <a:lnTo>
                    <a:pt x="178" y="604"/>
                  </a:lnTo>
                  <a:lnTo>
                    <a:pt x="158" y="610"/>
                  </a:lnTo>
                  <a:lnTo>
                    <a:pt x="152" y="586"/>
                  </a:lnTo>
                  <a:lnTo>
                    <a:pt x="132" y="586"/>
                  </a:lnTo>
                  <a:lnTo>
                    <a:pt x="142" y="570"/>
                  </a:lnTo>
                  <a:lnTo>
                    <a:pt x="142" y="558"/>
                  </a:lnTo>
                  <a:lnTo>
                    <a:pt x="126" y="554"/>
                  </a:lnTo>
                  <a:lnTo>
                    <a:pt x="120" y="524"/>
                  </a:lnTo>
                  <a:lnTo>
                    <a:pt x="110" y="516"/>
                  </a:lnTo>
                  <a:lnTo>
                    <a:pt x="52" y="544"/>
                  </a:lnTo>
                  <a:lnTo>
                    <a:pt x="44" y="528"/>
                  </a:lnTo>
                  <a:lnTo>
                    <a:pt x="28" y="532"/>
                  </a:lnTo>
                  <a:lnTo>
                    <a:pt x="16" y="520"/>
                  </a:lnTo>
                  <a:lnTo>
                    <a:pt x="18" y="502"/>
                  </a:lnTo>
                  <a:lnTo>
                    <a:pt x="2" y="472"/>
                  </a:lnTo>
                  <a:lnTo>
                    <a:pt x="6" y="460"/>
                  </a:lnTo>
                  <a:lnTo>
                    <a:pt x="0" y="426"/>
                  </a:lnTo>
                  <a:lnTo>
                    <a:pt x="24" y="384"/>
                  </a:lnTo>
                  <a:lnTo>
                    <a:pt x="46" y="402"/>
                  </a:lnTo>
                  <a:lnTo>
                    <a:pt x="60" y="384"/>
                  </a:lnTo>
                  <a:lnTo>
                    <a:pt x="80" y="382"/>
                  </a:lnTo>
                  <a:lnTo>
                    <a:pt x="96" y="388"/>
                  </a:lnTo>
                  <a:lnTo>
                    <a:pt x="118" y="380"/>
                  </a:lnTo>
                  <a:lnTo>
                    <a:pt x="244" y="386"/>
                  </a:lnTo>
                  <a:lnTo>
                    <a:pt x="254" y="358"/>
                  </a:lnTo>
                  <a:lnTo>
                    <a:pt x="246" y="350"/>
                  </a:lnTo>
                  <a:lnTo>
                    <a:pt x="220" y="4"/>
                  </a:lnTo>
                  <a:lnTo>
                    <a:pt x="262" y="0"/>
                  </a:lnTo>
                  <a:lnTo>
                    <a:pt x="490" y="164"/>
                  </a:lnTo>
                  <a:lnTo>
                    <a:pt x="502" y="184"/>
                  </a:lnTo>
                  <a:lnTo>
                    <a:pt x="516" y="184"/>
                  </a:lnTo>
                  <a:lnTo>
                    <a:pt x="540" y="204"/>
                  </a:lnTo>
                  <a:lnTo>
                    <a:pt x="554" y="196"/>
                  </a:lnTo>
                  <a:lnTo>
                    <a:pt x="580" y="210"/>
                  </a:lnTo>
                  <a:lnTo>
                    <a:pt x="582" y="244"/>
                  </a:lnTo>
                  <a:lnTo>
                    <a:pt x="594" y="250"/>
                  </a:lnTo>
                  <a:lnTo>
                    <a:pt x="620" y="244"/>
                  </a:lnTo>
                  <a:lnTo>
                    <a:pt x="620" y="358"/>
                  </a:lnTo>
                  <a:lnTo>
                    <a:pt x="600" y="390"/>
                  </a:lnTo>
                  <a:lnTo>
                    <a:pt x="576" y="386"/>
                  </a:lnTo>
                  <a:lnTo>
                    <a:pt x="552" y="392"/>
                  </a:lnTo>
                  <a:lnTo>
                    <a:pt x="536" y="400"/>
                  </a:lnTo>
                  <a:lnTo>
                    <a:pt x="504" y="400"/>
                  </a:lnTo>
                  <a:lnTo>
                    <a:pt x="490" y="412"/>
                  </a:lnTo>
                  <a:lnTo>
                    <a:pt x="472" y="4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3" name="Malta">
              <a:extLst>
                <a:ext uri="{FF2B5EF4-FFF2-40B4-BE49-F238E27FC236}">
                  <a16:creationId xmlns="" xmlns:a16="http://schemas.microsoft.com/office/drawing/2014/main" id="{66A18739-3000-420A-BD65-A4F1F223C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2438" y="3343418"/>
              <a:ext cx="15618" cy="13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4" name="Mauritania">
              <a:extLst>
                <a:ext uri="{FF2B5EF4-FFF2-40B4-BE49-F238E27FC236}">
                  <a16:creationId xmlns="" xmlns:a16="http://schemas.microsoft.com/office/drawing/2014/main" id="{959B7159-0F1D-4D6F-8A4B-68B65FE099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9713" y="3662001"/>
              <a:ext cx="367034" cy="426742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142" y="250"/>
                </a:cxn>
                <a:cxn ang="0">
                  <a:pos x="144" y="182"/>
                </a:cxn>
                <a:cxn ang="0">
                  <a:pos x="156" y="164"/>
                </a:cxn>
                <a:cxn ang="0">
                  <a:pos x="185" y="168"/>
                </a:cxn>
                <a:cxn ang="0">
                  <a:pos x="185" y="52"/>
                </a:cxn>
                <a:cxn ang="0">
                  <a:pos x="319" y="50"/>
                </a:cxn>
                <a:cxn ang="0">
                  <a:pos x="319" y="0"/>
                </a:cxn>
                <a:cxn ang="0">
                  <a:pos x="453" y="94"/>
                </a:cxn>
                <a:cxn ang="0">
                  <a:pos x="411" y="98"/>
                </a:cxn>
                <a:cxn ang="0">
                  <a:pos x="437" y="444"/>
                </a:cxn>
                <a:cxn ang="0">
                  <a:pos x="445" y="452"/>
                </a:cxn>
                <a:cxn ang="0">
                  <a:pos x="435" y="480"/>
                </a:cxn>
                <a:cxn ang="0">
                  <a:pos x="309" y="474"/>
                </a:cxn>
                <a:cxn ang="0">
                  <a:pos x="287" y="482"/>
                </a:cxn>
                <a:cxn ang="0">
                  <a:pos x="271" y="476"/>
                </a:cxn>
                <a:cxn ang="0">
                  <a:pos x="251" y="478"/>
                </a:cxn>
                <a:cxn ang="0">
                  <a:pos x="237" y="496"/>
                </a:cxn>
                <a:cxn ang="0">
                  <a:pos x="215" y="478"/>
                </a:cxn>
                <a:cxn ang="0">
                  <a:pos x="191" y="520"/>
                </a:cxn>
                <a:cxn ang="0">
                  <a:pos x="168" y="504"/>
                </a:cxn>
                <a:cxn ang="0">
                  <a:pos x="146" y="476"/>
                </a:cxn>
                <a:cxn ang="0">
                  <a:pos x="120" y="466"/>
                </a:cxn>
                <a:cxn ang="0">
                  <a:pos x="104" y="448"/>
                </a:cxn>
                <a:cxn ang="0">
                  <a:pos x="50" y="460"/>
                </a:cxn>
                <a:cxn ang="0">
                  <a:pos x="36" y="452"/>
                </a:cxn>
                <a:cxn ang="0">
                  <a:pos x="18" y="462"/>
                </a:cxn>
                <a:cxn ang="0">
                  <a:pos x="20" y="438"/>
                </a:cxn>
                <a:cxn ang="0">
                  <a:pos x="32" y="408"/>
                </a:cxn>
                <a:cxn ang="0">
                  <a:pos x="32" y="344"/>
                </a:cxn>
                <a:cxn ang="0">
                  <a:pos x="26" y="330"/>
                </a:cxn>
                <a:cxn ang="0">
                  <a:pos x="28" y="296"/>
                </a:cxn>
                <a:cxn ang="0">
                  <a:pos x="20" y="274"/>
                </a:cxn>
                <a:cxn ang="0">
                  <a:pos x="6" y="262"/>
                </a:cxn>
                <a:cxn ang="0">
                  <a:pos x="0" y="248"/>
                </a:cxn>
              </a:cxnLst>
              <a:rect l="0" t="0" r="r" b="b"/>
              <a:pathLst>
                <a:path w="453" h="520">
                  <a:moveTo>
                    <a:pt x="0" y="248"/>
                  </a:moveTo>
                  <a:lnTo>
                    <a:pt x="142" y="250"/>
                  </a:lnTo>
                  <a:lnTo>
                    <a:pt x="144" y="182"/>
                  </a:lnTo>
                  <a:lnTo>
                    <a:pt x="156" y="164"/>
                  </a:lnTo>
                  <a:lnTo>
                    <a:pt x="185" y="168"/>
                  </a:lnTo>
                  <a:lnTo>
                    <a:pt x="185" y="52"/>
                  </a:lnTo>
                  <a:lnTo>
                    <a:pt x="319" y="50"/>
                  </a:lnTo>
                  <a:lnTo>
                    <a:pt x="319" y="0"/>
                  </a:lnTo>
                  <a:lnTo>
                    <a:pt x="453" y="94"/>
                  </a:lnTo>
                  <a:lnTo>
                    <a:pt x="411" y="98"/>
                  </a:lnTo>
                  <a:lnTo>
                    <a:pt x="437" y="444"/>
                  </a:lnTo>
                  <a:lnTo>
                    <a:pt x="445" y="452"/>
                  </a:lnTo>
                  <a:lnTo>
                    <a:pt x="435" y="480"/>
                  </a:lnTo>
                  <a:lnTo>
                    <a:pt x="309" y="474"/>
                  </a:lnTo>
                  <a:lnTo>
                    <a:pt x="287" y="482"/>
                  </a:lnTo>
                  <a:lnTo>
                    <a:pt x="271" y="476"/>
                  </a:lnTo>
                  <a:lnTo>
                    <a:pt x="251" y="478"/>
                  </a:lnTo>
                  <a:lnTo>
                    <a:pt x="237" y="496"/>
                  </a:lnTo>
                  <a:lnTo>
                    <a:pt x="215" y="478"/>
                  </a:lnTo>
                  <a:lnTo>
                    <a:pt x="191" y="520"/>
                  </a:lnTo>
                  <a:lnTo>
                    <a:pt x="168" y="504"/>
                  </a:lnTo>
                  <a:lnTo>
                    <a:pt x="146" y="476"/>
                  </a:lnTo>
                  <a:lnTo>
                    <a:pt x="120" y="466"/>
                  </a:lnTo>
                  <a:lnTo>
                    <a:pt x="104" y="448"/>
                  </a:lnTo>
                  <a:lnTo>
                    <a:pt x="50" y="460"/>
                  </a:lnTo>
                  <a:lnTo>
                    <a:pt x="36" y="452"/>
                  </a:lnTo>
                  <a:lnTo>
                    <a:pt x="18" y="462"/>
                  </a:lnTo>
                  <a:lnTo>
                    <a:pt x="20" y="438"/>
                  </a:lnTo>
                  <a:lnTo>
                    <a:pt x="32" y="408"/>
                  </a:lnTo>
                  <a:lnTo>
                    <a:pt x="32" y="344"/>
                  </a:lnTo>
                  <a:lnTo>
                    <a:pt x="26" y="330"/>
                  </a:lnTo>
                  <a:lnTo>
                    <a:pt x="28" y="296"/>
                  </a:lnTo>
                  <a:lnTo>
                    <a:pt x="20" y="274"/>
                  </a:lnTo>
                  <a:lnTo>
                    <a:pt x="6" y="26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5" name="Mexico">
              <a:extLst>
                <a:ext uri="{FF2B5EF4-FFF2-40B4-BE49-F238E27FC236}">
                  <a16:creationId xmlns="" xmlns:a16="http://schemas.microsoft.com/office/drawing/2014/main" id="{4232519A-EF54-41AC-B4DF-4179BA456ADD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7889" y="3479110"/>
              <a:ext cx="1007388" cy="670598"/>
            </a:xfrm>
            <a:custGeom>
              <a:avLst/>
              <a:gdLst/>
              <a:ahLst/>
              <a:cxnLst>
                <a:cxn ang="0">
                  <a:pos x="838" y="481"/>
                </a:cxn>
                <a:cxn ang="0">
                  <a:pos x="862" y="565"/>
                </a:cxn>
                <a:cxn ang="0">
                  <a:pos x="910" y="645"/>
                </a:cxn>
                <a:cxn ang="0">
                  <a:pos x="1016" y="668"/>
                </a:cxn>
                <a:cxn ang="0">
                  <a:pos x="1098" y="649"/>
                </a:cxn>
                <a:cxn ang="0">
                  <a:pos x="1188" y="549"/>
                </a:cxn>
                <a:cxn ang="0">
                  <a:pos x="1228" y="601"/>
                </a:cxn>
                <a:cxn ang="0">
                  <a:pos x="1210" y="678"/>
                </a:cxn>
                <a:cxn ang="0">
                  <a:pos x="1152" y="692"/>
                </a:cxn>
                <a:cxn ang="0">
                  <a:pos x="1068" y="714"/>
                </a:cxn>
                <a:cxn ang="0">
                  <a:pos x="1058" y="770"/>
                </a:cxn>
                <a:cxn ang="0">
                  <a:pos x="972" y="776"/>
                </a:cxn>
                <a:cxn ang="0">
                  <a:pos x="946" y="774"/>
                </a:cxn>
                <a:cxn ang="0">
                  <a:pos x="835" y="772"/>
                </a:cxn>
                <a:cxn ang="0">
                  <a:pos x="683" y="688"/>
                </a:cxn>
                <a:cxn ang="0">
                  <a:pos x="547" y="597"/>
                </a:cxn>
                <a:cxn ang="0">
                  <a:pos x="533" y="493"/>
                </a:cxn>
                <a:cxn ang="0">
                  <a:pos x="443" y="411"/>
                </a:cxn>
                <a:cxn ang="0">
                  <a:pos x="399" y="371"/>
                </a:cxn>
                <a:cxn ang="0">
                  <a:pos x="383" y="333"/>
                </a:cxn>
                <a:cxn ang="0">
                  <a:pos x="350" y="296"/>
                </a:cxn>
                <a:cxn ang="0">
                  <a:pos x="312" y="254"/>
                </a:cxn>
                <a:cxn ang="0">
                  <a:pos x="276" y="218"/>
                </a:cxn>
                <a:cxn ang="0">
                  <a:pos x="254" y="174"/>
                </a:cxn>
                <a:cxn ang="0">
                  <a:pos x="158" y="82"/>
                </a:cxn>
                <a:cxn ang="0">
                  <a:pos x="194" y="196"/>
                </a:cxn>
                <a:cxn ang="0">
                  <a:pos x="254" y="248"/>
                </a:cxn>
                <a:cxn ang="0">
                  <a:pos x="280" y="310"/>
                </a:cxn>
                <a:cxn ang="0">
                  <a:pos x="306" y="329"/>
                </a:cxn>
                <a:cxn ang="0">
                  <a:pos x="346" y="405"/>
                </a:cxn>
                <a:cxn ang="0">
                  <a:pos x="377" y="443"/>
                </a:cxn>
                <a:cxn ang="0">
                  <a:pos x="365" y="477"/>
                </a:cxn>
                <a:cxn ang="0">
                  <a:pos x="300" y="413"/>
                </a:cxn>
                <a:cxn ang="0">
                  <a:pos x="282" y="357"/>
                </a:cxn>
                <a:cxn ang="0">
                  <a:pos x="176" y="286"/>
                </a:cxn>
                <a:cxn ang="0">
                  <a:pos x="158" y="214"/>
                </a:cxn>
                <a:cxn ang="0">
                  <a:pos x="74" y="94"/>
                </a:cxn>
                <a:cxn ang="0">
                  <a:pos x="0" y="0"/>
                </a:cxn>
                <a:cxn ang="0">
                  <a:pos x="365" y="106"/>
                </a:cxn>
                <a:cxn ang="0">
                  <a:pos x="493" y="96"/>
                </a:cxn>
                <a:cxn ang="0">
                  <a:pos x="563" y="166"/>
                </a:cxn>
                <a:cxn ang="0">
                  <a:pos x="577" y="218"/>
                </a:cxn>
                <a:cxn ang="0">
                  <a:pos x="639" y="198"/>
                </a:cxn>
                <a:cxn ang="0">
                  <a:pos x="673" y="200"/>
                </a:cxn>
                <a:cxn ang="0">
                  <a:pos x="703" y="216"/>
                </a:cxn>
                <a:cxn ang="0">
                  <a:pos x="747" y="290"/>
                </a:cxn>
                <a:cxn ang="0">
                  <a:pos x="779" y="355"/>
                </a:cxn>
                <a:cxn ang="0">
                  <a:pos x="815" y="383"/>
                </a:cxn>
                <a:cxn ang="0">
                  <a:pos x="860" y="389"/>
                </a:cxn>
              </a:cxnLst>
              <a:rect l="0" t="0" r="r" b="b"/>
              <a:pathLst>
                <a:path w="1244" h="822">
                  <a:moveTo>
                    <a:pt x="850" y="419"/>
                  </a:moveTo>
                  <a:lnTo>
                    <a:pt x="840" y="431"/>
                  </a:lnTo>
                  <a:lnTo>
                    <a:pt x="840" y="453"/>
                  </a:lnTo>
                  <a:lnTo>
                    <a:pt x="838" y="481"/>
                  </a:lnTo>
                  <a:lnTo>
                    <a:pt x="844" y="493"/>
                  </a:lnTo>
                  <a:lnTo>
                    <a:pt x="842" y="541"/>
                  </a:lnTo>
                  <a:lnTo>
                    <a:pt x="856" y="547"/>
                  </a:lnTo>
                  <a:lnTo>
                    <a:pt x="862" y="565"/>
                  </a:lnTo>
                  <a:lnTo>
                    <a:pt x="864" y="581"/>
                  </a:lnTo>
                  <a:lnTo>
                    <a:pt x="876" y="589"/>
                  </a:lnTo>
                  <a:lnTo>
                    <a:pt x="900" y="601"/>
                  </a:lnTo>
                  <a:lnTo>
                    <a:pt x="910" y="645"/>
                  </a:lnTo>
                  <a:lnTo>
                    <a:pt x="968" y="674"/>
                  </a:lnTo>
                  <a:lnTo>
                    <a:pt x="992" y="674"/>
                  </a:lnTo>
                  <a:lnTo>
                    <a:pt x="1004" y="664"/>
                  </a:lnTo>
                  <a:lnTo>
                    <a:pt x="1016" y="668"/>
                  </a:lnTo>
                  <a:lnTo>
                    <a:pt x="1030" y="653"/>
                  </a:lnTo>
                  <a:lnTo>
                    <a:pt x="1056" y="653"/>
                  </a:lnTo>
                  <a:lnTo>
                    <a:pt x="1066" y="662"/>
                  </a:lnTo>
                  <a:lnTo>
                    <a:pt x="1098" y="649"/>
                  </a:lnTo>
                  <a:lnTo>
                    <a:pt x="1134" y="569"/>
                  </a:lnTo>
                  <a:lnTo>
                    <a:pt x="1158" y="557"/>
                  </a:lnTo>
                  <a:lnTo>
                    <a:pt x="1176" y="557"/>
                  </a:lnTo>
                  <a:lnTo>
                    <a:pt x="1188" y="549"/>
                  </a:lnTo>
                  <a:lnTo>
                    <a:pt x="1214" y="555"/>
                  </a:lnTo>
                  <a:lnTo>
                    <a:pt x="1240" y="563"/>
                  </a:lnTo>
                  <a:lnTo>
                    <a:pt x="1244" y="579"/>
                  </a:lnTo>
                  <a:lnTo>
                    <a:pt x="1228" y="601"/>
                  </a:lnTo>
                  <a:lnTo>
                    <a:pt x="1220" y="621"/>
                  </a:lnTo>
                  <a:lnTo>
                    <a:pt x="1226" y="637"/>
                  </a:lnTo>
                  <a:lnTo>
                    <a:pt x="1216" y="678"/>
                  </a:lnTo>
                  <a:lnTo>
                    <a:pt x="1210" y="678"/>
                  </a:lnTo>
                  <a:lnTo>
                    <a:pt x="1208" y="658"/>
                  </a:lnTo>
                  <a:lnTo>
                    <a:pt x="1196" y="672"/>
                  </a:lnTo>
                  <a:lnTo>
                    <a:pt x="1174" y="674"/>
                  </a:lnTo>
                  <a:lnTo>
                    <a:pt x="1152" y="692"/>
                  </a:lnTo>
                  <a:lnTo>
                    <a:pt x="1150" y="702"/>
                  </a:lnTo>
                  <a:lnTo>
                    <a:pt x="1084" y="702"/>
                  </a:lnTo>
                  <a:lnTo>
                    <a:pt x="1080" y="714"/>
                  </a:lnTo>
                  <a:lnTo>
                    <a:pt x="1068" y="714"/>
                  </a:lnTo>
                  <a:lnTo>
                    <a:pt x="1096" y="746"/>
                  </a:lnTo>
                  <a:lnTo>
                    <a:pt x="1116" y="758"/>
                  </a:lnTo>
                  <a:lnTo>
                    <a:pt x="1116" y="764"/>
                  </a:lnTo>
                  <a:lnTo>
                    <a:pt x="1058" y="770"/>
                  </a:lnTo>
                  <a:lnTo>
                    <a:pt x="1040" y="822"/>
                  </a:lnTo>
                  <a:lnTo>
                    <a:pt x="1022" y="810"/>
                  </a:lnTo>
                  <a:lnTo>
                    <a:pt x="980" y="768"/>
                  </a:lnTo>
                  <a:lnTo>
                    <a:pt x="972" y="776"/>
                  </a:lnTo>
                  <a:lnTo>
                    <a:pt x="960" y="774"/>
                  </a:lnTo>
                  <a:lnTo>
                    <a:pt x="960" y="764"/>
                  </a:lnTo>
                  <a:lnTo>
                    <a:pt x="940" y="766"/>
                  </a:lnTo>
                  <a:lnTo>
                    <a:pt x="946" y="774"/>
                  </a:lnTo>
                  <a:lnTo>
                    <a:pt x="912" y="786"/>
                  </a:lnTo>
                  <a:lnTo>
                    <a:pt x="892" y="796"/>
                  </a:lnTo>
                  <a:lnTo>
                    <a:pt x="868" y="776"/>
                  </a:lnTo>
                  <a:lnTo>
                    <a:pt x="835" y="772"/>
                  </a:lnTo>
                  <a:lnTo>
                    <a:pt x="793" y="748"/>
                  </a:lnTo>
                  <a:lnTo>
                    <a:pt x="765" y="746"/>
                  </a:lnTo>
                  <a:lnTo>
                    <a:pt x="715" y="722"/>
                  </a:lnTo>
                  <a:lnTo>
                    <a:pt x="683" y="688"/>
                  </a:lnTo>
                  <a:lnTo>
                    <a:pt x="641" y="690"/>
                  </a:lnTo>
                  <a:lnTo>
                    <a:pt x="593" y="641"/>
                  </a:lnTo>
                  <a:lnTo>
                    <a:pt x="579" y="637"/>
                  </a:lnTo>
                  <a:lnTo>
                    <a:pt x="547" y="597"/>
                  </a:lnTo>
                  <a:lnTo>
                    <a:pt x="561" y="581"/>
                  </a:lnTo>
                  <a:lnTo>
                    <a:pt x="563" y="565"/>
                  </a:lnTo>
                  <a:lnTo>
                    <a:pt x="555" y="547"/>
                  </a:lnTo>
                  <a:lnTo>
                    <a:pt x="533" y="493"/>
                  </a:lnTo>
                  <a:lnTo>
                    <a:pt x="519" y="487"/>
                  </a:lnTo>
                  <a:lnTo>
                    <a:pt x="501" y="473"/>
                  </a:lnTo>
                  <a:lnTo>
                    <a:pt x="461" y="421"/>
                  </a:lnTo>
                  <a:lnTo>
                    <a:pt x="443" y="411"/>
                  </a:lnTo>
                  <a:lnTo>
                    <a:pt x="439" y="397"/>
                  </a:lnTo>
                  <a:lnTo>
                    <a:pt x="417" y="397"/>
                  </a:lnTo>
                  <a:lnTo>
                    <a:pt x="401" y="387"/>
                  </a:lnTo>
                  <a:lnTo>
                    <a:pt x="399" y="371"/>
                  </a:lnTo>
                  <a:lnTo>
                    <a:pt x="409" y="355"/>
                  </a:lnTo>
                  <a:lnTo>
                    <a:pt x="403" y="339"/>
                  </a:lnTo>
                  <a:lnTo>
                    <a:pt x="389" y="341"/>
                  </a:lnTo>
                  <a:lnTo>
                    <a:pt x="383" y="333"/>
                  </a:lnTo>
                  <a:lnTo>
                    <a:pt x="379" y="323"/>
                  </a:lnTo>
                  <a:lnTo>
                    <a:pt x="379" y="314"/>
                  </a:lnTo>
                  <a:lnTo>
                    <a:pt x="354" y="312"/>
                  </a:lnTo>
                  <a:lnTo>
                    <a:pt x="350" y="296"/>
                  </a:lnTo>
                  <a:lnTo>
                    <a:pt x="350" y="280"/>
                  </a:lnTo>
                  <a:lnTo>
                    <a:pt x="330" y="290"/>
                  </a:lnTo>
                  <a:lnTo>
                    <a:pt x="324" y="280"/>
                  </a:lnTo>
                  <a:lnTo>
                    <a:pt x="312" y="254"/>
                  </a:lnTo>
                  <a:lnTo>
                    <a:pt x="300" y="252"/>
                  </a:lnTo>
                  <a:lnTo>
                    <a:pt x="302" y="242"/>
                  </a:lnTo>
                  <a:lnTo>
                    <a:pt x="294" y="230"/>
                  </a:lnTo>
                  <a:lnTo>
                    <a:pt x="276" y="218"/>
                  </a:lnTo>
                  <a:lnTo>
                    <a:pt x="272" y="202"/>
                  </a:lnTo>
                  <a:lnTo>
                    <a:pt x="268" y="192"/>
                  </a:lnTo>
                  <a:lnTo>
                    <a:pt x="256" y="186"/>
                  </a:lnTo>
                  <a:lnTo>
                    <a:pt x="254" y="174"/>
                  </a:lnTo>
                  <a:lnTo>
                    <a:pt x="242" y="158"/>
                  </a:lnTo>
                  <a:lnTo>
                    <a:pt x="244" y="124"/>
                  </a:lnTo>
                  <a:lnTo>
                    <a:pt x="186" y="86"/>
                  </a:lnTo>
                  <a:lnTo>
                    <a:pt x="158" y="82"/>
                  </a:lnTo>
                  <a:lnTo>
                    <a:pt x="172" y="110"/>
                  </a:lnTo>
                  <a:lnTo>
                    <a:pt x="180" y="138"/>
                  </a:lnTo>
                  <a:lnTo>
                    <a:pt x="190" y="172"/>
                  </a:lnTo>
                  <a:lnTo>
                    <a:pt x="194" y="196"/>
                  </a:lnTo>
                  <a:lnTo>
                    <a:pt x="204" y="212"/>
                  </a:lnTo>
                  <a:lnTo>
                    <a:pt x="220" y="222"/>
                  </a:lnTo>
                  <a:lnTo>
                    <a:pt x="234" y="238"/>
                  </a:lnTo>
                  <a:lnTo>
                    <a:pt x="254" y="248"/>
                  </a:lnTo>
                  <a:lnTo>
                    <a:pt x="260" y="262"/>
                  </a:lnTo>
                  <a:lnTo>
                    <a:pt x="262" y="278"/>
                  </a:lnTo>
                  <a:lnTo>
                    <a:pt x="274" y="294"/>
                  </a:lnTo>
                  <a:lnTo>
                    <a:pt x="280" y="310"/>
                  </a:lnTo>
                  <a:lnTo>
                    <a:pt x="294" y="316"/>
                  </a:lnTo>
                  <a:lnTo>
                    <a:pt x="294" y="335"/>
                  </a:lnTo>
                  <a:lnTo>
                    <a:pt x="302" y="343"/>
                  </a:lnTo>
                  <a:lnTo>
                    <a:pt x="306" y="329"/>
                  </a:lnTo>
                  <a:lnTo>
                    <a:pt x="320" y="339"/>
                  </a:lnTo>
                  <a:lnTo>
                    <a:pt x="324" y="365"/>
                  </a:lnTo>
                  <a:lnTo>
                    <a:pt x="342" y="389"/>
                  </a:lnTo>
                  <a:lnTo>
                    <a:pt x="346" y="405"/>
                  </a:lnTo>
                  <a:lnTo>
                    <a:pt x="350" y="429"/>
                  </a:lnTo>
                  <a:lnTo>
                    <a:pt x="352" y="439"/>
                  </a:lnTo>
                  <a:lnTo>
                    <a:pt x="363" y="433"/>
                  </a:lnTo>
                  <a:lnTo>
                    <a:pt x="377" y="443"/>
                  </a:lnTo>
                  <a:lnTo>
                    <a:pt x="387" y="457"/>
                  </a:lnTo>
                  <a:lnTo>
                    <a:pt x="395" y="463"/>
                  </a:lnTo>
                  <a:lnTo>
                    <a:pt x="373" y="493"/>
                  </a:lnTo>
                  <a:lnTo>
                    <a:pt x="365" y="477"/>
                  </a:lnTo>
                  <a:lnTo>
                    <a:pt x="330" y="447"/>
                  </a:lnTo>
                  <a:lnTo>
                    <a:pt x="320" y="443"/>
                  </a:lnTo>
                  <a:lnTo>
                    <a:pt x="312" y="435"/>
                  </a:lnTo>
                  <a:lnTo>
                    <a:pt x="300" y="413"/>
                  </a:lnTo>
                  <a:lnTo>
                    <a:pt x="288" y="423"/>
                  </a:lnTo>
                  <a:lnTo>
                    <a:pt x="286" y="397"/>
                  </a:lnTo>
                  <a:lnTo>
                    <a:pt x="288" y="373"/>
                  </a:lnTo>
                  <a:lnTo>
                    <a:pt x="282" y="357"/>
                  </a:lnTo>
                  <a:lnTo>
                    <a:pt x="256" y="335"/>
                  </a:lnTo>
                  <a:lnTo>
                    <a:pt x="250" y="327"/>
                  </a:lnTo>
                  <a:lnTo>
                    <a:pt x="208" y="310"/>
                  </a:lnTo>
                  <a:lnTo>
                    <a:pt x="176" y="286"/>
                  </a:lnTo>
                  <a:lnTo>
                    <a:pt x="194" y="280"/>
                  </a:lnTo>
                  <a:lnTo>
                    <a:pt x="210" y="266"/>
                  </a:lnTo>
                  <a:lnTo>
                    <a:pt x="194" y="242"/>
                  </a:lnTo>
                  <a:lnTo>
                    <a:pt x="158" y="214"/>
                  </a:lnTo>
                  <a:lnTo>
                    <a:pt x="136" y="180"/>
                  </a:lnTo>
                  <a:lnTo>
                    <a:pt x="120" y="158"/>
                  </a:lnTo>
                  <a:lnTo>
                    <a:pt x="94" y="114"/>
                  </a:lnTo>
                  <a:lnTo>
                    <a:pt x="74" y="94"/>
                  </a:lnTo>
                  <a:lnTo>
                    <a:pt x="58" y="66"/>
                  </a:lnTo>
                  <a:lnTo>
                    <a:pt x="32" y="42"/>
                  </a:lnTo>
                  <a:lnTo>
                    <a:pt x="6" y="16"/>
                  </a:lnTo>
                  <a:lnTo>
                    <a:pt x="0" y="0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268" y="94"/>
                  </a:lnTo>
                  <a:lnTo>
                    <a:pt x="365" y="106"/>
                  </a:lnTo>
                  <a:lnTo>
                    <a:pt x="405" y="108"/>
                  </a:lnTo>
                  <a:lnTo>
                    <a:pt x="411" y="86"/>
                  </a:lnTo>
                  <a:lnTo>
                    <a:pt x="485" y="94"/>
                  </a:lnTo>
                  <a:lnTo>
                    <a:pt x="493" y="96"/>
                  </a:lnTo>
                  <a:lnTo>
                    <a:pt x="501" y="110"/>
                  </a:lnTo>
                  <a:lnTo>
                    <a:pt x="509" y="116"/>
                  </a:lnTo>
                  <a:lnTo>
                    <a:pt x="537" y="146"/>
                  </a:lnTo>
                  <a:lnTo>
                    <a:pt x="563" y="166"/>
                  </a:lnTo>
                  <a:lnTo>
                    <a:pt x="563" y="176"/>
                  </a:lnTo>
                  <a:lnTo>
                    <a:pt x="569" y="184"/>
                  </a:lnTo>
                  <a:lnTo>
                    <a:pt x="569" y="204"/>
                  </a:lnTo>
                  <a:lnTo>
                    <a:pt x="577" y="218"/>
                  </a:lnTo>
                  <a:lnTo>
                    <a:pt x="615" y="230"/>
                  </a:lnTo>
                  <a:lnTo>
                    <a:pt x="619" y="228"/>
                  </a:lnTo>
                  <a:lnTo>
                    <a:pt x="633" y="200"/>
                  </a:lnTo>
                  <a:lnTo>
                    <a:pt x="639" y="198"/>
                  </a:lnTo>
                  <a:lnTo>
                    <a:pt x="647" y="202"/>
                  </a:lnTo>
                  <a:lnTo>
                    <a:pt x="651" y="194"/>
                  </a:lnTo>
                  <a:lnTo>
                    <a:pt x="661" y="198"/>
                  </a:lnTo>
                  <a:lnTo>
                    <a:pt x="673" y="200"/>
                  </a:lnTo>
                  <a:lnTo>
                    <a:pt x="681" y="204"/>
                  </a:lnTo>
                  <a:lnTo>
                    <a:pt x="687" y="202"/>
                  </a:lnTo>
                  <a:lnTo>
                    <a:pt x="699" y="208"/>
                  </a:lnTo>
                  <a:lnTo>
                    <a:pt x="703" y="216"/>
                  </a:lnTo>
                  <a:lnTo>
                    <a:pt x="707" y="218"/>
                  </a:lnTo>
                  <a:lnTo>
                    <a:pt x="727" y="236"/>
                  </a:lnTo>
                  <a:lnTo>
                    <a:pt x="731" y="270"/>
                  </a:lnTo>
                  <a:lnTo>
                    <a:pt x="747" y="290"/>
                  </a:lnTo>
                  <a:lnTo>
                    <a:pt x="769" y="308"/>
                  </a:lnTo>
                  <a:lnTo>
                    <a:pt x="769" y="325"/>
                  </a:lnTo>
                  <a:lnTo>
                    <a:pt x="773" y="341"/>
                  </a:lnTo>
                  <a:lnTo>
                    <a:pt x="779" y="355"/>
                  </a:lnTo>
                  <a:lnTo>
                    <a:pt x="781" y="363"/>
                  </a:lnTo>
                  <a:lnTo>
                    <a:pt x="787" y="365"/>
                  </a:lnTo>
                  <a:lnTo>
                    <a:pt x="797" y="371"/>
                  </a:lnTo>
                  <a:lnTo>
                    <a:pt x="815" y="383"/>
                  </a:lnTo>
                  <a:lnTo>
                    <a:pt x="831" y="385"/>
                  </a:lnTo>
                  <a:lnTo>
                    <a:pt x="848" y="395"/>
                  </a:lnTo>
                  <a:lnTo>
                    <a:pt x="854" y="389"/>
                  </a:lnTo>
                  <a:lnTo>
                    <a:pt x="860" y="389"/>
                  </a:lnTo>
                  <a:lnTo>
                    <a:pt x="850" y="4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6" name="Moldova">
              <a:extLst>
                <a:ext uri="{FF2B5EF4-FFF2-40B4-BE49-F238E27FC236}">
                  <a16:creationId xmlns="" xmlns:a16="http://schemas.microsoft.com/office/drawing/2014/main" id="{D94B18FA-45D1-439B-844E-7E4ABA4A1A79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5088" y="2788847"/>
              <a:ext cx="121043" cy="14355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8" y="18"/>
                </a:cxn>
                <a:cxn ang="0">
                  <a:pos x="68" y="24"/>
                </a:cxn>
                <a:cxn ang="0">
                  <a:pos x="84" y="20"/>
                </a:cxn>
                <a:cxn ang="0">
                  <a:pos x="100" y="28"/>
                </a:cxn>
                <a:cxn ang="0">
                  <a:pos x="114" y="36"/>
                </a:cxn>
                <a:cxn ang="0">
                  <a:pos x="128" y="52"/>
                </a:cxn>
                <a:cxn ang="0">
                  <a:pos x="134" y="76"/>
                </a:cxn>
                <a:cxn ang="0">
                  <a:pos x="140" y="100"/>
                </a:cxn>
                <a:cxn ang="0">
                  <a:pos x="150" y="122"/>
                </a:cxn>
                <a:cxn ang="0">
                  <a:pos x="126" y="126"/>
                </a:cxn>
                <a:cxn ang="0">
                  <a:pos x="104" y="120"/>
                </a:cxn>
                <a:cxn ang="0">
                  <a:pos x="96" y="146"/>
                </a:cxn>
                <a:cxn ang="0">
                  <a:pos x="84" y="168"/>
                </a:cxn>
                <a:cxn ang="0">
                  <a:pos x="66" y="178"/>
                </a:cxn>
                <a:cxn ang="0">
                  <a:pos x="62" y="160"/>
                </a:cxn>
                <a:cxn ang="0">
                  <a:pos x="66" y="138"/>
                </a:cxn>
                <a:cxn ang="0">
                  <a:pos x="64" y="124"/>
                </a:cxn>
                <a:cxn ang="0">
                  <a:pos x="58" y="96"/>
                </a:cxn>
                <a:cxn ang="0">
                  <a:pos x="46" y="78"/>
                </a:cxn>
                <a:cxn ang="0">
                  <a:pos x="34" y="50"/>
                </a:cxn>
                <a:cxn ang="0">
                  <a:pos x="18" y="28"/>
                </a:cxn>
                <a:cxn ang="0">
                  <a:pos x="0" y="16"/>
                </a:cxn>
                <a:cxn ang="0">
                  <a:pos x="2" y="4"/>
                </a:cxn>
                <a:cxn ang="0">
                  <a:pos x="18" y="0"/>
                </a:cxn>
              </a:cxnLst>
              <a:rect l="0" t="0" r="r" b="b"/>
              <a:pathLst>
                <a:path w="150" h="178">
                  <a:moveTo>
                    <a:pt x="18" y="0"/>
                  </a:moveTo>
                  <a:lnTo>
                    <a:pt x="48" y="18"/>
                  </a:lnTo>
                  <a:lnTo>
                    <a:pt x="68" y="24"/>
                  </a:lnTo>
                  <a:lnTo>
                    <a:pt x="84" y="20"/>
                  </a:lnTo>
                  <a:lnTo>
                    <a:pt x="100" y="28"/>
                  </a:lnTo>
                  <a:lnTo>
                    <a:pt x="114" y="36"/>
                  </a:lnTo>
                  <a:lnTo>
                    <a:pt x="128" y="52"/>
                  </a:lnTo>
                  <a:lnTo>
                    <a:pt x="134" y="76"/>
                  </a:lnTo>
                  <a:lnTo>
                    <a:pt x="140" y="100"/>
                  </a:lnTo>
                  <a:lnTo>
                    <a:pt x="150" y="122"/>
                  </a:lnTo>
                  <a:lnTo>
                    <a:pt x="126" y="126"/>
                  </a:lnTo>
                  <a:lnTo>
                    <a:pt x="104" y="120"/>
                  </a:lnTo>
                  <a:lnTo>
                    <a:pt x="96" y="146"/>
                  </a:lnTo>
                  <a:lnTo>
                    <a:pt x="84" y="168"/>
                  </a:lnTo>
                  <a:lnTo>
                    <a:pt x="66" y="178"/>
                  </a:lnTo>
                  <a:lnTo>
                    <a:pt x="62" y="160"/>
                  </a:lnTo>
                  <a:lnTo>
                    <a:pt x="66" y="138"/>
                  </a:lnTo>
                  <a:lnTo>
                    <a:pt x="64" y="124"/>
                  </a:lnTo>
                  <a:lnTo>
                    <a:pt x="58" y="96"/>
                  </a:lnTo>
                  <a:lnTo>
                    <a:pt x="46" y="78"/>
                  </a:lnTo>
                  <a:lnTo>
                    <a:pt x="34" y="50"/>
                  </a:lnTo>
                  <a:lnTo>
                    <a:pt x="18" y="28"/>
                  </a:lnTo>
                  <a:lnTo>
                    <a:pt x="0" y="16"/>
                  </a:lnTo>
                  <a:lnTo>
                    <a:pt x="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7" name="Monaco">
              <a:extLst>
                <a:ext uri="{FF2B5EF4-FFF2-40B4-BE49-F238E27FC236}">
                  <a16:creationId xmlns="" xmlns:a16="http://schemas.microsoft.com/office/drawing/2014/main" id="{3A23EC6A-694F-4233-9591-EDE9DA22872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3779" y="3003203"/>
              <a:ext cx="13667" cy="15732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8" name="Mongolia">
              <a:extLst>
                <a:ext uri="{FF2B5EF4-FFF2-40B4-BE49-F238E27FC236}">
                  <a16:creationId xmlns="" xmlns:a16="http://schemas.microsoft.com/office/drawing/2014/main" id="{362B3301-5214-44D4-B851-69EA83B89D03}"/>
                </a:ext>
              </a:extLst>
            </p:cNvPr>
            <p:cNvSpPr>
              <a:spLocks/>
            </p:cNvSpPr>
            <p:nvPr/>
          </p:nvSpPr>
          <p:spPr bwMode="gray">
            <a:xfrm>
              <a:off x="8493205" y="2619723"/>
              <a:ext cx="995675" cy="481806"/>
            </a:xfrm>
            <a:custGeom>
              <a:avLst/>
              <a:gdLst/>
              <a:ahLst/>
              <a:cxnLst>
                <a:cxn ang="0">
                  <a:pos x="70" y="226"/>
                </a:cxn>
                <a:cxn ang="0">
                  <a:pos x="134" y="300"/>
                </a:cxn>
                <a:cxn ang="0">
                  <a:pos x="132" y="372"/>
                </a:cxn>
                <a:cxn ang="0">
                  <a:pos x="212" y="394"/>
                </a:cxn>
                <a:cxn ang="0">
                  <a:pos x="302" y="448"/>
                </a:cxn>
                <a:cxn ang="0">
                  <a:pos x="352" y="532"/>
                </a:cxn>
                <a:cxn ang="0">
                  <a:pos x="408" y="542"/>
                </a:cxn>
                <a:cxn ang="0">
                  <a:pos x="556" y="540"/>
                </a:cxn>
                <a:cxn ang="0">
                  <a:pos x="608" y="566"/>
                </a:cxn>
                <a:cxn ang="0">
                  <a:pos x="658" y="578"/>
                </a:cxn>
                <a:cxn ang="0">
                  <a:pos x="700" y="582"/>
                </a:cxn>
                <a:cxn ang="0">
                  <a:pos x="788" y="536"/>
                </a:cxn>
                <a:cxn ang="0">
                  <a:pos x="890" y="506"/>
                </a:cxn>
                <a:cxn ang="0">
                  <a:pos x="936" y="464"/>
                </a:cxn>
                <a:cxn ang="0">
                  <a:pos x="906" y="424"/>
                </a:cxn>
                <a:cxn ang="0">
                  <a:pos x="954" y="388"/>
                </a:cxn>
                <a:cxn ang="0">
                  <a:pos x="1052" y="374"/>
                </a:cxn>
                <a:cxn ang="0">
                  <a:pos x="1132" y="358"/>
                </a:cxn>
                <a:cxn ang="0">
                  <a:pos x="1166" y="344"/>
                </a:cxn>
                <a:cxn ang="0">
                  <a:pos x="1206" y="354"/>
                </a:cxn>
                <a:cxn ang="0">
                  <a:pos x="1198" y="284"/>
                </a:cxn>
                <a:cxn ang="0">
                  <a:pos x="1164" y="248"/>
                </a:cxn>
                <a:cxn ang="0">
                  <a:pos x="1136" y="268"/>
                </a:cxn>
                <a:cxn ang="0">
                  <a:pos x="1086" y="256"/>
                </a:cxn>
                <a:cxn ang="0">
                  <a:pos x="1094" y="192"/>
                </a:cxn>
                <a:cxn ang="0">
                  <a:pos x="1110" y="138"/>
                </a:cxn>
                <a:cxn ang="0">
                  <a:pos x="1070" y="128"/>
                </a:cxn>
                <a:cxn ang="0">
                  <a:pos x="978" y="144"/>
                </a:cxn>
                <a:cxn ang="0">
                  <a:pos x="850" y="164"/>
                </a:cxn>
                <a:cxn ang="0">
                  <a:pos x="768" y="134"/>
                </a:cxn>
                <a:cxn ang="0">
                  <a:pos x="716" y="98"/>
                </a:cxn>
                <a:cxn ang="0">
                  <a:pos x="562" y="78"/>
                </a:cxn>
                <a:cxn ang="0">
                  <a:pos x="470" y="0"/>
                </a:cxn>
                <a:cxn ang="0">
                  <a:pos x="416" y="86"/>
                </a:cxn>
                <a:cxn ang="0">
                  <a:pos x="402" y="124"/>
                </a:cxn>
                <a:cxn ang="0">
                  <a:pos x="338" y="124"/>
                </a:cxn>
                <a:cxn ang="0">
                  <a:pos x="258" y="112"/>
                </a:cxn>
                <a:cxn ang="0">
                  <a:pos x="192" y="82"/>
                </a:cxn>
                <a:cxn ang="0">
                  <a:pos x="90" y="122"/>
                </a:cxn>
                <a:cxn ang="0">
                  <a:pos x="34" y="162"/>
                </a:cxn>
                <a:cxn ang="0">
                  <a:pos x="10" y="182"/>
                </a:cxn>
                <a:cxn ang="0">
                  <a:pos x="18" y="204"/>
                </a:cxn>
                <a:cxn ang="0">
                  <a:pos x="38" y="220"/>
                </a:cxn>
              </a:cxnLst>
              <a:rect l="0" t="0" r="r" b="b"/>
              <a:pathLst>
                <a:path w="1228" h="590">
                  <a:moveTo>
                    <a:pt x="38" y="220"/>
                  </a:moveTo>
                  <a:lnTo>
                    <a:pt x="70" y="226"/>
                  </a:lnTo>
                  <a:lnTo>
                    <a:pt x="98" y="244"/>
                  </a:lnTo>
                  <a:lnTo>
                    <a:pt x="134" y="300"/>
                  </a:lnTo>
                  <a:lnTo>
                    <a:pt x="158" y="320"/>
                  </a:lnTo>
                  <a:lnTo>
                    <a:pt x="132" y="372"/>
                  </a:lnTo>
                  <a:lnTo>
                    <a:pt x="144" y="386"/>
                  </a:lnTo>
                  <a:lnTo>
                    <a:pt x="212" y="394"/>
                  </a:lnTo>
                  <a:lnTo>
                    <a:pt x="272" y="416"/>
                  </a:lnTo>
                  <a:lnTo>
                    <a:pt x="302" y="448"/>
                  </a:lnTo>
                  <a:lnTo>
                    <a:pt x="314" y="456"/>
                  </a:lnTo>
                  <a:lnTo>
                    <a:pt x="352" y="532"/>
                  </a:lnTo>
                  <a:lnTo>
                    <a:pt x="382" y="532"/>
                  </a:lnTo>
                  <a:lnTo>
                    <a:pt x="408" y="542"/>
                  </a:lnTo>
                  <a:lnTo>
                    <a:pt x="500" y="544"/>
                  </a:lnTo>
                  <a:lnTo>
                    <a:pt x="556" y="540"/>
                  </a:lnTo>
                  <a:lnTo>
                    <a:pt x="578" y="564"/>
                  </a:lnTo>
                  <a:lnTo>
                    <a:pt x="608" y="566"/>
                  </a:lnTo>
                  <a:lnTo>
                    <a:pt x="630" y="582"/>
                  </a:lnTo>
                  <a:lnTo>
                    <a:pt x="658" y="578"/>
                  </a:lnTo>
                  <a:lnTo>
                    <a:pt x="676" y="590"/>
                  </a:lnTo>
                  <a:lnTo>
                    <a:pt x="700" y="582"/>
                  </a:lnTo>
                  <a:lnTo>
                    <a:pt x="716" y="562"/>
                  </a:lnTo>
                  <a:lnTo>
                    <a:pt x="788" y="536"/>
                  </a:lnTo>
                  <a:lnTo>
                    <a:pt x="872" y="534"/>
                  </a:lnTo>
                  <a:lnTo>
                    <a:pt x="890" y="506"/>
                  </a:lnTo>
                  <a:lnTo>
                    <a:pt x="926" y="488"/>
                  </a:lnTo>
                  <a:lnTo>
                    <a:pt x="936" y="464"/>
                  </a:lnTo>
                  <a:lnTo>
                    <a:pt x="906" y="442"/>
                  </a:lnTo>
                  <a:lnTo>
                    <a:pt x="906" y="424"/>
                  </a:lnTo>
                  <a:lnTo>
                    <a:pt x="940" y="390"/>
                  </a:lnTo>
                  <a:lnTo>
                    <a:pt x="954" y="388"/>
                  </a:lnTo>
                  <a:lnTo>
                    <a:pt x="990" y="410"/>
                  </a:lnTo>
                  <a:lnTo>
                    <a:pt x="1052" y="374"/>
                  </a:lnTo>
                  <a:lnTo>
                    <a:pt x="1092" y="380"/>
                  </a:lnTo>
                  <a:lnTo>
                    <a:pt x="1132" y="358"/>
                  </a:lnTo>
                  <a:lnTo>
                    <a:pt x="1154" y="356"/>
                  </a:lnTo>
                  <a:lnTo>
                    <a:pt x="1166" y="344"/>
                  </a:lnTo>
                  <a:lnTo>
                    <a:pt x="1186" y="342"/>
                  </a:lnTo>
                  <a:lnTo>
                    <a:pt x="1206" y="354"/>
                  </a:lnTo>
                  <a:lnTo>
                    <a:pt x="1228" y="320"/>
                  </a:lnTo>
                  <a:lnTo>
                    <a:pt x="1198" y="284"/>
                  </a:lnTo>
                  <a:lnTo>
                    <a:pt x="1196" y="268"/>
                  </a:lnTo>
                  <a:lnTo>
                    <a:pt x="1164" y="248"/>
                  </a:lnTo>
                  <a:lnTo>
                    <a:pt x="1152" y="250"/>
                  </a:lnTo>
                  <a:lnTo>
                    <a:pt x="1136" y="268"/>
                  </a:lnTo>
                  <a:lnTo>
                    <a:pt x="1118" y="258"/>
                  </a:lnTo>
                  <a:lnTo>
                    <a:pt x="1086" y="256"/>
                  </a:lnTo>
                  <a:lnTo>
                    <a:pt x="1074" y="234"/>
                  </a:lnTo>
                  <a:lnTo>
                    <a:pt x="1094" y="192"/>
                  </a:lnTo>
                  <a:lnTo>
                    <a:pt x="1098" y="158"/>
                  </a:lnTo>
                  <a:lnTo>
                    <a:pt x="1110" y="138"/>
                  </a:lnTo>
                  <a:lnTo>
                    <a:pt x="1102" y="128"/>
                  </a:lnTo>
                  <a:lnTo>
                    <a:pt x="1070" y="128"/>
                  </a:lnTo>
                  <a:lnTo>
                    <a:pt x="1038" y="108"/>
                  </a:lnTo>
                  <a:lnTo>
                    <a:pt x="978" y="144"/>
                  </a:lnTo>
                  <a:lnTo>
                    <a:pt x="926" y="162"/>
                  </a:lnTo>
                  <a:lnTo>
                    <a:pt x="850" y="164"/>
                  </a:lnTo>
                  <a:lnTo>
                    <a:pt x="800" y="154"/>
                  </a:lnTo>
                  <a:lnTo>
                    <a:pt x="768" y="134"/>
                  </a:lnTo>
                  <a:lnTo>
                    <a:pt x="746" y="104"/>
                  </a:lnTo>
                  <a:lnTo>
                    <a:pt x="716" y="98"/>
                  </a:lnTo>
                  <a:lnTo>
                    <a:pt x="592" y="110"/>
                  </a:lnTo>
                  <a:lnTo>
                    <a:pt x="562" y="78"/>
                  </a:lnTo>
                  <a:lnTo>
                    <a:pt x="554" y="30"/>
                  </a:lnTo>
                  <a:lnTo>
                    <a:pt x="470" y="0"/>
                  </a:lnTo>
                  <a:lnTo>
                    <a:pt x="418" y="44"/>
                  </a:lnTo>
                  <a:lnTo>
                    <a:pt x="416" y="86"/>
                  </a:lnTo>
                  <a:lnTo>
                    <a:pt x="400" y="106"/>
                  </a:lnTo>
                  <a:lnTo>
                    <a:pt x="402" y="124"/>
                  </a:lnTo>
                  <a:lnTo>
                    <a:pt x="370" y="140"/>
                  </a:lnTo>
                  <a:lnTo>
                    <a:pt x="338" y="124"/>
                  </a:lnTo>
                  <a:lnTo>
                    <a:pt x="300" y="134"/>
                  </a:lnTo>
                  <a:lnTo>
                    <a:pt x="258" y="112"/>
                  </a:lnTo>
                  <a:lnTo>
                    <a:pt x="230" y="116"/>
                  </a:lnTo>
                  <a:lnTo>
                    <a:pt x="192" y="82"/>
                  </a:lnTo>
                  <a:lnTo>
                    <a:pt x="164" y="82"/>
                  </a:lnTo>
                  <a:lnTo>
                    <a:pt x="90" y="122"/>
                  </a:lnTo>
                  <a:lnTo>
                    <a:pt x="88" y="140"/>
                  </a:lnTo>
                  <a:lnTo>
                    <a:pt x="34" y="162"/>
                  </a:lnTo>
                  <a:lnTo>
                    <a:pt x="22" y="180"/>
                  </a:lnTo>
                  <a:lnTo>
                    <a:pt x="10" y="182"/>
                  </a:lnTo>
                  <a:lnTo>
                    <a:pt x="0" y="190"/>
                  </a:lnTo>
                  <a:lnTo>
                    <a:pt x="18" y="204"/>
                  </a:lnTo>
                  <a:lnTo>
                    <a:pt x="24" y="206"/>
                  </a:lnTo>
                  <a:lnTo>
                    <a:pt x="38" y="22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9" name="Montenegro">
              <a:extLst>
                <a:ext uri="{FF2B5EF4-FFF2-40B4-BE49-F238E27FC236}">
                  <a16:creationId xmlns="" xmlns:a16="http://schemas.microsoft.com/office/drawing/2014/main" id="{587FEE2A-E8F3-4379-BF77-E01143F36B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71051" y="3016969"/>
              <a:ext cx="62474" cy="66863"/>
            </a:xfrm>
            <a:custGeom>
              <a:avLst/>
              <a:gdLst/>
              <a:ahLst/>
              <a:cxnLst>
                <a:cxn ang="0">
                  <a:pos x="668" y="246"/>
                </a:cxn>
                <a:cxn ang="0">
                  <a:pos x="912" y="395"/>
                </a:cxn>
                <a:cxn ang="0">
                  <a:pos x="784" y="520"/>
                </a:cxn>
                <a:cxn ang="0">
                  <a:pos x="732" y="709"/>
                </a:cxn>
                <a:cxn ang="0">
                  <a:pos x="590" y="614"/>
                </a:cxn>
                <a:cxn ang="0">
                  <a:pos x="449" y="780"/>
                </a:cxn>
                <a:cxn ang="0">
                  <a:pos x="425" y="992"/>
                </a:cxn>
                <a:cxn ang="0">
                  <a:pos x="307" y="921"/>
                </a:cxn>
                <a:cxn ang="0">
                  <a:pos x="236" y="756"/>
                </a:cxn>
                <a:cxn ang="0">
                  <a:pos x="0" y="567"/>
                </a:cxn>
                <a:cxn ang="0">
                  <a:pos x="0" y="567"/>
                </a:cxn>
                <a:cxn ang="0">
                  <a:pos x="94" y="425"/>
                </a:cxn>
                <a:cxn ang="0">
                  <a:pos x="331" y="213"/>
                </a:cxn>
                <a:cxn ang="0">
                  <a:pos x="401" y="0"/>
                </a:cxn>
                <a:cxn ang="0">
                  <a:pos x="668" y="246"/>
                </a:cxn>
              </a:cxnLst>
              <a:rect l="0" t="0" r="r" b="b"/>
              <a:pathLst>
                <a:path w="912" h="992">
                  <a:moveTo>
                    <a:pt x="668" y="246"/>
                  </a:moveTo>
                  <a:lnTo>
                    <a:pt x="912" y="395"/>
                  </a:lnTo>
                  <a:lnTo>
                    <a:pt x="784" y="520"/>
                  </a:lnTo>
                  <a:lnTo>
                    <a:pt x="732" y="709"/>
                  </a:lnTo>
                  <a:lnTo>
                    <a:pt x="590" y="614"/>
                  </a:lnTo>
                  <a:lnTo>
                    <a:pt x="449" y="780"/>
                  </a:lnTo>
                  <a:lnTo>
                    <a:pt x="425" y="992"/>
                  </a:lnTo>
                  <a:lnTo>
                    <a:pt x="307" y="921"/>
                  </a:lnTo>
                  <a:lnTo>
                    <a:pt x="236" y="756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4" y="425"/>
                  </a:lnTo>
                  <a:lnTo>
                    <a:pt x="331" y="213"/>
                  </a:lnTo>
                  <a:lnTo>
                    <a:pt x="401" y="0"/>
                  </a:lnTo>
                  <a:lnTo>
                    <a:pt x="668" y="24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0" name="Morocco">
              <a:extLst>
                <a:ext uri="{FF2B5EF4-FFF2-40B4-BE49-F238E27FC236}">
                  <a16:creationId xmlns="" xmlns:a16="http://schemas.microsoft.com/office/drawing/2014/main" id="{5A80B737-A420-4D02-B5C2-628CFD5A95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8803" y="3339485"/>
              <a:ext cx="368987" cy="302851"/>
            </a:xfrm>
            <a:custGeom>
              <a:avLst/>
              <a:gdLst/>
              <a:ahLst/>
              <a:cxnLst>
                <a:cxn ang="0">
                  <a:pos x="55" y="339"/>
                </a:cxn>
                <a:cxn ang="0">
                  <a:pos x="131" y="276"/>
                </a:cxn>
                <a:cxn ang="0">
                  <a:pos x="133" y="256"/>
                </a:cxn>
                <a:cxn ang="0">
                  <a:pos x="125" y="204"/>
                </a:cxn>
                <a:cxn ang="0">
                  <a:pos x="147" y="170"/>
                </a:cxn>
                <a:cxn ang="0">
                  <a:pos x="171" y="124"/>
                </a:cxn>
                <a:cxn ang="0">
                  <a:pos x="229" y="92"/>
                </a:cxn>
                <a:cxn ang="0">
                  <a:pos x="251" y="56"/>
                </a:cxn>
                <a:cxn ang="0">
                  <a:pos x="269" y="8"/>
                </a:cxn>
                <a:cxn ang="0">
                  <a:pos x="287" y="0"/>
                </a:cxn>
                <a:cxn ang="0">
                  <a:pos x="299" y="2"/>
                </a:cxn>
                <a:cxn ang="0">
                  <a:pos x="295" y="16"/>
                </a:cxn>
                <a:cxn ang="0">
                  <a:pos x="333" y="32"/>
                </a:cxn>
                <a:cxn ang="0">
                  <a:pos x="385" y="26"/>
                </a:cxn>
                <a:cxn ang="0">
                  <a:pos x="413" y="34"/>
                </a:cxn>
                <a:cxn ang="0">
                  <a:pos x="423" y="68"/>
                </a:cxn>
                <a:cxn ang="0">
                  <a:pos x="423" y="104"/>
                </a:cxn>
                <a:cxn ang="0">
                  <a:pos x="433" y="134"/>
                </a:cxn>
                <a:cxn ang="0">
                  <a:pos x="451" y="150"/>
                </a:cxn>
                <a:cxn ang="0">
                  <a:pos x="443" y="176"/>
                </a:cxn>
                <a:cxn ang="0">
                  <a:pos x="399" y="170"/>
                </a:cxn>
                <a:cxn ang="0">
                  <a:pos x="383" y="186"/>
                </a:cxn>
                <a:cxn ang="0">
                  <a:pos x="383" y="206"/>
                </a:cxn>
                <a:cxn ang="0">
                  <a:pos x="275" y="286"/>
                </a:cxn>
                <a:cxn ang="0">
                  <a:pos x="263" y="303"/>
                </a:cxn>
                <a:cxn ang="0">
                  <a:pos x="233" y="307"/>
                </a:cxn>
                <a:cxn ang="0">
                  <a:pos x="189" y="327"/>
                </a:cxn>
                <a:cxn ang="0">
                  <a:pos x="169" y="351"/>
                </a:cxn>
                <a:cxn ang="0">
                  <a:pos x="169" y="369"/>
                </a:cxn>
                <a:cxn ang="0">
                  <a:pos x="0" y="371"/>
                </a:cxn>
                <a:cxn ang="0">
                  <a:pos x="10" y="359"/>
                </a:cxn>
                <a:cxn ang="0">
                  <a:pos x="55" y="339"/>
                </a:cxn>
              </a:cxnLst>
              <a:rect l="0" t="0" r="r" b="b"/>
              <a:pathLst>
                <a:path w="451" h="371">
                  <a:moveTo>
                    <a:pt x="55" y="339"/>
                  </a:moveTo>
                  <a:lnTo>
                    <a:pt x="131" y="276"/>
                  </a:lnTo>
                  <a:lnTo>
                    <a:pt x="133" y="256"/>
                  </a:lnTo>
                  <a:lnTo>
                    <a:pt x="125" y="204"/>
                  </a:lnTo>
                  <a:lnTo>
                    <a:pt x="147" y="170"/>
                  </a:lnTo>
                  <a:lnTo>
                    <a:pt x="171" y="124"/>
                  </a:lnTo>
                  <a:lnTo>
                    <a:pt x="229" y="92"/>
                  </a:lnTo>
                  <a:lnTo>
                    <a:pt x="251" y="56"/>
                  </a:lnTo>
                  <a:lnTo>
                    <a:pt x="269" y="8"/>
                  </a:lnTo>
                  <a:lnTo>
                    <a:pt x="287" y="0"/>
                  </a:lnTo>
                  <a:lnTo>
                    <a:pt x="299" y="2"/>
                  </a:lnTo>
                  <a:lnTo>
                    <a:pt x="295" y="16"/>
                  </a:lnTo>
                  <a:lnTo>
                    <a:pt x="333" y="32"/>
                  </a:lnTo>
                  <a:lnTo>
                    <a:pt x="385" y="26"/>
                  </a:lnTo>
                  <a:lnTo>
                    <a:pt x="413" y="34"/>
                  </a:lnTo>
                  <a:lnTo>
                    <a:pt x="423" y="68"/>
                  </a:lnTo>
                  <a:lnTo>
                    <a:pt x="423" y="104"/>
                  </a:lnTo>
                  <a:lnTo>
                    <a:pt x="433" y="134"/>
                  </a:lnTo>
                  <a:lnTo>
                    <a:pt x="451" y="150"/>
                  </a:lnTo>
                  <a:lnTo>
                    <a:pt x="443" y="176"/>
                  </a:lnTo>
                  <a:lnTo>
                    <a:pt x="399" y="170"/>
                  </a:lnTo>
                  <a:lnTo>
                    <a:pt x="383" y="186"/>
                  </a:lnTo>
                  <a:lnTo>
                    <a:pt x="383" y="206"/>
                  </a:lnTo>
                  <a:lnTo>
                    <a:pt x="275" y="286"/>
                  </a:lnTo>
                  <a:lnTo>
                    <a:pt x="263" y="303"/>
                  </a:lnTo>
                  <a:lnTo>
                    <a:pt x="233" y="307"/>
                  </a:lnTo>
                  <a:lnTo>
                    <a:pt x="189" y="327"/>
                  </a:lnTo>
                  <a:lnTo>
                    <a:pt x="169" y="351"/>
                  </a:lnTo>
                  <a:lnTo>
                    <a:pt x="169" y="369"/>
                  </a:lnTo>
                  <a:lnTo>
                    <a:pt x="0" y="371"/>
                  </a:lnTo>
                  <a:lnTo>
                    <a:pt x="10" y="359"/>
                  </a:lnTo>
                  <a:lnTo>
                    <a:pt x="55" y="33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1" name="Mozambique">
              <a:extLst>
                <a:ext uri="{FF2B5EF4-FFF2-40B4-BE49-F238E27FC236}">
                  <a16:creationId xmlns="" xmlns:a16="http://schemas.microsoft.com/office/drawing/2014/main" id="{3A9A7288-8FC9-4CE8-9763-1C79B4ECDA7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38084" y="4898965"/>
              <a:ext cx="327987" cy="556536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46" y="171"/>
                </a:cxn>
                <a:cxn ang="0">
                  <a:pos x="122" y="171"/>
                </a:cxn>
                <a:cxn ang="0">
                  <a:pos x="158" y="199"/>
                </a:cxn>
                <a:cxn ang="0">
                  <a:pos x="170" y="255"/>
                </a:cxn>
                <a:cxn ang="0">
                  <a:pos x="194" y="267"/>
                </a:cxn>
                <a:cxn ang="0">
                  <a:pos x="204" y="213"/>
                </a:cxn>
                <a:cxn ang="0">
                  <a:pos x="174" y="113"/>
                </a:cxn>
                <a:cxn ang="0">
                  <a:pos x="174" y="56"/>
                </a:cxn>
                <a:cxn ang="0">
                  <a:pos x="210" y="34"/>
                </a:cxn>
                <a:cxn ang="0">
                  <a:pos x="260" y="34"/>
                </a:cxn>
                <a:cxn ang="0">
                  <a:pos x="300" y="28"/>
                </a:cxn>
                <a:cxn ang="0">
                  <a:pos x="382" y="2"/>
                </a:cxn>
                <a:cxn ang="0">
                  <a:pos x="400" y="24"/>
                </a:cxn>
                <a:cxn ang="0">
                  <a:pos x="398" y="86"/>
                </a:cxn>
                <a:cxn ang="0">
                  <a:pos x="398" y="151"/>
                </a:cxn>
                <a:cxn ang="0">
                  <a:pos x="392" y="191"/>
                </a:cxn>
                <a:cxn ang="0">
                  <a:pos x="382" y="235"/>
                </a:cxn>
                <a:cxn ang="0">
                  <a:pos x="320" y="269"/>
                </a:cxn>
                <a:cxn ang="0">
                  <a:pos x="274" y="285"/>
                </a:cxn>
                <a:cxn ang="0">
                  <a:pos x="246" y="305"/>
                </a:cxn>
                <a:cxn ang="0">
                  <a:pos x="236" y="339"/>
                </a:cxn>
                <a:cxn ang="0">
                  <a:pos x="174" y="371"/>
                </a:cxn>
                <a:cxn ang="0">
                  <a:pos x="180" y="413"/>
                </a:cxn>
                <a:cxn ang="0">
                  <a:pos x="200" y="485"/>
                </a:cxn>
                <a:cxn ang="0">
                  <a:pos x="188" y="549"/>
                </a:cxn>
                <a:cxn ang="0">
                  <a:pos x="182" y="587"/>
                </a:cxn>
                <a:cxn ang="0">
                  <a:pos x="94" y="627"/>
                </a:cxn>
                <a:cxn ang="0">
                  <a:pos x="104" y="679"/>
                </a:cxn>
                <a:cxn ang="0">
                  <a:pos x="74" y="659"/>
                </a:cxn>
                <a:cxn ang="0">
                  <a:pos x="50" y="639"/>
                </a:cxn>
                <a:cxn ang="0">
                  <a:pos x="54" y="517"/>
                </a:cxn>
                <a:cxn ang="0">
                  <a:pos x="86" y="451"/>
                </a:cxn>
                <a:cxn ang="0">
                  <a:pos x="106" y="405"/>
                </a:cxn>
                <a:cxn ang="0">
                  <a:pos x="110" y="351"/>
                </a:cxn>
                <a:cxn ang="0">
                  <a:pos x="102" y="255"/>
                </a:cxn>
                <a:cxn ang="0">
                  <a:pos x="20" y="229"/>
                </a:cxn>
              </a:cxnLst>
              <a:rect l="0" t="0" r="r" b="b"/>
              <a:pathLst>
                <a:path w="402" h="681">
                  <a:moveTo>
                    <a:pt x="4" y="213"/>
                  </a:moveTo>
                  <a:lnTo>
                    <a:pt x="0" y="193"/>
                  </a:lnTo>
                  <a:lnTo>
                    <a:pt x="14" y="177"/>
                  </a:lnTo>
                  <a:lnTo>
                    <a:pt x="46" y="171"/>
                  </a:lnTo>
                  <a:lnTo>
                    <a:pt x="100" y="147"/>
                  </a:lnTo>
                  <a:lnTo>
                    <a:pt x="122" y="171"/>
                  </a:lnTo>
                  <a:lnTo>
                    <a:pt x="156" y="173"/>
                  </a:lnTo>
                  <a:lnTo>
                    <a:pt x="158" y="199"/>
                  </a:lnTo>
                  <a:lnTo>
                    <a:pt x="148" y="241"/>
                  </a:lnTo>
                  <a:lnTo>
                    <a:pt x="170" y="255"/>
                  </a:lnTo>
                  <a:lnTo>
                    <a:pt x="174" y="273"/>
                  </a:lnTo>
                  <a:lnTo>
                    <a:pt x="194" y="267"/>
                  </a:lnTo>
                  <a:lnTo>
                    <a:pt x="186" y="241"/>
                  </a:lnTo>
                  <a:lnTo>
                    <a:pt x="204" y="213"/>
                  </a:lnTo>
                  <a:lnTo>
                    <a:pt x="198" y="161"/>
                  </a:lnTo>
                  <a:lnTo>
                    <a:pt x="174" y="113"/>
                  </a:lnTo>
                  <a:lnTo>
                    <a:pt x="164" y="78"/>
                  </a:lnTo>
                  <a:lnTo>
                    <a:pt x="174" y="56"/>
                  </a:lnTo>
                  <a:lnTo>
                    <a:pt x="168" y="46"/>
                  </a:lnTo>
                  <a:lnTo>
                    <a:pt x="210" y="34"/>
                  </a:lnTo>
                  <a:lnTo>
                    <a:pt x="236" y="48"/>
                  </a:lnTo>
                  <a:lnTo>
                    <a:pt x="260" y="34"/>
                  </a:lnTo>
                  <a:lnTo>
                    <a:pt x="282" y="42"/>
                  </a:lnTo>
                  <a:lnTo>
                    <a:pt x="300" y="28"/>
                  </a:lnTo>
                  <a:lnTo>
                    <a:pt x="340" y="26"/>
                  </a:lnTo>
                  <a:lnTo>
                    <a:pt x="382" y="2"/>
                  </a:lnTo>
                  <a:lnTo>
                    <a:pt x="396" y="0"/>
                  </a:lnTo>
                  <a:lnTo>
                    <a:pt x="400" y="24"/>
                  </a:lnTo>
                  <a:lnTo>
                    <a:pt x="394" y="46"/>
                  </a:lnTo>
                  <a:lnTo>
                    <a:pt x="398" y="86"/>
                  </a:lnTo>
                  <a:lnTo>
                    <a:pt x="394" y="141"/>
                  </a:lnTo>
                  <a:lnTo>
                    <a:pt x="398" y="151"/>
                  </a:lnTo>
                  <a:lnTo>
                    <a:pt x="402" y="183"/>
                  </a:lnTo>
                  <a:lnTo>
                    <a:pt x="392" y="191"/>
                  </a:lnTo>
                  <a:lnTo>
                    <a:pt x="394" y="209"/>
                  </a:lnTo>
                  <a:lnTo>
                    <a:pt x="382" y="235"/>
                  </a:lnTo>
                  <a:lnTo>
                    <a:pt x="364" y="249"/>
                  </a:lnTo>
                  <a:lnTo>
                    <a:pt x="320" y="269"/>
                  </a:lnTo>
                  <a:lnTo>
                    <a:pt x="310" y="267"/>
                  </a:lnTo>
                  <a:lnTo>
                    <a:pt x="274" y="285"/>
                  </a:lnTo>
                  <a:lnTo>
                    <a:pt x="264" y="301"/>
                  </a:lnTo>
                  <a:lnTo>
                    <a:pt x="246" y="305"/>
                  </a:lnTo>
                  <a:lnTo>
                    <a:pt x="248" y="325"/>
                  </a:lnTo>
                  <a:lnTo>
                    <a:pt x="236" y="339"/>
                  </a:lnTo>
                  <a:lnTo>
                    <a:pt x="206" y="349"/>
                  </a:lnTo>
                  <a:lnTo>
                    <a:pt x="174" y="371"/>
                  </a:lnTo>
                  <a:lnTo>
                    <a:pt x="164" y="411"/>
                  </a:lnTo>
                  <a:lnTo>
                    <a:pt x="180" y="413"/>
                  </a:lnTo>
                  <a:lnTo>
                    <a:pt x="188" y="475"/>
                  </a:lnTo>
                  <a:lnTo>
                    <a:pt x="200" y="485"/>
                  </a:lnTo>
                  <a:lnTo>
                    <a:pt x="196" y="519"/>
                  </a:lnTo>
                  <a:lnTo>
                    <a:pt x="188" y="549"/>
                  </a:lnTo>
                  <a:lnTo>
                    <a:pt x="196" y="557"/>
                  </a:lnTo>
                  <a:lnTo>
                    <a:pt x="182" y="587"/>
                  </a:lnTo>
                  <a:lnTo>
                    <a:pt x="124" y="609"/>
                  </a:lnTo>
                  <a:lnTo>
                    <a:pt x="94" y="627"/>
                  </a:lnTo>
                  <a:lnTo>
                    <a:pt x="100" y="651"/>
                  </a:lnTo>
                  <a:lnTo>
                    <a:pt x="104" y="679"/>
                  </a:lnTo>
                  <a:lnTo>
                    <a:pt x="76" y="681"/>
                  </a:lnTo>
                  <a:lnTo>
                    <a:pt x="74" y="659"/>
                  </a:lnTo>
                  <a:lnTo>
                    <a:pt x="64" y="647"/>
                  </a:lnTo>
                  <a:lnTo>
                    <a:pt x="50" y="639"/>
                  </a:lnTo>
                  <a:lnTo>
                    <a:pt x="64" y="619"/>
                  </a:lnTo>
                  <a:lnTo>
                    <a:pt x="54" y="517"/>
                  </a:lnTo>
                  <a:lnTo>
                    <a:pt x="48" y="491"/>
                  </a:lnTo>
                  <a:lnTo>
                    <a:pt x="86" y="451"/>
                  </a:lnTo>
                  <a:lnTo>
                    <a:pt x="88" y="423"/>
                  </a:lnTo>
                  <a:lnTo>
                    <a:pt x="106" y="405"/>
                  </a:lnTo>
                  <a:lnTo>
                    <a:pt x="102" y="371"/>
                  </a:lnTo>
                  <a:lnTo>
                    <a:pt x="110" y="351"/>
                  </a:lnTo>
                  <a:lnTo>
                    <a:pt x="104" y="315"/>
                  </a:lnTo>
                  <a:lnTo>
                    <a:pt x="102" y="255"/>
                  </a:lnTo>
                  <a:lnTo>
                    <a:pt x="62" y="231"/>
                  </a:lnTo>
                  <a:lnTo>
                    <a:pt x="20" y="229"/>
                  </a:lnTo>
                  <a:lnTo>
                    <a:pt x="4" y="21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2" name="Myanmar">
              <a:extLst>
                <a:ext uri="{FF2B5EF4-FFF2-40B4-BE49-F238E27FC236}">
                  <a16:creationId xmlns="" xmlns:a16="http://schemas.microsoft.com/office/drawing/2014/main" id="{9F57F72F-21AC-4487-9F62-73DD55B262B9}"/>
                </a:ext>
              </a:extLst>
            </p:cNvPr>
            <p:cNvSpPr>
              <a:spLocks/>
            </p:cNvSpPr>
            <p:nvPr/>
          </p:nvSpPr>
          <p:spPr bwMode="gray">
            <a:xfrm>
              <a:off x="8659150" y="3628568"/>
              <a:ext cx="263561" cy="603735"/>
            </a:xfrm>
            <a:custGeom>
              <a:avLst/>
              <a:gdLst/>
              <a:ahLst/>
              <a:cxnLst>
                <a:cxn ang="0">
                  <a:pos x="2" y="298"/>
                </a:cxn>
                <a:cxn ang="0">
                  <a:pos x="2" y="270"/>
                </a:cxn>
                <a:cxn ang="0">
                  <a:pos x="18" y="238"/>
                </a:cxn>
                <a:cxn ang="0">
                  <a:pos x="30" y="192"/>
                </a:cxn>
                <a:cxn ang="0">
                  <a:pos x="46" y="172"/>
                </a:cxn>
                <a:cxn ang="0">
                  <a:pos x="72" y="108"/>
                </a:cxn>
                <a:cxn ang="0">
                  <a:pos x="136" y="34"/>
                </a:cxn>
                <a:cxn ang="0">
                  <a:pos x="158" y="40"/>
                </a:cxn>
                <a:cxn ang="0">
                  <a:pos x="166" y="16"/>
                </a:cxn>
                <a:cxn ang="0">
                  <a:pos x="176" y="0"/>
                </a:cxn>
                <a:cxn ang="0">
                  <a:pos x="212" y="24"/>
                </a:cxn>
                <a:cxn ang="0">
                  <a:pos x="186" y="132"/>
                </a:cxn>
                <a:cxn ang="0">
                  <a:pos x="196" y="162"/>
                </a:cxn>
                <a:cxn ang="0">
                  <a:pos x="230" y="182"/>
                </a:cxn>
                <a:cxn ang="0">
                  <a:pos x="264" y="218"/>
                </a:cxn>
                <a:cxn ang="0">
                  <a:pos x="254" y="272"/>
                </a:cxn>
                <a:cxn ang="0">
                  <a:pos x="294" y="288"/>
                </a:cxn>
                <a:cxn ang="0">
                  <a:pos x="324" y="286"/>
                </a:cxn>
                <a:cxn ang="0">
                  <a:pos x="290" y="330"/>
                </a:cxn>
                <a:cxn ang="0">
                  <a:pos x="254" y="344"/>
                </a:cxn>
                <a:cxn ang="0">
                  <a:pos x="210" y="360"/>
                </a:cxn>
                <a:cxn ang="0">
                  <a:pos x="198" y="398"/>
                </a:cxn>
                <a:cxn ang="0">
                  <a:pos x="192" y="420"/>
                </a:cxn>
                <a:cxn ang="0">
                  <a:pos x="218" y="486"/>
                </a:cxn>
                <a:cxn ang="0">
                  <a:pos x="230" y="512"/>
                </a:cxn>
                <a:cxn ang="0">
                  <a:pos x="210" y="538"/>
                </a:cxn>
                <a:cxn ang="0">
                  <a:pos x="244" y="580"/>
                </a:cxn>
                <a:cxn ang="0">
                  <a:pos x="260" y="626"/>
                </a:cxn>
                <a:cxn ang="0">
                  <a:pos x="254" y="652"/>
                </a:cxn>
                <a:cxn ang="0">
                  <a:pos x="260" y="686"/>
                </a:cxn>
                <a:cxn ang="0">
                  <a:pos x="222" y="718"/>
                </a:cxn>
                <a:cxn ang="0">
                  <a:pos x="232" y="642"/>
                </a:cxn>
                <a:cxn ang="0">
                  <a:pos x="208" y="592"/>
                </a:cxn>
                <a:cxn ang="0">
                  <a:pos x="196" y="556"/>
                </a:cxn>
                <a:cxn ang="0">
                  <a:pos x="186" y="498"/>
                </a:cxn>
                <a:cxn ang="0">
                  <a:pos x="158" y="462"/>
                </a:cxn>
                <a:cxn ang="0">
                  <a:pos x="124" y="484"/>
                </a:cxn>
                <a:cxn ang="0">
                  <a:pos x="88" y="506"/>
                </a:cxn>
                <a:cxn ang="0">
                  <a:pos x="48" y="508"/>
                </a:cxn>
                <a:cxn ang="0">
                  <a:pos x="62" y="462"/>
                </a:cxn>
                <a:cxn ang="0">
                  <a:pos x="58" y="376"/>
                </a:cxn>
                <a:cxn ang="0">
                  <a:pos x="32" y="350"/>
                </a:cxn>
                <a:cxn ang="0">
                  <a:pos x="0" y="328"/>
                </a:cxn>
              </a:cxnLst>
              <a:rect l="0" t="0" r="r" b="b"/>
              <a:pathLst>
                <a:path w="324" h="740">
                  <a:moveTo>
                    <a:pt x="0" y="328"/>
                  </a:moveTo>
                  <a:lnTo>
                    <a:pt x="2" y="298"/>
                  </a:lnTo>
                  <a:lnTo>
                    <a:pt x="6" y="294"/>
                  </a:lnTo>
                  <a:lnTo>
                    <a:pt x="2" y="270"/>
                  </a:lnTo>
                  <a:lnTo>
                    <a:pt x="18" y="272"/>
                  </a:lnTo>
                  <a:lnTo>
                    <a:pt x="18" y="238"/>
                  </a:lnTo>
                  <a:lnTo>
                    <a:pt x="32" y="224"/>
                  </a:lnTo>
                  <a:lnTo>
                    <a:pt x="30" y="192"/>
                  </a:lnTo>
                  <a:lnTo>
                    <a:pt x="28" y="170"/>
                  </a:lnTo>
                  <a:lnTo>
                    <a:pt x="46" y="172"/>
                  </a:lnTo>
                  <a:lnTo>
                    <a:pt x="72" y="134"/>
                  </a:lnTo>
                  <a:lnTo>
                    <a:pt x="72" y="108"/>
                  </a:lnTo>
                  <a:lnTo>
                    <a:pt x="110" y="50"/>
                  </a:lnTo>
                  <a:lnTo>
                    <a:pt x="136" y="34"/>
                  </a:lnTo>
                  <a:lnTo>
                    <a:pt x="148" y="46"/>
                  </a:lnTo>
                  <a:lnTo>
                    <a:pt x="158" y="40"/>
                  </a:lnTo>
                  <a:lnTo>
                    <a:pt x="154" y="24"/>
                  </a:lnTo>
                  <a:lnTo>
                    <a:pt x="166" y="16"/>
                  </a:lnTo>
                  <a:lnTo>
                    <a:pt x="168" y="4"/>
                  </a:lnTo>
                  <a:lnTo>
                    <a:pt x="176" y="0"/>
                  </a:lnTo>
                  <a:lnTo>
                    <a:pt x="194" y="6"/>
                  </a:lnTo>
                  <a:lnTo>
                    <a:pt x="212" y="24"/>
                  </a:lnTo>
                  <a:lnTo>
                    <a:pt x="222" y="94"/>
                  </a:lnTo>
                  <a:lnTo>
                    <a:pt x="186" y="132"/>
                  </a:lnTo>
                  <a:lnTo>
                    <a:pt x="180" y="144"/>
                  </a:lnTo>
                  <a:lnTo>
                    <a:pt x="196" y="162"/>
                  </a:lnTo>
                  <a:lnTo>
                    <a:pt x="186" y="184"/>
                  </a:lnTo>
                  <a:lnTo>
                    <a:pt x="230" y="182"/>
                  </a:lnTo>
                  <a:lnTo>
                    <a:pt x="246" y="214"/>
                  </a:lnTo>
                  <a:lnTo>
                    <a:pt x="264" y="218"/>
                  </a:lnTo>
                  <a:lnTo>
                    <a:pt x="240" y="258"/>
                  </a:lnTo>
                  <a:lnTo>
                    <a:pt x="254" y="272"/>
                  </a:lnTo>
                  <a:lnTo>
                    <a:pt x="272" y="270"/>
                  </a:lnTo>
                  <a:lnTo>
                    <a:pt x="294" y="288"/>
                  </a:lnTo>
                  <a:lnTo>
                    <a:pt x="318" y="272"/>
                  </a:lnTo>
                  <a:lnTo>
                    <a:pt x="324" y="286"/>
                  </a:lnTo>
                  <a:lnTo>
                    <a:pt x="314" y="294"/>
                  </a:lnTo>
                  <a:lnTo>
                    <a:pt x="290" y="330"/>
                  </a:lnTo>
                  <a:lnTo>
                    <a:pt x="264" y="328"/>
                  </a:lnTo>
                  <a:lnTo>
                    <a:pt x="254" y="344"/>
                  </a:lnTo>
                  <a:lnTo>
                    <a:pt x="222" y="364"/>
                  </a:lnTo>
                  <a:lnTo>
                    <a:pt x="210" y="360"/>
                  </a:lnTo>
                  <a:lnTo>
                    <a:pt x="200" y="372"/>
                  </a:lnTo>
                  <a:lnTo>
                    <a:pt x="198" y="398"/>
                  </a:lnTo>
                  <a:lnTo>
                    <a:pt x="182" y="406"/>
                  </a:lnTo>
                  <a:lnTo>
                    <a:pt x="192" y="420"/>
                  </a:lnTo>
                  <a:lnTo>
                    <a:pt x="192" y="456"/>
                  </a:lnTo>
                  <a:lnTo>
                    <a:pt x="218" y="486"/>
                  </a:lnTo>
                  <a:lnTo>
                    <a:pt x="224" y="502"/>
                  </a:lnTo>
                  <a:lnTo>
                    <a:pt x="230" y="512"/>
                  </a:lnTo>
                  <a:lnTo>
                    <a:pt x="216" y="532"/>
                  </a:lnTo>
                  <a:lnTo>
                    <a:pt x="210" y="538"/>
                  </a:lnTo>
                  <a:lnTo>
                    <a:pt x="216" y="552"/>
                  </a:lnTo>
                  <a:lnTo>
                    <a:pt x="244" y="580"/>
                  </a:lnTo>
                  <a:lnTo>
                    <a:pt x="258" y="604"/>
                  </a:lnTo>
                  <a:lnTo>
                    <a:pt x="260" y="626"/>
                  </a:lnTo>
                  <a:lnTo>
                    <a:pt x="254" y="636"/>
                  </a:lnTo>
                  <a:lnTo>
                    <a:pt x="254" y="652"/>
                  </a:lnTo>
                  <a:lnTo>
                    <a:pt x="262" y="668"/>
                  </a:lnTo>
                  <a:lnTo>
                    <a:pt x="260" y="686"/>
                  </a:lnTo>
                  <a:lnTo>
                    <a:pt x="220" y="740"/>
                  </a:lnTo>
                  <a:lnTo>
                    <a:pt x="222" y="718"/>
                  </a:lnTo>
                  <a:lnTo>
                    <a:pt x="232" y="684"/>
                  </a:lnTo>
                  <a:lnTo>
                    <a:pt x="232" y="642"/>
                  </a:lnTo>
                  <a:lnTo>
                    <a:pt x="224" y="612"/>
                  </a:lnTo>
                  <a:lnTo>
                    <a:pt x="208" y="592"/>
                  </a:lnTo>
                  <a:lnTo>
                    <a:pt x="200" y="596"/>
                  </a:lnTo>
                  <a:lnTo>
                    <a:pt x="196" y="556"/>
                  </a:lnTo>
                  <a:lnTo>
                    <a:pt x="190" y="556"/>
                  </a:lnTo>
                  <a:lnTo>
                    <a:pt x="186" y="498"/>
                  </a:lnTo>
                  <a:lnTo>
                    <a:pt x="178" y="496"/>
                  </a:lnTo>
                  <a:lnTo>
                    <a:pt x="158" y="462"/>
                  </a:lnTo>
                  <a:lnTo>
                    <a:pt x="140" y="484"/>
                  </a:lnTo>
                  <a:lnTo>
                    <a:pt x="124" y="484"/>
                  </a:lnTo>
                  <a:lnTo>
                    <a:pt x="102" y="512"/>
                  </a:lnTo>
                  <a:lnTo>
                    <a:pt x="88" y="506"/>
                  </a:lnTo>
                  <a:lnTo>
                    <a:pt x="66" y="512"/>
                  </a:lnTo>
                  <a:lnTo>
                    <a:pt x="48" y="508"/>
                  </a:lnTo>
                  <a:lnTo>
                    <a:pt x="50" y="486"/>
                  </a:lnTo>
                  <a:lnTo>
                    <a:pt x="62" y="462"/>
                  </a:lnTo>
                  <a:lnTo>
                    <a:pt x="64" y="406"/>
                  </a:lnTo>
                  <a:lnTo>
                    <a:pt x="58" y="376"/>
                  </a:lnTo>
                  <a:lnTo>
                    <a:pt x="46" y="368"/>
                  </a:lnTo>
                  <a:lnTo>
                    <a:pt x="32" y="350"/>
                  </a:lnTo>
                  <a:lnTo>
                    <a:pt x="18" y="332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3" name="Namibia">
              <a:extLst>
                <a:ext uri="{FF2B5EF4-FFF2-40B4-BE49-F238E27FC236}">
                  <a16:creationId xmlns="" xmlns:a16="http://schemas.microsoft.com/office/drawing/2014/main" id="{3A629575-DD89-4972-BE0B-22FA0AB5942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9964" y="5113322"/>
              <a:ext cx="409984" cy="422810"/>
            </a:xfrm>
            <a:custGeom>
              <a:avLst/>
              <a:gdLst/>
              <a:ahLst/>
              <a:cxnLst>
                <a:cxn ang="0">
                  <a:pos x="152" y="476"/>
                </a:cxn>
                <a:cxn ang="0">
                  <a:pos x="168" y="496"/>
                </a:cxn>
                <a:cxn ang="0">
                  <a:pos x="188" y="482"/>
                </a:cxn>
                <a:cxn ang="0">
                  <a:pos x="204" y="482"/>
                </a:cxn>
                <a:cxn ang="0">
                  <a:pos x="198" y="496"/>
                </a:cxn>
                <a:cxn ang="0">
                  <a:pos x="206" y="506"/>
                </a:cxn>
                <a:cxn ang="0">
                  <a:pos x="222" y="508"/>
                </a:cxn>
                <a:cxn ang="0">
                  <a:pos x="242" y="516"/>
                </a:cxn>
                <a:cxn ang="0">
                  <a:pos x="256" y="512"/>
                </a:cxn>
                <a:cxn ang="0">
                  <a:pos x="282" y="516"/>
                </a:cxn>
                <a:cxn ang="0">
                  <a:pos x="286" y="502"/>
                </a:cxn>
                <a:cxn ang="0">
                  <a:pos x="306" y="498"/>
                </a:cxn>
                <a:cxn ang="0">
                  <a:pos x="318" y="484"/>
                </a:cxn>
                <a:cxn ang="0">
                  <a:pos x="316" y="340"/>
                </a:cxn>
                <a:cxn ang="0">
                  <a:pos x="314" y="226"/>
                </a:cxn>
                <a:cxn ang="0">
                  <a:pos x="353" y="224"/>
                </a:cxn>
                <a:cxn ang="0">
                  <a:pos x="355" y="54"/>
                </a:cxn>
                <a:cxn ang="0">
                  <a:pos x="437" y="32"/>
                </a:cxn>
                <a:cxn ang="0">
                  <a:pos x="441" y="52"/>
                </a:cxn>
                <a:cxn ang="0">
                  <a:pos x="453" y="60"/>
                </a:cxn>
                <a:cxn ang="0">
                  <a:pos x="463" y="48"/>
                </a:cxn>
                <a:cxn ang="0">
                  <a:pos x="475" y="44"/>
                </a:cxn>
                <a:cxn ang="0">
                  <a:pos x="485" y="46"/>
                </a:cxn>
                <a:cxn ang="0">
                  <a:pos x="505" y="30"/>
                </a:cxn>
                <a:cxn ang="0">
                  <a:pos x="475" y="14"/>
                </a:cxn>
                <a:cxn ang="0">
                  <a:pos x="441" y="20"/>
                </a:cxn>
                <a:cxn ang="0">
                  <a:pos x="371" y="36"/>
                </a:cxn>
                <a:cxn ang="0">
                  <a:pos x="325" y="40"/>
                </a:cxn>
                <a:cxn ang="0">
                  <a:pos x="308" y="38"/>
                </a:cxn>
                <a:cxn ang="0">
                  <a:pos x="280" y="28"/>
                </a:cxn>
                <a:cxn ang="0">
                  <a:pos x="256" y="10"/>
                </a:cxn>
                <a:cxn ang="0">
                  <a:pos x="102" y="14"/>
                </a:cxn>
                <a:cxn ang="0">
                  <a:pos x="86" y="20"/>
                </a:cxn>
                <a:cxn ang="0">
                  <a:pos x="64" y="2"/>
                </a:cxn>
                <a:cxn ang="0">
                  <a:pos x="50" y="0"/>
                </a:cxn>
                <a:cxn ang="0">
                  <a:pos x="24" y="4"/>
                </a:cxn>
                <a:cxn ang="0">
                  <a:pos x="0" y="10"/>
                </a:cxn>
                <a:cxn ang="0">
                  <a:pos x="0" y="54"/>
                </a:cxn>
                <a:cxn ang="0">
                  <a:pos x="40" y="116"/>
                </a:cxn>
                <a:cxn ang="0">
                  <a:pos x="56" y="148"/>
                </a:cxn>
                <a:cxn ang="0">
                  <a:pos x="98" y="232"/>
                </a:cxn>
                <a:cxn ang="0">
                  <a:pos x="98" y="276"/>
                </a:cxn>
                <a:cxn ang="0">
                  <a:pos x="102" y="290"/>
                </a:cxn>
                <a:cxn ang="0">
                  <a:pos x="98" y="312"/>
                </a:cxn>
                <a:cxn ang="0">
                  <a:pos x="112" y="352"/>
                </a:cxn>
                <a:cxn ang="0">
                  <a:pos x="108" y="364"/>
                </a:cxn>
                <a:cxn ang="0">
                  <a:pos x="116" y="378"/>
                </a:cxn>
                <a:cxn ang="0">
                  <a:pos x="126" y="398"/>
                </a:cxn>
                <a:cxn ang="0">
                  <a:pos x="126" y="428"/>
                </a:cxn>
                <a:cxn ang="0">
                  <a:pos x="152" y="476"/>
                </a:cxn>
              </a:cxnLst>
              <a:rect l="0" t="0" r="r" b="b"/>
              <a:pathLst>
                <a:path w="505" h="516">
                  <a:moveTo>
                    <a:pt x="152" y="476"/>
                  </a:moveTo>
                  <a:lnTo>
                    <a:pt x="168" y="496"/>
                  </a:lnTo>
                  <a:lnTo>
                    <a:pt x="188" y="482"/>
                  </a:lnTo>
                  <a:lnTo>
                    <a:pt x="204" y="482"/>
                  </a:lnTo>
                  <a:lnTo>
                    <a:pt x="198" y="496"/>
                  </a:lnTo>
                  <a:lnTo>
                    <a:pt x="206" y="506"/>
                  </a:lnTo>
                  <a:lnTo>
                    <a:pt x="222" y="508"/>
                  </a:lnTo>
                  <a:lnTo>
                    <a:pt x="242" y="516"/>
                  </a:lnTo>
                  <a:lnTo>
                    <a:pt x="256" y="512"/>
                  </a:lnTo>
                  <a:lnTo>
                    <a:pt x="282" y="516"/>
                  </a:lnTo>
                  <a:lnTo>
                    <a:pt x="286" y="502"/>
                  </a:lnTo>
                  <a:lnTo>
                    <a:pt x="306" y="498"/>
                  </a:lnTo>
                  <a:lnTo>
                    <a:pt x="318" y="484"/>
                  </a:lnTo>
                  <a:lnTo>
                    <a:pt x="316" y="340"/>
                  </a:lnTo>
                  <a:lnTo>
                    <a:pt x="314" y="226"/>
                  </a:lnTo>
                  <a:lnTo>
                    <a:pt x="353" y="224"/>
                  </a:lnTo>
                  <a:lnTo>
                    <a:pt x="355" y="54"/>
                  </a:lnTo>
                  <a:lnTo>
                    <a:pt x="437" y="32"/>
                  </a:lnTo>
                  <a:lnTo>
                    <a:pt x="441" y="52"/>
                  </a:lnTo>
                  <a:lnTo>
                    <a:pt x="453" y="60"/>
                  </a:lnTo>
                  <a:lnTo>
                    <a:pt x="463" y="48"/>
                  </a:lnTo>
                  <a:lnTo>
                    <a:pt x="475" y="44"/>
                  </a:lnTo>
                  <a:lnTo>
                    <a:pt x="485" y="46"/>
                  </a:lnTo>
                  <a:lnTo>
                    <a:pt x="505" y="30"/>
                  </a:lnTo>
                  <a:lnTo>
                    <a:pt x="475" y="14"/>
                  </a:lnTo>
                  <a:lnTo>
                    <a:pt x="441" y="20"/>
                  </a:lnTo>
                  <a:lnTo>
                    <a:pt x="371" y="36"/>
                  </a:lnTo>
                  <a:lnTo>
                    <a:pt x="325" y="40"/>
                  </a:lnTo>
                  <a:lnTo>
                    <a:pt x="308" y="38"/>
                  </a:lnTo>
                  <a:lnTo>
                    <a:pt x="280" y="28"/>
                  </a:lnTo>
                  <a:lnTo>
                    <a:pt x="256" y="10"/>
                  </a:lnTo>
                  <a:lnTo>
                    <a:pt x="102" y="14"/>
                  </a:lnTo>
                  <a:lnTo>
                    <a:pt x="86" y="20"/>
                  </a:lnTo>
                  <a:lnTo>
                    <a:pt x="64" y="2"/>
                  </a:lnTo>
                  <a:lnTo>
                    <a:pt x="50" y="0"/>
                  </a:lnTo>
                  <a:lnTo>
                    <a:pt x="24" y="4"/>
                  </a:lnTo>
                  <a:lnTo>
                    <a:pt x="0" y="10"/>
                  </a:lnTo>
                  <a:lnTo>
                    <a:pt x="0" y="54"/>
                  </a:lnTo>
                  <a:lnTo>
                    <a:pt x="40" y="116"/>
                  </a:lnTo>
                  <a:lnTo>
                    <a:pt x="56" y="148"/>
                  </a:lnTo>
                  <a:lnTo>
                    <a:pt x="98" y="232"/>
                  </a:lnTo>
                  <a:lnTo>
                    <a:pt x="98" y="276"/>
                  </a:lnTo>
                  <a:lnTo>
                    <a:pt x="102" y="290"/>
                  </a:lnTo>
                  <a:lnTo>
                    <a:pt x="98" y="312"/>
                  </a:lnTo>
                  <a:lnTo>
                    <a:pt x="112" y="352"/>
                  </a:lnTo>
                  <a:lnTo>
                    <a:pt x="108" y="364"/>
                  </a:lnTo>
                  <a:lnTo>
                    <a:pt x="116" y="378"/>
                  </a:lnTo>
                  <a:lnTo>
                    <a:pt x="126" y="398"/>
                  </a:lnTo>
                  <a:lnTo>
                    <a:pt x="126" y="428"/>
                  </a:lnTo>
                  <a:lnTo>
                    <a:pt x="152" y="4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4" name="Nepal">
              <a:extLst>
                <a:ext uri="{FF2B5EF4-FFF2-40B4-BE49-F238E27FC236}">
                  <a16:creationId xmlns="" xmlns:a16="http://schemas.microsoft.com/office/drawing/2014/main" id="{09393C99-DD16-4D7B-8C26-CAB09CA9C39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0643" y="3542039"/>
              <a:ext cx="249896" cy="153392"/>
            </a:xfrm>
            <a:custGeom>
              <a:avLst/>
              <a:gdLst/>
              <a:ahLst/>
              <a:cxnLst>
                <a:cxn ang="0">
                  <a:pos x="308" y="170"/>
                </a:cxn>
                <a:cxn ang="0">
                  <a:pos x="302" y="186"/>
                </a:cxn>
                <a:cxn ang="0">
                  <a:pos x="284" y="190"/>
                </a:cxn>
                <a:cxn ang="0">
                  <a:pos x="256" y="182"/>
                </a:cxn>
                <a:cxn ang="0">
                  <a:pos x="220" y="178"/>
                </a:cxn>
                <a:cxn ang="0">
                  <a:pos x="176" y="154"/>
                </a:cxn>
                <a:cxn ang="0">
                  <a:pos x="162" y="144"/>
                </a:cxn>
                <a:cxn ang="0">
                  <a:pos x="136" y="150"/>
                </a:cxn>
                <a:cxn ang="0">
                  <a:pos x="102" y="146"/>
                </a:cxn>
                <a:cxn ang="0">
                  <a:pos x="34" y="104"/>
                </a:cxn>
                <a:cxn ang="0">
                  <a:pos x="28" y="90"/>
                </a:cxn>
                <a:cxn ang="0">
                  <a:pos x="0" y="82"/>
                </a:cxn>
                <a:cxn ang="0">
                  <a:pos x="2" y="64"/>
                </a:cxn>
                <a:cxn ang="0">
                  <a:pos x="2" y="38"/>
                </a:cxn>
                <a:cxn ang="0">
                  <a:pos x="18" y="14"/>
                </a:cxn>
                <a:cxn ang="0">
                  <a:pos x="20" y="0"/>
                </a:cxn>
                <a:cxn ang="0">
                  <a:pos x="36" y="16"/>
                </a:cxn>
                <a:cxn ang="0">
                  <a:pos x="50" y="10"/>
                </a:cxn>
                <a:cxn ang="0">
                  <a:pos x="88" y="44"/>
                </a:cxn>
                <a:cxn ang="0">
                  <a:pos x="136" y="74"/>
                </a:cxn>
                <a:cxn ang="0">
                  <a:pos x="148" y="66"/>
                </a:cxn>
                <a:cxn ang="0">
                  <a:pos x="192" y="106"/>
                </a:cxn>
                <a:cxn ang="0">
                  <a:pos x="236" y="124"/>
                </a:cxn>
                <a:cxn ang="0">
                  <a:pos x="248" y="118"/>
                </a:cxn>
                <a:cxn ang="0">
                  <a:pos x="310" y="124"/>
                </a:cxn>
                <a:cxn ang="0">
                  <a:pos x="308" y="170"/>
                </a:cxn>
              </a:cxnLst>
              <a:rect l="0" t="0" r="r" b="b"/>
              <a:pathLst>
                <a:path w="310" h="190">
                  <a:moveTo>
                    <a:pt x="308" y="170"/>
                  </a:moveTo>
                  <a:lnTo>
                    <a:pt x="302" y="186"/>
                  </a:lnTo>
                  <a:lnTo>
                    <a:pt x="284" y="190"/>
                  </a:lnTo>
                  <a:lnTo>
                    <a:pt x="256" y="182"/>
                  </a:lnTo>
                  <a:lnTo>
                    <a:pt x="220" y="178"/>
                  </a:lnTo>
                  <a:lnTo>
                    <a:pt x="176" y="154"/>
                  </a:lnTo>
                  <a:lnTo>
                    <a:pt x="162" y="144"/>
                  </a:lnTo>
                  <a:lnTo>
                    <a:pt x="136" y="150"/>
                  </a:lnTo>
                  <a:lnTo>
                    <a:pt x="102" y="146"/>
                  </a:lnTo>
                  <a:lnTo>
                    <a:pt x="34" y="104"/>
                  </a:lnTo>
                  <a:lnTo>
                    <a:pt x="28" y="90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2" y="38"/>
                  </a:lnTo>
                  <a:lnTo>
                    <a:pt x="18" y="14"/>
                  </a:lnTo>
                  <a:lnTo>
                    <a:pt x="20" y="0"/>
                  </a:lnTo>
                  <a:lnTo>
                    <a:pt x="36" y="16"/>
                  </a:lnTo>
                  <a:lnTo>
                    <a:pt x="50" y="10"/>
                  </a:lnTo>
                  <a:lnTo>
                    <a:pt x="88" y="44"/>
                  </a:lnTo>
                  <a:lnTo>
                    <a:pt x="136" y="74"/>
                  </a:lnTo>
                  <a:lnTo>
                    <a:pt x="148" y="66"/>
                  </a:lnTo>
                  <a:lnTo>
                    <a:pt x="192" y="106"/>
                  </a:lnTo>
                  <a:lnTo>
                    <a:pt x="236" y="124"/>
                  </a:lnTo>
                  <a:lnTo>
                    <a:pt x="248" y="118"/>
                  </a:lnTo>
                  <a:lnTo>
                    <a:pt x="310" y="124"/>
                  </a:lnTo>
                  <a:lnTo>
                    <a:pt x="308" y="17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5" name="Netherlands">
              <a:extLst>
                <a:ext uri="{FF2B5EF4-FFF2-40B4-BE49-F238E27FC236}">
                  <a16:creationId xmlns="" xmlns:a16="http://schemas.microsoft.com/office/drawing/2014/main" id="{C39DE480-8F93-48C5-89D0-4DE3BACB7B58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5603" y="2520855"/>
              <a:ext cx="259889" cy="159832"/>
            </a:xfrm>
            <a:custGeom>
              <a:avLst/>
              <a:gdLst/>
              <a:ahLst/>
              <a:cxnLst>
                <a:cxn ang="0">
                  <a:pos x="82" y="12"/>
                </a:cxn>
                <a:cxn ang="0">
                  <a:pos x="84" y="22"/>
                </a:cxn>
                <a:cxn ang="0">
                  <a:pos x="86" y="32"/>
                </a:cxn>
                <a:cxn ang="0">
                  <a:pos x="92" y="38"/>
                </a:cxn>
                <a:cxn ang="0">
                  <a:pos x="78" y="46"/>
                </a:cxn>
                <a:cxn ang="0">
                  <a:pos x="80" y="54"/>
                </a:cxn>
                <a:cxn ang="0">
                  <a:pos x="74" y="60"/>
                </a:cxn>
                <a:cxn ang="0">
                  <a:pos x="80" y="66"/>
                </a:cxn>
                <a:cxn ang="0">
                  <a:pos x="86" y="68"/>
                </a:cxn>
                <a:cxn ang="0">
                  <a:pos x="92" y="58"/>
                </a:cxn>
                <a:cxn ang="0">
                  <a:pos x="102" y="50"/>
                </a:cxn>
                <a:cxn ang="0">
                  <a:pos x="106" y="42"/>
                </a:cxn>
                <a:cxn ang="0">
                  <a:pos x="104" y="32"/>
                </a:cxn>
                <a:cxn ang="0">
                  <a:pos x="98" y="30"/>
                </a:cxn>
                <a:cxn ang="0">
                  <a:pos x="96" y="18"/>
                </a:cxn>
                <a:cxn ang="0">
                  <a:pos x="96" y="4"/>
                </a:cxn>
                <a:cxn ang="0">
                  <a:pos x="110" y="2"/>
                </a:cxn>
                <a:cxn ang="0">
                  <a:pos x="124" y="0"/>
                </a:cxn>
                <a:cxn ang="0">
                  <a:pos x="138" y="0"/>
                </a:cxn>
                <a:cxn ang="0">
                  <a:pos x="154" y="12"/>
                </a:cxn>
                <a:cxn ang="0">
                  <a:pos x="146" y="42"/>
                </a:cxn>
                <a:cxn ang="0">
                  <a:pos x="132" y="42"/>
                </a:cxn>
                <a:cxn ang="0">
                  <a:pos x="134" y="52"/>
                </a:cxn>
                <a:cxn ang="0">
                  <a:pos x="144" y="56"/>
                </a:cxn>
                <a:cxn ang="0">
                  <a:pos x="144" y="72"/>
                </a:cxn>
                <a:cxn ang="0">
                  <a:pos x="134" y="82"/>
                </a:cxn>
                <a:cxn ang="0">
                  <a:pos x="128" y="94"/>
                </a:cxn>
                <a:cxn ang="0">
                  <a:pos x="114" y="94"/>
                </a:cxn>
                <a:cxn ang="0">
                  <a:pos x="106" y="100"/>
                </a:cxn>
                <a:cxn ang="0">
                  <a:pos x="108" y="114"/>
                </a:cxn>
                <a:cxn ang="0">
                  <a:pos x="114" y="128"/>
                </a:cxn>
                <a:cxn ang="0">
                  <a:pos x="106" y="142"/>
                </a:cxn>
                <a:cxn ang="0">
                  <a:pos x="110" y="156"/>
                </a:cxn>
                <a:cxn ang="0">
                  <a:pos x="110" y="166"/>
                </a:cxn>
                <a:cxn ang="0">
                  <a:pos x="98" y="166"/>
                </a:cxn>
                <a:cxn ang="0">
                  <a:pos x="94" y="162"/>
                </a:cxn>
                <a:cxn ang="0">
                  <a:pos x="100" y="152"/>
                </a:cxn>
                <a:cxn ang="0">
                  <a:pos x="100" y="138"/>
                </a:cxn>
                <a:cxn ang="0">
                  <a:pos x="88" y="130"/>
                </a:cxn>
                <a:cxn ang="0">
                  <a:pos x="72" y="128"/>
                </a:cxn>
                <a:cxn ang="0">
                  <a:pos x="52" y="118"/>
                </a:cxn>
                <a:cxn ang="0">
                  <a:pos x="42" y="124"/>
                </a:cxn>
                <a:cxn ang="0">
                  <a:pos x="34" y="136"/>
                </a:cxn>
                <a:cxn ang="0">
                  <a:pos x="6" y="138"/>
                </a:cxn>
                <a:cxn ang="0">
                  <a:pos x="0" y="124"/>
                </a:cxn>
                <a:cxn ang="0">
                  <a:pos x="8" y="122"/>
                </a:cxn>
                <a:cxn ang="0">
                  <a:pos x="10" y="112"/>
                </a:cxn>
                <a:cxn ang="0">
                  <a:pos x="22" y="110"/>
                </a:cxn>
                <a:cxn ang="0">
                  <a:pos x="22" y="100"/>
                </a:cxn>
                <a:cxn ang="0">
                  <a:pos x="32" y="98"/>
                </a:cxn>
                <a:cxn ang="0">
                  <a:pos x="32" y="90"/>
                </a:cxn>
                <a:cxn ang="0">
                  <a:pos x="40" y="84"/>
                </a:cxn>
                <a:cxn ang="0">
                  <a:pos x="52" y="58"/>
                </a:cxn>
                <a:cxn ang="0">
                  <a:pos x="60" y="44"/>
                </a:cxn>
                <a:cxn ang="0">
                  <a:pos x="66" y="32"/>
                </a:cxn>
                <a:cxn ang="0">
                  <a:pos x="68" y="20"/>
                </a:cxn>
                <a:cxn ang="0">
                  <a:pos x="82" y="12"/>
                </a:cxn>
              </a:cxnLst>
              <a:rect l="0" t="0" r="r" b="b"/>
              <a:pathLst>
                <a:path w="154" h="166">
                  <a:moveTo>
                    <a:pt x="82" y="12"/>
                  </a:moveTo>
                  <a:lnTo>
                    <a:pt x="84" y="22"/>
                  </a:lnTo>
                  <a:lnTo>
                    <a:pt x="86" y="32"/>
                  </a:lnTo>
                  <a:lnTo>
                    <a:pt x="92" y="38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74" y="60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102" y="50"/>
                  </a:lnTo>
                  <a:lnTo>
                    <a:pt x="106" y="42"/>
                  </a:lnTo>
                  <a:lnTo>
                    <a:pt x="104" y="32"/>
                  </a:lnTo>
                  <a:lnTo>
                    <a:pt x="98" y="30"/>
                  </a:lnTo>
                  <a:lnTo>
                    <a:pt x="96" y="18"/>
                  </a:lnTo>
                  <a:lnTo>
                    <a:pt x="96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54" y="12"/>
                  </a:lnTo>
                  <a:lnTo>
                    <a:pt x="146" y="42"/>
                  </a:lnTo>
                  <a:lnTo>
                    <a:pt x="132" y="42"/>
                  </a:lnTo>
                  <a:lnTo>
                    <a:pt x="134" y="52"/>
                  </a:lnTo>
                  <a:lnTo>
                    <a:pt x="144" y="56"/>
                  </a:lnTo>
                  <a:lnTo>
                    <a:pt x="144" y="72"/>
                  </a:lnTo>
                  <a:lnTo>
                    <a:pt x="134" y="82"/>
                  </a:lnTo>
                  <a:lnTo>
                    <a:pt x="128" y="94"/>
                  </a:lnTo>
                  <a:lnTo>
                    <a:pt x="114" y="94"/>
                  </a:lnTo>
                  <a:lnTo>
                    <a:pt x="106" y="100"/>
                  </a:lnTo>
                  <a:lnTo>
                    <a:pt x="108" y="114"/>
                  </a:lnTo>
                  <a:lnTo>
                    <a:pt x="114" y="128"/>
                  </a:lnTo>
                  <a:lnTo>
                    <a:pt x="106" y="142"/>
                  </a:lnTo>
                  <a:lnTo>
                    <a:pt x="110" y="156"/>
                  </a:lnTo>
                  <a:lnTo>
                    <a:pt x="110" y="166"/>
                  </a:lnTo>
                  <a:lnTo>
                    <a:pt x="98" y="166"/>
                  </a:lnTo>
                  <a:lnTo>
                    <a:pt x="94" y="162"/>
                  </a:lnTo>
                  <a:lnTo>
                    <a:pt x="100" y="152"/>
                  </a:lnTo>
                  <a:lnTo>
                    <a:pt x="100" y="138"/>
                  </a:lnTo>
                  <a:lnTo>
                    <a:pt x="88" y="130"/>
                  </a:lnTo>
                  <a:lnTo>
                    <a:pt x="72" y="128"/>
                  </a:lnTo>
                  <a:lnTo>
                    <a:pt x="52" y="118"/>
                  </a:lnTo>
                  <a:lnTo>
                    <a:pt x="42" y="124"/>
                  </a:lnTo>
                  <a:lnTo>
                    <a:pt x="34" y="136"/>
                  </a:lnTo>
                  <a:lnTo>
                    <a:pt x="6" y="138"/>
                  </a:lnTo>
                  <a:lnTo>
                    <a:pt x="0" y="124"/>
                  </a:lnTo>
                  <a:lnTo>
                    <a:pt x="8" y="122"/>
                  </a:lnTo>
                  <a:lnTo>
                    <a:pt x="10" y="112"/>
                  </a:lnTo>
                  <a:lnTo>
                    <a:pt x="22" y="110"/>
                  </a:lnTo>
                  <a:lnTo>
                    <a:pt x="22" y="100"/>
                  </a:lnTo>
                  <a:lnTo>
                    <a:pt x="32" y="98"/>
                  </a:lnTo>
                  <a:lnTo>
                    <a:pt x="32" y="90"/>
                  </a:lnTo>
                  <a:lnTo>
                    <a:pt x="40" y="84"/>
                  </a:lnTo>
                  <a:lnTo>
                    <a:pt x="52" y="58"/>
                  </a:lnTo>
                  <a:lnTo>
                    <a:pt x="60" y="44"/>
                  </a:lnTo>
                  <a:lnTo>
                    <a:pt x="66" y="32"/>
                  </a:lnTo>
                  <a:lnTo>
                    <a:pt x="68" y="20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6" name="New Zealand">
              <a:extLst>
                <a:ext uri="{FF2B5EF4-FFF2-40B4-BE49-F238E27FC236}">
                  <a16:creationId xmlns="" xmlns:a16="http://schemas.microsoft.com/office/drawing/2014/main" id="{C320E09E-AD84-44B0-B374-11155DD936E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951156" y="5711155"/>
              <a:ext cx="374842" cy="521139"/>
            </a:xfrm>
            <a:custGeom>
              <a:avLst/>
              <a:gdLst/>
              <a:ahLst/>
              <a:cxnLst>
                <a:cxn ang="0">
                  <a:pos x="246" y="328"/>
                </a:cxn>
                <a:cxn ang="0">
                  <a:pos x="280" y="342"/>
                </a:cxn>
                <a:cxn ang="0">
                  <a:pos x="264" y="410"/>
                </a:cxn>
                <a:cxn ang="0">
                  <a:pos x="256" y="450"/>
                </a:cxn>
                <a:cxn ang="0">
                  <a:pos x="224" y="476"/>
                </a:cxn>
                <a:cxn ang="0">
                  <a:pos x="182" y="530"/>
                </a:cxn>
                <a:cxn ang="0">
                  <a:pos x="144" y="612"/>
                </a:cxn>
                <a:cxn ang="0">
                  <a:pos x="116" y="632"/>
                </a:cxn>
                <a:cxn ang="0">
                  <a:pos x="76" y="622"/>
                </a:cxn>
                <a:cxn ang="0">
                  <a:pos x="56" y="588"/>
                </a:cxn>
                <a:cxn ang="0">
                  <a:pos x="8" y="608"/>
                </a:cxn>
                <a:cxn ang="0">
                  <a:pos x="16" y="578"/>
                </a:cxn>
                <a:cxn ang="0">
                  <a:pos x="32" y="536"/>
                </a:cxn>
                <a:cxn ang="0">
                  <a:pos x="62" y="502"/>
                </a:cxn>
                <a:cxn ang="0">
                  <a:pos x="94" y="484"/>
                </a:cxn>
                <a:cxn ang="0">
                  <a:pos x="146" y="450"/>
                </a:cxn>
                <a:cxn ang="0">
                  <a:pos x="180" y="400"/>
                </a:cxn>
                <a:cxn ang="0">
                  <a:pos x="200" y="358"/>
                </a:cxn>
                <a:cxn ang="0">
                  <a:pos x="214" y="316"/>
                </a:cxn>
                <a:cxn ang="0">
                  <a:pos x="250" y="48"/>
                </a:cxn>
                <a:cxn ang="0">
                  <a:pos x="298" y="118"/>
                </a:cxn>
                <a:cxn ang="0">
                  <a:pos x="300" y="192"/>
                </a:cxn>
                <a:cxn ang="0">
                  <a:pos x="286" y="224"/>
                </a:cxn>
                <a:cxn ang="0">
                  <a:pos x="296" y="266"/>
                </a:cxn>
                <a:cxn ang="0">
                  <a:pos x="322" y="302"/>
                </a:cxn>
                <a:cxn ang="0">
                  <a:pos x="302" y="354"/>
                </a:cxn>
                <a:cxn ang="0">
                  <a:pos x="338" y="364"/>
                </a:cxn>
                <a:cxn ang="0">
                  <a:pos x="372" y="318"/>
                </a:cxn>
                <a:cxn ang="0">
                  <a:pos x="396" y="262"/>
                </a:cxn>
                <a:cxn ang="0">
                  <a:pos x="430" y="244"/>
                </a:cxn>
                <a:cxn ang="0">
                  <a:pos x="448" y="204"/>
                </a:cxn>
                <a:cxn ang="0">
                  <a:pos x="446" y="144"/>
                </a:cxn>
                <a:cxn ang="0">
                  <a:pos x="400" y="172"/>
                </a:cxn>
                <a:cxn ang="0">
                  <a:pos x="344" y="146"/>
                </a:cxn>
                <a:cxn ang="0">
                  <a:pos x="322" y="110"/>
                </a:cxn>
                <a:cxn ang="0">
                  <a:pos x="294" y="42"/>
                </a:cxn>
                <a:cxn ang="0">
                  <a:pos x="246" y="0"/>
                </a:cxn>
                <a:cxn ang="0">
                  <a:pos x="250" y="48"/>
                </a:cxn>
              </a:cxnLst>
              <a:rect l="0" t="0" r="r" b="b"/>
              <a:pathLst>
                <a:path w="462" h="638">
                  <a:moveTo>
                    <a:pt x="228" y="308"/>
                  </a:moveTo>
                  <a:lnTo>
                    <a:pt x="246" y="328"/>
                  </a:lnTo>
                  <a:lnTo>
                    <a:pt x="252" y="342"/>
                  </a:lnTo>
                  <a:lnTo>
                    <a:pt x="280" y="342"/>
                  </a:lnTo>
                  <a:lnTo>
                    <a:pt x="276" y="374"/>
                  </a:lnTo>
                  <a:lnTo>
                    <a:pt x="264" y="410"/>
                  </a:lnTo>
                  <a:lnTo>
                    <a:pt x="244" y="436"/>
                  </a:lnTo>
                  <a:lnTo>
                    <a:pt x="256" y="450"/>
                  </a:lnTo>
                  <a:lnTo>
                    <a:pt x="256" y="474"/>
                  </a:lnTo>
                  <a:lnTo>
                    <a:pt x="224" y="476"/>
                  </a:lnTo>
                  <a:lnTo>
                    <a:pt x="194" y="486"/>
                  </a:lnTo>
                  <a:lnTo>
                    <a:pt x="182" y="530"/>
                  </a:lnTo>
                  <a:lnTo>
                    <a:pt x="176" y="566"/>
                  </a:lnTo>
                  <a:lnTo>
                    <a:pt x="144" y="612"/>
                  </a:lnTo>
                  <a:lnTo>
                    <a:pt x="130" y="612"/>
                  </a:lnTo>
                  <a:lnTo>
                    <a:pt x="116" y="632"/>
                  </a:lnTo>
                  <a:lnTo>
                    <a:pt x="82" y="638"/>
                  </a:lnTo>
                  <a:lnTo>
                    <a:pt x="76" y="622"/>
                  </a:lnTo>
                  <a:lnTo>
                    <a:pt x="58" y="612"/>
                  </a:lnTo>
                  <a:lnTo>
                    <a:pt x="56" y="588"/>
                  </a:lnTo>
                  <a:lnTo>
                    <a:pt x="32" y="612"/>
                  </a:lnTo>
                  <a:lnTo>
                    <a:pt x="8" y="608"/>
                  </a:lnTo>
                  <a:lnTo>
                    <a:pt x="0" y="594"/>
                  </a:lnTo>
                  <a:lnTo>
                    <a:pt x="16" y="578"/>
                  </a:lnTo>
                  <a:lnTo>
                    <a:pt x="16" y="556"/>
                  </a:lnTo>
                  <a:lnTo>
                    <a:pt x="32" y="536"/>
                  </a:lnTo>
                  <a:lnTo>
                    <a:pt x="60" y="518"/>
                  </a:lnTo>
                  <a:lnTo>
                    <a:pt x="62" y="502"/>
                  </a:lnTo>
                  <a:lnTo>
                    <a:pt x="76" y="490"/>
                  </a:lnTo>
                  <a:lnTo>
                    <a:pt x="94" y="484"/>
                  </a:lnTo>
                  <a:lnTo>
                    <a:pt x="130" y="452"/>
                  </a:lnTo>
                  <a:lnTo>
                    <a:pt x="146" y="450"/>
                  </a:lnTo>
                  <a:lnTo>
                    <a:pt x="162" y="430"/>
                  </a:lnTo>
                  <a:lnTo>
                    <a:pt x="180" y="400"/>
                  </a:lnTo>
                  <a:lnTo>
                    <a:pt x="186" y="370"/>
                  </a:lnTo>
                  <a:lnTo>
                    <a:pt x="200" y="358"/>
                  </a:lnTo>
                  <a:lnTo>
                    <a:pt x="214" y="332"/>
                  </a:lnTo>
                  <a:lnTo>
                    <a:pt x="214" y="316"/>
                  </a:lnTo>
                  <a:lnTo>
                    <a:pt x="228" y="308"/>
                  </a:lnTo>
                  <a:close/>
                  <a:moveTo>
                    <a:pt x="250" y="48"/>
                  </a:moveTo>
                  <a:lnTo>
                    <a:pt x="272" y="70"/>
                  </a:lnTo>
                  <a:lnTo>
                    <a:pt x="298" y="118"/>
                  </a:lnTo>
                  <a:lnTo>
                    <a:pt x="310" y="152"/>
                  </a:lnTo>
                  <a:lnTo>
                    <a:pt x="300" y="192"/>
                  </a:lnTo>
                  <a:lnTo>
                    <a:pt x="296" y="220"/>
                  </a:lnTo>
                  <a:lnTo>
                    <a:pt x="286" y="224"/>
                  </a:lnTo>
                  <a:lnTo>
                    <a:pt x="274" y="244"/>
                  </a:lnTo>
                  <a:lnTo>
                    <a:pt x="296" y="266"/>
                  </a:lnTo>
                  <a:lnTo>
                    <a:pt x="316" y="270"/>
                  </a:lnTo>
                  <a:lnTo>
                    <a:pt x="322" y="302"/>
                  </a:lnTo>
                  <a:lnTo>
                    <a:pt x="312" y="328"/>
                  </a:lnTo>
                  <a:lnTo>
                    <a:pt x="302" y="354"/>
                  </a:lnTo>
                  <a:lnTo>
                    <a:pt x="320" y="356"/>
                  </a:lnTo>
                  <a:lnTo>
                    <a:pt x="338" y="364"/>
                  </a:lnTo>
                  <a:lnTo>
                    <a:pt x="358" y="346"/>
                  </a:lnTo>
                  <a:lnTo>
                    <a:pt x="372" y="318"/>
                  </a:lnTo>
                  <a:lnTo>
                    <a:pt x="386" y="288"/>
                  </a:lnTo>
                  <a:lnTo>
                    <a:pt x="396" y="262"/>
                  </a:lnTo>
                  <a:lnTo>
                    <a:pt x="406" y="240"/>
                  </a:lnTo>
                  <a:lnTo>
                    <a:pt x="430" y="244"/>
                  </a:lnTo>
                  <a:lnTo>
                    <a:pt x="440" y="236"/>
                  </a:lnTo>
                  <a:lnTo>
                    <a:pt x="448" y="204"/>
                  </a:lnTo>
                  <a:lnTo>
                    <a:pt x="462" y="154"/>
                  </a:lnTo>
                  <a:lnTo>
                    <a:pt x="446" y="144"/>
                  </a:lnTo>
                  <a:lnTo>
                    <a:pt x="428" y="160"/>
                  </a:lnTo>
                  <a:lnTo>
                    <a:pt x="400" y="172"/>
                  </a:lnTo>
                  <a:lnTo>
                    <a:pt x="362" y="162"/>
                  </a:lnTo>
                  <a:lnTo>
                    <a:pt x="344" y="146"/>
                  </a:lnTo>
                  <a:lnTo>
                    <a:pt x="340" y="120"/>
                  </a:lnTo>
                  <a:lnTo>
                    <a:pt x="322" y="110"/>
                  </a:lnTo>
                  <a:lnTo>
                    <a:pt x="312" y="92"/>
                  </a:lnTo>
                  <a:lnTo>
                    <a:pt x="294" y="42"/>
                  </a:lnTo>
                  <a:lnTo>
                    <a:pt x="258" y="24"/>
                  </a:lnTo>
                  <a:lnTo>
                    <a:pt x="246" y="0"/>
                  </a:lnTo>
                  <a:lnTo>
                    <a:pt x="236" y="8"/>
                  </a:lnTo>
                  <a:lnTo>
                    <a:pt x="250" y="4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7" name="Nicaragua">
              <a:extLst>
                <a:ext uri="{FF2B5EF4-FFF2-40B4-BE49-F238E27FC236}">
                  <a16:creationId xmlns="" xmlns:a16="http://schemas.microsoft.com/office/drawing/2014/main" id="{64ADCE11-A9CD-4EFD-9908-56D45D93EF80}"/>
                </a:ext>
              </a:extLst>
            </p:cNvPr>
            <p:cNvSpPr>
              <a:spLocks/>
            </p:cNvSpPr>
            <p:nvPr/>
          </p:nvSpPr>
          <p:spPr bwMode="gray">
            <a:xfrm>
              <a:off x="2987708" y="4141840"/>
              <a:ext cx="138613" cy="145525"/>
            </a:xfrm>
            <a:custGeom>
              <a:avLst/>
              <a:gdLst/>
              <a:ahLst/>
              <a:cxnLst>
                <a:cxn ang="0">
                  <a:pos x="50" y="140"/>
                </a:cxn>
                <a:cxn ang="0">
                  <a:pos x="66" y="152"/>
                </a:cxn>
                <a:cxn ang="0">
                  <a:pos x="74" y="162"/>
                </a:cxn>
                <a:cxn ang="0">
                  <a:pos x="98" y="160"/>
                </a:cxn>
                <a:cxn ang="0">
                  <a:pos x="116" y="158"/>
                </a:cxn>
                <a:cxn ang="0">
                  <a:pos x="136" y="178"/>
                </a:cxn>
                <a:cxn ang="0">
                  <a:pos x="142" y="176"/>
                </a:cxn>
                <a:cxn ang="0">
                  <a:pos x="150" y="168"/>
                </a:cxn>
                <a:cxn ang="0">
                  <a:pos x="146" y="150"/>
                </a:cxn>
                <a:cxn ang="0">
                  <a:pos x="150" y="144"/>
                </a:cxn>
                <a:cxn ang="0">
                  <a:pos x="150" y="112"/>
                </a:cxn>
                <a:cxn ang="0">
                  <a:pos x="156" y="108"/>
                </a:cxn>
                <a:cxn ang="0">
                  <a:pos x="158" y="94"/>
                </a:cxn>
                <a:cxn ang="0">
                  <a:pos x="158" y="72"/>
                </a:cxn>
                <a:cxn ang="0">
                  <a:pos x="158" y="62"/>
                </a:cxn>
                <a:cxn ang="0">
                  <a:pos x="162" y="48"/>
                </a:cxn>
                <a:cxn ang="0">
                  <a:pos x="170" y="40"/>
                </a:cxn>
                <a:cxn ang="0">
                  <a:pos x="170" y="16"/>
                </a:cxn>
                <a:cxn ang="0">
                  <a:pos x="166" y="6"/>
                </a:cxn>
                <a:cxn ang="0">
                  <a:pos x="158" y="0"/>
                </a:cxn>
                <a:cxn ang="0">
                  <a:pos x="146" y="4"/>
                </a:cxn>
                <a:cxn ang="0">
                  <a:pos x="134" y="18"/>
                </a:cxn>
                <a:cxn ang="0">
                  <a:pos x="92" y="20"/>
                </a:cxn>
                <a:cxn ang="0">
                  <a:pos x="78" y="36"/>
                </a:cxn>
                <a:cxn ang="0">
                  <a:pos x="46" y="48"/>
                </a:cxn>
                <a:cxn ang="0">
                  <a:pos x="20" y="52"/>
                </a:cxn>
                <a:cxn ang="0">
                  <a:pos x="16" y="74"/>
                </a:cxn>
                <a:cxn ang="0">
                  <a:pos x="0" y="94"/>
                </a:cxn>
                <a:cxn ang="0">
                  <a:pos x="16" y="106"/>
                </a:cxn>
                <a:cxn ang="0">
                  <a:pos x="22" y="114"/>
                </a:cxn>
                <a:cxn ang="0">
                  <a:pos x="30" y="114"/>
                </a:cxn>
                <a:cxn ang="0">
                  <a:pos x="50" y="140"/>
                </a:cxn>
              </a:cxnLst>
              <a:rect l="0" t="0" r="r" b="b"/>
              <a:pathLst>
                <a:path w="170" h="178">
                  <a:moveTo>
                    <a:pt x="50" y="140"/>
                  </a:moveTo>
                  <a:lnTo>
                    <a:pt x="66" y="152"/>
                  </a:lnTo>
                  <a:lnTo>
                    <a:pt x="74" y="162"/>
                  </a:lnTo>
                  <a:lnTo>
                    <a:pt x="98" y="160"/>
                  </a:lnTo>
                  <a:lnTo>
                    <a:pt x="116" y="158"/>
                  </a:lnTo>
                  <a:lnTo>
                    <a:pt x="136" y="178"/>
                  </a:lnTo>
                  <a:lnTo>
                    <a:pt x="142" y="176"/>
                  </a:lnTo>
                  <a:lnTo>
                    <a:pt x="150" y="168"/>
                  </a:lnTo>
                  <a:lnTo>
                    <a:pt x="146" y="150"/>
                  </a:lnTo>
                  <a:lnTo>
                    <a:pt x="150" y="144"/>
                  </a:lnTo>
                  <a:lnTo>
                    <a:pt x="150" y="112"/>
                  </a:lnTo>
                  <a:lnTo>
                    <a:pt x="156" y="108"/>
                  </a:lnTo>
                  <a:lnTo>
                    <a:pt x="158" y="94"/>
                  </a:lnTo>
                  <a:lnTo>
                    <a:pt x="158" y="72"/>
                  </a:lnTo>
                  <a:lnTo>
                    <a:pt x="158" y="62"/>
                  </a:lnTo>
                  <a:lnTo>
                    <a:pt x="162" y="48"/>
                  </a:lnTo>
                  <a:lnTo>
                    <a:pt x="170" y="40"/>
                  </a:lnTo>
                  <a:lnTo>
                    <a:pt x="170" y="16"/>
                  </a:lnTo>
                  <a:lnTo>
                    <a:pt x="166" y="6"/>
                  </a:lnTo>
                  <a:lnTo>
                    <a:pt x="158" y="0"/>
                  </a:lnTo>
                  <a:lnTo>
                    <a:pt x="146" y="4"/>
                  </a:lnTo>
                  <a:lnTo>
                    <a:pt x="134" y="18"/>
                  </a:lnTo>
                  <a:lnTo>
                    <a:pt x="92" y="20"/>
                  </a:lnTo>
                  <a:lnTo>
                    <a:pt x="78" y="36"/>
                  </a:lnTo>
                  <a:lnTo>
                    <a:pt x="46" y="48"/>
                  </a:lnTo>
                  <a:lnTo>
                    <a:pt x="20" y="52"/>
                  </a:lnTo>
                  <a:lnTo>
                    <a:pt x="16" y="74"/>
                  </a:lnTo>
                  <a:lnTo>
                    <a:pt x="0" y="94"/>
                  </a:lnTo>
                  <a:lnTo>
                    <a:pt x="16" y="106"/>
                  </a:lnTo>
                  <a:lnTo>
                    <a:pt x="22" y="114"/>
                  </a:lnTo>
                  <a:lnTo>
                    <a:pt x="30" y="114"/>
                  </a:lnTo>
                  <a:lnTo>
                    <a:pt x="50" y="1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8" name="Niger">
              <a:extLst>
                <a:ext uri="{FF2B5EF4-FFF2-40B4-BE49-F238E27FC236}">
                  <a16:creationId xmlns="" xmlns:a16="http://schemas.microsoft.com/office/drawing/2014/main" id="{36E1CAC7-BD21-492A-9E90-CE22C3C529B5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6595" y="3793759"/>
              <a:ext cx="484171" cy="389378"/>
            </a:xfrm>
            <a:custGeom>
              <a:avLst/>
              <a:gdLst/>
              <a:ahLst/>
              <a:cxnLst>
                <a:cxn ang="0">
                  <a:pos x="126" y="464"/>
                </a:cxn>
                <a:cxn ang="0">
                  <a:pos x="90" y="448"/>
                </a:cxn>
                <a:cxn ang="0">
                  <a:pos x="80" y="450"/>
                </a:cxn>
                <a:cxn ang="0">
                  <a:pos x="72" y="474"/>
                </a:cxn>
                <a:cxn ang="0">
                  <a:pos x="60" y="458"/>
                </a:cxn>
                <a:cxn ang="0">
                  <a:pos x="62" y="448"/>
                </a:cxn>
                <a:cxn ang="0">
                  <a:pos x="66" y="436"/>
                </a:cxn>
                <a:cxn ang="0">
                  <a:pos x="54" y="428"/>
                </a:cxn>
                <a:cxn ang="0">
                  <a:pos x="50" y="434"/>
                </a:cxn>
                <a:cxn ang="0">
                  <a:pos x="24" y="424"/>
                </a:cxn>
                <a:cxn ang="0">
                  <a:pos x="24" y="410"/>
                </a:cxn>
                <a:cxn ang="0">
                  <a:pos x="0" y="384"/>
                </a:cxn>
                <a:cxn ang="0">
                  <a:pos x="0" y="342"/>
                </a:cxn>
                <a:cxn ang="0">
                  <a:pos x="18" y="344"/>
                </a:cxn>
                <a:cxn ang="0">
                  <a:pos x="32" y="332"/>
                </a:cxn>
                <a:cxn ang="0">
                  <a:pos x="64" y="332"/>
                </a:cxn>
                <a:cxn ang="0">
                  <a:pos x="80" y="324"/>
                </a:cxn>
                <a:cxn ang="0">
                  <a:pos x="104" y="318"/>
                </a:cxn>
                <a:cxn ang="0">
                  <a:pos x="128" y="322"/>
                </a:cxn>
                <a:cxn ang="0">
                  <a:pos x="148" y="290"/>
                </a:cxn>
                <a:cxn ang="0">
                  <a:pos x="148" y="176"/>
                </a:cxn>
                <a:cxn ang="0">
                  <a:pos x="236" y="142"/>
                </a:cxn>
                <a:cxn ang="0">
                  <a:pos x="456" y="0"/>
                </a:cxn>
                <a:cxn ang="0">
                  <a:pos x="506" y="10"/>
                </a:cxn>
                <a:cxn ang="0">
                  <a:pos x="526" y="26"/>
                </a:cxn>
                <a:cxn ang="0">
                  <a:pos x="558" y="16"/>
                </a:cxn>
                <a:cxn ang="0">
                  <a:pos x="576" y="48"/>
                </a:cxn>
                <a:cxn ang="0">
                  <a:pos x="572" y="88"/>
                </a:cxn>
                <a:cxn ang="0">
                  <a:pos x="596" y="122"/>
                </a:cxn>
                <a:cxn ang="0">
                  <a:pos x="574" y="152"/>
                </a:cxn>
                <a:cxn ang="0">
                  <a:pos x="564" y="282"/>
                </a:cxn>
                <a:cxn ang="0">
                  <a:pos x="492" y="362"/>
                </a:cxn>
                <a:cxn ang="0">
                  <a:pos x="498" y="386"/>
                </a:cxn>
                <a:cxn ang="0">
                  <a:pos x="456" y="418"/>
                </a:cxn>
                <a:cxn ang="0">
                  <a:pos x="424" y="404"/>
                </a:cxn>
                <a:cxn ang="0">
                  <a:pos x="398" y="404"/>
                </a:cxn>
                <a:cxn ang="0">
                  <a:pos x="368" y="422"/>
                </a:cxn>
                <a:cxn ang="0">
                  <a:pos x="340" y="422"/>
                </a:cxn>
                <a:cxn ang="0">
                  <a:pos x="320" y="404"/>
                </a:cxn>
                <a:cxn ang="0">
                  <a:pos x="270" y="412"/>
                </a:cxn>
                <a:cxn ang="0">
                  <a:pos x="238" y="388"/>
                </a:cxn>
                <a:cxn ang="0">
                  <a:pos x="192" y="404"/>
                </a:cxn>
                <a:cxn ang="0">
                  <a:pos x="168" y="398"/>
                </a:cxn>
                <a:cxn ang="0">
                  <a:pos x="150" y="408"/>
                </a:cxn>
                <a:cxn ang="0">
                  <a:pos x="148" y="430"/>
                </a:cxn>
                <a:cxn ang="0">
                  <a:pos x="130" y="448"/>
                </a:cxn>
                <a:cxn ang="0">
                  <a:pos x="126" y="464"/>
                </a:cxn>
              </a:cxnLst>
              <a:rect l="0" t="0" r="r" b="b"/>
              <a:pathLst>
                <a:path w="596" h="474">
                  <a:moveTo>
                    <a:pt x="126" y="464"/>
                  </a:moveTo>
                  <a:lnTo>
                    <a:pt x="90" y="448"/>
                  </a:lnTo>
                  <a:lnTo>
                    <a:pt x="80" y="450"/>
                  </a:lnTo>
                  <a:lnTo>
                    <a:pt x="72" y="474"/>
                  </a:lnTo>
                  <a:lnTo>
                    <a:pt x="60" y="458"/>
                  </a:lnTo>
                  <a:lnTo>
                    <a:pt x="62" y="448"/>
                  </a:lnTo>
                  <a:lnTo>
                    <a:pt x="66" y="436"/>
                  </a:lnTo>
                  <a:lnTo>
                    <a:pt x="54" y="428"/>
                  </a:lnTo>
                  <a:lnTo>
                    <a:pt x="50" y="434"/>
                  </a:lnTo>
                  <a:lnTo>
                    <a:pt x="24" y="424"/>
                  </a:lnTo>
                  <a:lnTo>
                    <a:pt x="24" y="410"/>
                  </a:lnTo>
                  <a:lnTo>
                    <a:pt x="0" y="384"/>
                  </a:lnTo>
                  <a:lnTo>
                    <a:pt x="0" y="342"/>
                  </a:lnTo>
                  <a:lnTo>
                    <a:pt x="18" y="344"/>
                  </a:lnTo>
                  <a:lnTo>
                    <a:pt x="32" y="332"/>
                  </a:lnTo>
                  <a:lnTo>
                    <a:pt x="64" y="332"/>
                  </a:lnTo>
                  <a:lnTo>
                    <a:pt x="80" y="324"/>
                  </a:lnTo>
                  <a:lnTo>
                    <a:pt x="104" y="318"/>
                  </a:lnTo>
                  <a:lnTo>
                    <a:pt x="128" y="322"/>
                  </a:lnTo>
                  <a:lnTo>
                    <a:pt x="148" y="290"/>
                  </a:lnTo>
                  <a:lnTo>
                    <a:pt x="148" y="176"/>
                  </a:lnTo>
                  <a:lnTo>
                    <a:pt x="236" y="142"/>
                  </a:lnTo>
                  <a:lnTo>
                    <a:pt x="456" y="0"/>
                  </a:lnTo>
                  <a:lnTo>
                    <a:pt x="506" y="10"/>
                  </a:lnTo>
                  <a:lnTo>
                    <a:pt x="526" y="26"/>
                  </a:lnTo>
                  <a:lnTo>
                    <a:pt x="558" y="16"/>
                  </a:lnTo>
                  <a:lnTo>
                    <a:pt x="576" y="48"/>
                  </a:lnTo>
                  <a:lnTo>
                    <a:pt x="572" y="88"/>
                  </a:lnTo>
                  <a:lnTo>
                    <a:pt x="596" y="122"/>
                  </a:lnTo>
                  <a:lnTo>
                    <a:pt x="574" y="152"/>
                  </a:lnTo>
                  <a:lnTo>
                    <a:pt x="564" y="282"/>
                  </a:lnTo>
                  <a:lnTo>
                    <a:pt x="492" y="362"/>
                  </a:lnTo>
                  <a:lnTo>
                    <a:pt x="498" y="386"/>
                  </a:lnTo>
                  <a:lnTo>
                    <a:pt x="456" y="418"/>
                  </a:lnTo>
                  <a:lnTo>
                    <a:pt x="424" y="404"/>
                  </a:lnTo>
                  <a:lnTo>
                    <a:pt x="398" y="404"/>
                  </a:lnTo>
                  <a:lnTo>
                    <a:pt x="368" y="422"/>
                  </a:lnTo>
                  <a:lnTo>
                    <a:pt x="340" y="422"/>
                  </a:lnTo>
                  <a:lnTo>
                    <a:pt x="320" y="404"/>
                  </a:lnTo>
                  <a:lnTo>
                    <a:pt x="270" y="412"/>
                  </a:lnTo>
                  <a:lnTo>
                    <a:pt x="238" y="388"/>
                  </a:lnTo>
                  <a:lnTo>
                    <a:pt x="192" y="404"/>
                  </a:lnTo>
                  <a:lnTo>
                    <a:pt x="168" y="398"/>
                  </a:lnTo>
                  <a:lnTo>
                    <a:pt x="150" y="408"/>
                  </a:lnTo>
                  <a:lnTo>
                    <a:pt x="148" y="430"/>
                  </a:lnTo>
                  <a:lnTo>
                    <a:pt x="130" y="448"/>
                  </a:lnTo>
                  <a:lnTo>
                    <a:pt x="126" y="4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9" name="Nigeria">
              <a:extLst>
                <a:ext uri="{FF2B5EF4-FFF2-40B4-BE49-F238E27FC236}">
                  <a16:creationId xmlns="" xmlns:a16="http://schemas.microsoft.com/office/drawing/2014/main" id="{8E1A1913-BD6E-48C3-915B-C678AA64BEA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0546" y="4110377"/>
              <a:ext cx="355319" cy="314649"/>
            </a:xfrm>
            <a:custGeom>
              <a:avLst/>
              <a:gdLst/>
              <a:ahLst/>
              <a:cxnLst>
                <a:cxn ang="0">
                  <a:pos x="8" y="301"/>
                </a:cxn>
                <a:cxn ang="0">
                  <a:pos x="8" y="279"/>
                </a:cxn>
                <a:cxn ang="0">
                  <a:pos x="0" y="265"/>
                </a:cxn>
                <a:cxn ang="0">
                  <a:pos x="0" y="200"/>
                </a:cxn>
                <a:cxn ang="0">
                  <a:pos x="10" y="198"/>
                </a:cxn>
                <a:cxn ang="0">
                  <a:pos x="20" y="182"/>
                </a:cxn>
                <a:cxn ang="0">
                  <a:pos x="34" y="150"/>
                </a:cxn>
                <a:cxn ang="0">
                  <a:pos x="34" y="118"/>
                </a:cxn>
                <a:cxn ang="0">
                  <a:pos x="24" y="78"/>
                </a:cxn>
                <a:cxn ang="0">
                  <a:pos x="28" y="62"/>
                </a:cxn>
                <a:cxn ang="0">
                  <a:pos x="46" y="44"/>
                </a:cxn>
                <a:cxn ang="0">
                  <a:pos x="48" y="22"/>
                </a:cxn>
                <a:cxn ang="0">
                  <a:pos x="66" y="12"/>
                </a:cxn>
                <a:cxn ang="0">
                  <a:pos x="90" y="18"/>
                </a:cxn>
                <a:cxn ang="0">
                  <a:pos x="136" y="2"/>
                </a:cxn>
                <a:cxn ang="0">
                  <a:pos x="168" y="26"/>
                </a:cxn>
                <a:cxn ang="0">
                  <a:pos x="218" y="18"/>
                </a:cxn>
                <a:cxn ang="0">
                  <a:pos x="238" y="36"/>
                </a:cxn>
                <a:cxn ang="0">
                  <a:pos x="266" y="36"/>
                </a:cxn>
                <a:cxn ang="0">
                  <a:pos x="296" y="18"/>
                </a:cxn>
                <a:cxn ang="0">
                  <a:pos x="322" y="18"/>
                </a:cxn>
                <a:cxn ang="0">
                  <a:pos x="354" y="32"/>
                </a:cxn>
                <a:cxn ang="0">
                  <a:pos x="396" y="0"/>
                </a:cxn>
                <a:cxn ang="0">
                  <a:pos x="424" y="48"/>
                </a:cxn>
                <a:cxn ang="0">
                  <a:pos x="424" y="62"/>
                </a:cxn>
                <a:cxn ang="0">
                  <a:pos x="438" y="86"/>
                </a:cxn>
                <a:cxn ang="0">
                  <a:pos x="438" y="104"/>
                </a:cxn>
                <a:cxn ang="0">
                  <a:pos x="424" y="110"/>
                </a:cxn>
                <a:cxn ang="0">
                  <a:pos x="408" y="138"/>
                </a:cxn>
                <a:cxn ang="0">
                  <a:pos x="406" y="158"/>
                </a:cxn>
                <a:cxn ang="0">
                  <a:pos x="380" y="184"/>
                </a:cxn>
                <a:cxn ang="0">
                  <a:pos x="376" y="217"/>
                </a:cxn>
                <a:cxn ang="0">
                  <a:pos x="356" y="237"/>
                </a:cxn>
                <a:cxn ang="0">
                  <a:pos x="356" y="253"/>
                </a:cxn>
                <a:cxn ang="0">
                  <a:pos x="324" y="297"/>
                </a:cxn>
                <a:cxn ang="0">
                  <a:pos x="290" y="287"/>
                </a:cxn>
                <a:cxn ang="0">
                  <a:pos x="274" y="289"/>
                </a:cxn>
                <a:cxn ang="0">
                  <a:pos x="236" y="325"/>
                </a:cxn>
                <a:cxn ang="0">
                  <a:pos x="236" y="345"/>
                </a:cxn>
                <a:cxn ang="0">
                  <a:pos x="228" y="355"/>
                </a:cxn>
                <a:cxn ang="0">
                  <a:pos x="216" y="359"/>
                </a:cxn>
                <a:cxn ang="0">
                  <a:pos x="212" y="373"/>
                </a:cxn>
                <a:cxn ang="0">
                  <a:pos x="194" y="371"/>
                </a:cxn>
                <a:cxn ang="0">
                  <a:pos x="164" y="367"/>
                </a:cxn>
                <a:cxn ang="0">
                  <a:pos x="160" y="377"/>
                </a:cxn>
                <a:cxn ang="0">
                  <a:pos x="150" y="383"/>
                </a:cxn>
                <a:cxn ang="0">
                  <a:pos x="126" y="385"/>
                </a:cxn>
                <a:cxn ang="0">
                  <a:pos x="110" y="375"/>
                </a:cxn>
                <a:cxn ang="0">
                  <a:pos x="94" y="347"/>
                </a:cxn>
                <a:cxn ang="0">
                  <a:pos x="52" y="305"/>
                </a:cxn>
                <a:cxn ang="0">
                  <a:pos x="44" y="299"/>
                </a:cxn>
                <a:cxn ang="0">
                  <a:pos x="36" y="295"/>
                </a:cxn>
                <a:cxn ang="0">
                  <a:pos x="24" y="301"/>
                </a:cxn>
                <a:cxn ang="0">
                  <a:pos x="8" y="301"/>
                </a:cxn>
              </a:cxnLst>
              <a:rect l="0" t="0" r="r" b="b"/>
              <a:pathLst>
                <a:path w="438" h="385">
                  <a:moveTo>
                    <a:pt x="8" y="301"/>
                  </a:moveTo>
                  <a:lnTo>
                    <a:pt x="8" y="279"/>
                  </a:lnTo>
                  <a:lnTo>
                    <a:pt x="0" y="265"/>
                  </a:lnTo>
                  <a:lnTo>
                    <a:pt x="0" y="200"/>
                  </a:lnTo>
                  <a:lnTo>
                    <a:pt x="10" y="198"/>
                  </a:lnTo>
                  <a:lnTo>
                    <a:pt x="20" y="182"/>
                  </a:lnTo>
                  <a:lnTo>
                    <a:pt x="34" y="150"/>
                  </a:lnTo>
                  <a:lnTo>
                    <a:pt x="34" y="118"/>
                  </a:lnTo>
                  <a:lnTo>
                    <a:pt x="24" y="78"/>
                  </a:lnTo>
                  <a:lnTo>
                    <a:pt x="28" y="62"/>
                  </a:lnTo>
                  <a:lnTo>
                    <a:pt x="46" y="44"/>
                  </a:lnTo>
                  <a:lnTo>
                    <a:pt x="48" y="22"/>
                  </a:lnTo>
                  <a:lnTo>
                    <a:pt x="66" y="12"/>
                  </a:lnTo>
                  <a:lnTo>
                    <a:pt x="90" y="18"/>
                  </a:lnTo>
                  <a:lnTo>
                    <a:pt x="136" y="2"/>
                  </a:lnTo>
                  <a:lnTo>
                    <a:pt x="168" y="26"/>
                  </a:lnTo>
                  <a:lnTo>
                    <a:pt x="218" y="18"/>
                  </a:lnTo>
                  <a:lnTo>
                    <a:pt x="238" y="36"/>
                  </a:lnTo>
                  <a:lnTo>
                    <a:pt x="266" y="36"/>
                  </a:lnTo>
                  <a:lnTo>
                    <a:pt x="296" y="18"/>
                  </a:lnTo>
                  <a:lnTo>
                    <a:pt x="322" y="18"/>
                  </a:lnTo>
                  <a:lnTo>
                    <a:pt x="354" y="32"/>
                  </a:lnTo>
                  <a:lnTo>
                    <a:pt x="396" y="0"/>
                  </a:lnTo>
                  <a:lnTo>
                    <a:pt x="424" y="48"/>
                  </a:lnTo>
                  <a:lnTo>
                    <a:pt x="424" y="62"/>
                  </a:lnTo>
                  <a:lnTo>
                    <a:pt x="438" y="86"/>
                  </a:lnTo>
                  <a:lnTo>
                    <a:pt x="438" y="104"/>
                  </a:lnTo>
                  <a:lnTo>
                    <a:pt x="424" y="110"/>
                  </a:lnTo>
                  <a:lnTo>
                    <a:pt x="408" y="138"/>
                  </a:lnTo>
                  <a:lnTo>
                    <a:pt x="406" y="158"/>
                  </a:lnTo>
                  <a:lnTo>
                    <a:pt x="380" y="184"/>
                  </a:lnTo>
                  <a:lnTo>
                    <a:pt x="376" y="217"/>
                  </a:lnTo>
                  <a:lnTo>
                    <a:pt x="356" y="237"/>
                  </a:lnTo>
                  <a:lnTo>
                    <a:pt x="356" y="253"/>
                  </a:lnTo>
                  <a:lnTo>
                    <a:pt x="324" y="297"/>
                  </a:lnTo>
                  <a:lnTo>
                    <a:pt x="290" y="287"/>
                  </a:lnTo>
                  <a:lnTo>
                    <a:pt x="274" y="289"/>
                  </a:lnTo>
                  <a:lnTo>
                    <a:pt x="236" y="325"/>
                  </a:lnTo>
                  <a:lnTo>
                    <a:pt x="236" y="345"/>
                  </a:lnTo>
                  <a:lnTo>
                    <a:pt x="228" y="355"/>
                  </a:lnTo>
                  <a:lnTo>
                    <a:pt x="216" y="359"/>
                  </a:lnTo>
                  <a:lnTo>
                    <a:pt x="212" y="373"/>
                  </a:lnTo>
                  <a:lnTo>
                    <a:pt x="194" y="371"/>
                  </a:lnTo>
                  <a:lnTo>
                    <a:pt x="164" y="367"/>
                  </a:lnTo>
                  <a:lnTo>
                    <a:pt x="160" y="377"/>
                  </a:lnTo>
                  <a:lnTo>
                    <a:pt x="150" y="383"/>
                  </a:lnTo>
                  <a:lnTo>
                    <a:pt x="126" y="385"/>
                  </a:lnTo>
                  <a:lnTo>
                    <a:pt x="110" y="375"/>
                  </a:lnTo>
                  <a:lnTo>
                    <a:pt x="94" y="347"/>
                  </a:lnTo>
                  <a:lnTo>
                    <a:pt x="52" y="305"/>
                  </a:lnTo>
                  <a:lnTo>
                    <a:pt x="44" y="299"/>
                  </a:lnTo>
                  <a:lnTo>
                    <a:pt x="36" y="295"/>
                  </a:lnTo>
                  <a:lnTo>
                    <a:pt x="24" y="301"/>
                  </a:lnTo>
                  <a:lnTo>
                    <a:pt x="8" y="3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0" name="North Korea">
              <a:extLst>
                <a:ext uri="{FF2B5EF4-FFF2-40B4-BE49-F238E27FC236}">
                  <a16:creationId xmlns="" xmlns:a16="http://schemas.microsoft.com/office/drawing/2014/main" id="{53ACE661-91C0-44EC-BC56-AD4F9052F5EA}"/>
                </a:ext>
              </a:extLst>
            </p:cNvPr>
            <p:cNvSpPr>
              <a:spLocks/>
            </p:cNvSpPr>
            <p:nvPr/>
          </p:nvSpPr>
          <p:spPr bwMode="gray">
            <a:xfrm>
              <a:off x="9623588" y="3044501"/>
              <a:ext cx="206944" cy="224188"/>
            </a:xfrm>
            <a:custGeom>
              <a:avLst/>
              <a:gdLst/>
              <a:ahLst/>
              <a:cxnLst>
                <a:cxn ang="0">
                  <a:pos x="94" y="260"/>
                </a:cxn>
                <a:cxn ang="0">
                  <a:pos x="76" y="258"/>
                </a:cxn>
                <a:cxn ang="0">
                  <a:pos x="68" y="272"/>
                </a:cxn>
                <a:cxn ang="0">
                  <a:pos x="54" y="274"/>
                </a:cxn>
                <a:cxn ang="0">
                  <a:pos x="52" y="262"/>
                </a:cxn>
                <a:cxn ang="0">
                  <a:pos x="38" y="260"/>
                </a:cxn>
                <a:cxn ang="0">
                  <a:pos x="28" y="250"/>
                </a:cxn>
                <a:cxn ang="0">
                  <a:pos x="40" y="228"/>
                </a:cxn>
                <a:cxn ang="0">
                  <a:pos x="56" y="224"/>
                </a:cxn>
                <a:cxn ang="0">
                  <a:pos x="52" y="210"/>
                </a:cxn>
                <a:cxn ang="0">
                  <a:pos x="62" y="174"/>
                </a:cxn>
                <a:cxn ang="0">
                  <a:pos x="28" y="174"/>
                </a:cxn>
                <a:cxn ang="0">
                  <a:pos x="18" y="178"/>
                </a:cxn>
                <a:cxn ang="0">
                  <a:pos x="0" y="164"/>
                </a:cxn>
                <a:cxn ang="0">
                  <a:pos x="36" y="130"/>
                </a:cxn>
                <a:cxn ang="0">
                  <a:pos x="48" y="132"/>
                </a:cxn>
                <a:cxn ang="0">
                  <a:pos x="60" y="122"/>
                </a:cxn>
                <a:cxn ang="0">
                  <a:pos x="78" y="118"/>
                </a:cxn>
                <a:cxn ang="0">
                  <a:pos x="102" y="72"/>
                </a:cxn>
                <a:cxn ang="0">
                  <a:pos x="124" y="64"/>
                </a:cxn>
                <a:cxn ang="0">
                  <a:pos x="140" y="78"/>
                </a:cxn>
                <a:cxn ang="0">
                  <a:pos x="164" y="84"/>
                </a:cxn>
                <a:cxn ang="0">
                  <a:pos x="170" y="70"/>
                </a:cxn>
                <a:cxn ang="0">
                  <a:pos x="162" y="50"/>
                </a:cxn>
                <a:cxn ang="0">
                  <a:pos x="184" y="42"/>
                </a:cxn>
                <a:cxn ang="0">
                  <a:pos x="198" y="18"/>
                </a:cxn>
                <a:cxn ang="0">
                  <a:pos x="214" y="12"/>
                </a:cxn>
                <a:cxn ang="0">
                  <a:pos x="222" y="0"/>
                </a:cxn>
                <a:cxn ang="0">
                  <a:pos x="248" y="10"/>
                </a:cxn>
                <a:cxn ang="0">
                  <a:pos x="254" y="26"/>
                </a:cxn>
                <a:cxn ang="0">
                  <a:pos x="234" y="46"/>
                </a:cxn>
                <a:cxn ang="0">
                  <a:pos x="216" y="56"/>
                </a:cxn>
                <a:cxn ang="0">
                  <a:pos x="212" y="76"/>
                </a:cxn>
                <a:cxn ang="0">
                  <a:pos x="220" y="88"/>
                </a:cxn>
                <a:cxn ang="0">
                  <a:pos x="214" y="114"/>
                </a:cxn>
                <a:cxn ang="0">
                  <a:pos x="190" y="144"/>
                </a:cxn>
                <a:cxn ang="0">
                  <a:pos x="174" y="152"/>
                </a:cxn>
                <a:cxn ang="0">
                  <a:pos x="152" y="154"/>
                </a:cxn>
                <a:cxn ang="0">
                  <a:pos x="138" y="174"/>
                </a:cxn>
                <a:cxn ang="0">
                  <a:pos x="130" y="176"/>
                </a:cxn>
                <a:cxn ang="0">
                  <a:pos x="128" y="198"/>
                </a:cxn>
                <a:cxn ang="0">
                  <a:pos x="152" y="214"/>
                </a:cxn>
                <a:cxn ang="0">
                  <a:pos x="162" y="220"/>
                </a:cxn>
                <a:cxn ang="0">
                  <a:pos x="170" y="236"/>
                </a:cxn>
                <a:cxn ang="0">
                  <a:pos x="158" y="242"/>
                </a:cxn>
                <a:cxn ang="0">
                  <a:pos x="144" y="250"/>
                </a:cxn>
                <a:cxn ang="0">
                  <a:pos x="120" y="246"/>
                </a:cxn>
                <a:cxn ang="0">
                  <a:pos x="94" y="260"/>
                </a:cxn>
              </a:cxnLst>
              <a:rect l="0" t="0" r="r" b="b"/>
              <a:pathLst>
                <a:path w="254" h="274">
                  <a:moveTo>
                    <a:pt x="94" y="260"/>
                  </a:moveTo>
                  <a:lnTo>
                    <a:pt x="76" y="258"/>
                  </a:lnTo>
                  <a:lnTo>
                    <a:pt x="68" y="272"/>
                  </a:lnTo>
                  <a:lnTo>
                    <a:pt x="54" y="274"/>
                  </a:lnTo>
                  <a:lnTo>
                    <a:pt x="52" y="262"/>
                  </a:lnTo>
                  <a:lnTo>
                    <a:pt x="38" y="260"/>
                  </a:lnTo>
                  <a:lnTo>
                    <a:pt x="28" y="250"/>
                  </a:lnTo>
                  <a:lnTo>
                    <a:pt x="40" y="228"/>
                  </a:lnTo>
                  <a:lnTo>
                    <a:pt x="56" y="224"/>
                  </a:lnTo>
                  <a:lnTo>
                    <a:pt x="52" y="210"/>
                  </a:lnTo>
                  <a:lnTo>
                    <a:pt x="62" y="174"/>
                  </a:lnTo>
                  <a:lnTo>
                    <a:pt x="28" y="174"/>
                  </a:lnTo>
                  <a:lnTo>
                    <a:pt x="18" y="178"/>
                  </a:lnTo>
                  <a:lnTo>
                    <a:pt x="0" y="164"/>
                  </a:lnTo>
                  <a:lnTo>
                    <a:pt x="36" y="130"/>
                  </a:lnTo>
                  <a:lnTo>
                    <a:pt x="48" y="132"/>
                  </a:lnTo>
                  <a:lnTo>
                    <a:pt x="60" y="122"/>
                  </a:lnTo>
                  <a:lnTo>
                    <a:pt x="78" y="118"/>
                  </a:lnTo>
                  <a:lnTo>
                    <a:pt x="102" y="72"/>
                  </a:lnTo>
                  <a:lnTo>
                    <a:pt x="124" y="64"/>
                  </a:lnTo>
                  <a:lnTo>
                    <a:pt x="140" y="78"/>
                  </a:lnTo>
                  <a:lnTo>
                    <a:pt x="164" y="84"/>
                  </a:lnTo>
                  <a:lnTo>
                    <a:pt x="170" y="70"/>
                  </a:lnTo>
                  <a:lnTo>
                    <a:pt x="162" y="50"/>
                  </a:lnTo>
                  <a:lnTo>
                    <a:pt x="184" y="42"/>
                  </a:lnTo>
                  <a:lnTo>
                    <a:pt x="198" y="18"/>
                  </a:lnTo>
                  <a:lnTo>
                    <a:pt x="214" y="12"/>
                  </a:lnTo>
                  <a:lnTo>
                    <a:pt x="222" y="0"/>
                  </a:lnTo>
                  <a:lnTo>
                    <a:pt x="248" y="10"/>
                  </a:lnTo>
                  <a:lnTo>
                    <a:pt x="254" y="26"/>
                  </a:lnTo>
                  <a:lnTo>
                    <a:pt x="234" y="46"/>
                  </a:lnTo>
                  <a:lnTo>
                    <a:pt x="216" y="56"/>
                  </a:lnTo>
                  <a:lnTo>
                    <a:pt x="212" y="76"/>
                  </a:lnTo>
                  <a:lnTo>
                    <a:pt x="220" y="88"/>
                  </a:lnTo>
                  <a:lnTo>
                    <a:pt x="214" y="114"/>
                  </a:lnTo>
                  <a:lnTo>
                    <a:pt x="190" y="144"/>
                  </a:lnTo>
                  <a:lnTo>
                    <a:pt x="174" y="152"/>
                  </a:lnTo>
                  <a:lnTo>
                    <a:pt x="152" y="154"/>
                  </a:lnTo>
                  <a:lnTo>
                    <a:pt x="138" y="174"/>
                  </a:lnTo>
                  <a:lnTo>
                    <a:pt x="130" y="176"/>
                  </a:lnTo>
                  <a:lnTo>
                    <a:pt x="128" y="198"/>
                  </a:lnTo>
                  <a:lnTo>
                    <a:pt x="152" y="214"/>
                  </a:lnTo>
                  <a:lnTo>
                    <a:pt x="162" y="220"/>
                  </a:lnTo>
                  <a:lnTo>
                    <a:pt x="170" y="236"/>
                  </a:lnTo>
                  <a:lnTo>
                    <a:pt x="158" y="242"/>
                  </a:lnTo>
                  <a:lnTo>
                    <a:pt x="144" y="250"/>
                  </a:lnTo>
                  <a:lnTo>
                    <a:pt x="120" y="246"/>
                  </a:lnTo>
                  <a:lnTo>
                    <a:pt x="94" y="2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1" name="Norway">
              <a:extLst>
                <a:ext uri="{FF2B5EF4-FFF2-40B4-BE49-F238E27FC236}">
                  <a16:creationId xmlns="" xmlns:a16="http://schemas.microsoft.com/office/drawing/2014/main" id="{B3C0FCB5-11C0-4BA9-B77A-B7CB0B1DCD8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6925" y="1272629"/>
              <a:ext cx="796540" cy="1006878"/>
            </a:xfrm>
            <a:custGeom>
              <a:avLst/>
              <a:gdLst/>
              <a:ahLst/>
              <a:cxnLst>
                <a:cxn ang="0">
                  <a:pos x="890" y="222"/>
                </a:cxn>
                <a:cxn ang="0">
                  <a:pos x="892" y="154"/>
                </a:cxn>
                <a:cxn ang="0">
                  <a:pos x="810" y="152"/>
                </a:cxn>
                <a:cxn ang="0">
                  <a:pos x="658" y="270"/>
                </a:cxn>
                <a:cxn ang="0">
                  <a:pos x="598" y="240"/>
                </a:cxn>
                <a:cxn ang="0">
                  <a:pos x="552" y="284"/>
                </a:cxn>
                <a:cxn ang="0">
                  <a:pos x="496" y="292"/>
                </a:cxn>
                <a:cxn ang="0">
                  <a:pos x="484" y="322"/>
                </a:cxn>
                <a:cxn ang="0">
                  <a:pos x="432" y="378"/>
                </a:cxn>
                <a:cxn ang="0">
                  <a:pos x="434" y="430"/>
                </a:cxn>
                <a:cxn ang="0">
                  <a:pos x="368" y="556"/>
                </a:cxn>
                <a:cxn ang="0">
                  <a:pos x="332" y="702"/>
                </a:cxn>
                <a:cxn ang="0">
                  <a:pos x="252" y="768"/>
                </a:cxn>
                <a:cxn ang="0">
                  <a:pos x="276" y="970"/>
                </a:cxn>
                <a:cxn ang="0">
                  <a:pos x="242" y="1122"/>
                </a:cxn>
                <a:cxn ang="0">
                  <a:pos x="222" y="1146"/>
                </a:cxn>
                <a:cxn ang="0">
                  <a:pos x="168" y="1154"/>
                </a:cxn>
                <a:cxn ang="0">
                  <a:pos x="46" y="1200"/>
                </a:cxn>
                <a:cxn ang="0">
                  <a:pos x="22" y="1148"/>
                </a:cxn>
                <a:cxn ang="0">
                  <a:pos x="6" y="1124"/>
                </a:cxn>
                <a:cxn ang="0">
                  <a:pos x="24" y="1082"/>
                </a:cxn>
                <a:cxn ang="0">
                  <a:pos x="14" y="1028"/>
                </a:cxn>
                <a:cxn ang="0">
                  <a:pos x="8" y="988"/>
                </a:cxn>
                <a:cxn ang="0">
                  <a:pos x="6" y="936"/>
                </a:cxn>
                <a:cxn ang="0">
                  <a:pos x="22" y="894"/>
                </a:cxn>
                <a:cxn ang="0">
                  <a:pos x="64" y="856"/>
                </a:cxn>
                <a:cxn ang="0">
                  <a:pos x="130" y="836"/>
                </a:cxn>
                <a:cxn ang="0">
                  <a:pos x="176" y="792"/>
                </a:cxn>
                <a:cxn ang="0">
                  <a:pos x="188" y="736"/>
                </a:cxn>
                <a:cxn ang="0">
                  <a:pos x="238" y="710"/>
                </a:cxn>
                <a:cxn ang="0">
                  <a:pos x="254" y="658"/>
                </a:cxn>
                <a:cxn ang="0">
                  <a:pos x="278" y="572"/>
                </a:cxn>
                <a:cxn ang="0">
                  <a:pos x="308" y="516"/>
                </a:cxn>
                <a:cxn ang="0">
                  <a:pos x="348" y="454"/>
                </a:cxn>
                <a:cxn ang="0">
                  <a:pos x="374" y="402"/>
                </a:cxn>
                <a:cxn ang="0">
                  <a:pos x="404" y="332"/>
                </a:cxn>
                <a:cxn ang="0">
                  <a:pos x="456" y="268"/>
                </a:cxn>
                <a:cxn ang="0">
                  <a:pos x="438" y="228"/>
                </a:cxn>
                <a:cxn ang="0">
                  <a:pos x="486" y="186"/>
                </a:cxn>
                <a:cxn ang="0">
                  <a:pos x="558" y="148"/>
                </a:cxn>
                <a:cxn ang="0">
                  <a:pos x="682" y="108"/>
                </a:cxn>
                <a:cxn ang="0">
                  <a:pos x="768" y="2"/>
                </a:cxn>
                <a:cxn ang="0">
                  <a:pos x="802" y="30"/>
                </a:cxn>
                <a:cxn ang="0">
                  <a:pos x="832" y="40"/>
                </a:cxn>
                <a:cxn ang="0">
                  <a:pos x="876" y="8"/>
                </a:cxn>
                <a:cxn ang="0">
                  <a:pos x="868" y="80"/>
                </a:cxn>
                <a:cxn ang="0">
                  <a:pos x="912" y="46"/>
                </a:cxn>
                <a:cxn ang="0">
                  <a:pos x="978" y="98"/>
                </a:cxn>
                <a:cxn ang="0">
                  <a:pos x="890" y="118"/>
                </a:cxn>
                <a:cxn ang="0">
                  <a:pos x="944" y="160"/>
                </a:cxn>
              </a:cxnLst>
              <a:rect l="0" t="0" r="r" b="b"/>
              <a:pathLst>
                <a:path w="980" h="1232">
                  <a:moveTo>
                    <a:pt x="944" y="160"/>
                  </a:moveTo>
                  <a:lnTo>
                    <a:pt x="902" y="222"/>
                  </a:lnTo>
                  <a:lnTo>
                    <a:pt x="890" y="222"/>
                  </a:lnTo>
                  <a:lnTo>
                    <a:pt x="882" y="190"/>
                  </a:lnTo>
                  <a:lnTo>
                    <a:pt x="896" y="166"/>
                  </a:lnTo>
                  <a:lnTo>
                    <a:pt x="892" y="154"/>
                  </a:lnTo>
                  <a:lnTo>
                    <a:pt x="874" y="152"/>
                  </a:lnTo>
                  <a:lnTo>
                    <a:pt x="854" y="138"/>
                  </a:lnTo>
                  <a:lnTo>
                    <a:pt x="810" y="152"/>
                  </a:lnTo>
                  <a:lnTo>
                    <a:pt x="740" y="292"/>
                  </a:lnTo>
                  <a:lnTo>
                    <a:pt x="714" y="272"/>
                  </a:lnTo>
                  <a:lnTo>
                    <a:pt x="658" y="270"/>
                  </a:lnTo>
                  <a:lnTo>
                    <a:pt x="634" y="232"/>
                  </a:lnTo>
                  <a:lnTo>
                    <a:pt x="608" y="212"/>
                  </a:lnTo>
                  <a:lnTo>
                    <a:pt x="598" y="240"/>
                  </a:lnTo>
                  <a:lnTo>
                    <a:pt x="568" y="238"/>
                  </a:lnTo>
                  <a:lnTo>
                    <a:pt x="554" y="238"/>
                  </a:lnTo>
                  <a:lnTo>
                    <a:pt x="552" y="284"/>
                  </a:lnTo>
                  <a:lnTo>
                    <a:pt x="540" y="300"/>
                  </a:lnTo>
                  <a:lnTo>
                    <a:pt x="528" y="292"/>
                  </a:lnTo>
                  <a:lnTo>
                    <a:pt x="496" y="292"/>
                  </a:lnTo>
                  <a:lnTo>
                    <a:pt x="486" y="286"/>
                  </a:lnTo>
                  <a:lnTo>
                    <a:pt x="480" y="292"/>
                  </a:lnTo>
                  <a:lnTo>
                    <a:pt x="484" y="322"/>
                  </a:lnTo>
                  <a:lnTo>
                    <a:pt x="482" y="342"/>
                  </a:lnTo>
                  <a:lnTo>
                    <a:pt x="452" y="330"/>
                  </a:lnTo>
                  <a:lnTo>
                    <a:pt x="432" y="378"/>
                  </a:lnTo>
                  <a:lnTo>
                    <a:pt x="416" y="382"/>
                  </a:lnTo>
                  <a:lnTo>
                    <a:pt x="412" y="400"/>
                  </a:lnTo>
                  <a:lnTo>
                    <a:pt x="434" y="430"/>
                  </a:lnTo>
                  <a:lnTo>
                    <a:pt x="370" y="520"/>
                  </a:lnTo>
                  <a:lnTo>
                    <a:pt x="378" y="544"/>
                  </a:lnTo>
                  <a:lnTo>
                    <a:pt x="368" y="556"/>
                  </a:lnTo>
                  <a:lnTo>
                    <a:pt x="354" y="556"/>
                  </a:lnTo>
                  <a:lnTo>
                    <a:pt x="316" y="690"/>
                  </a:lnTo>
                  <a:lnTo>
                    <a:pt x="332" y="702"/>
                  </a:lnTo>
                  <a:lnTo>
                    <a:pt x="306" y="728"/>
                  </a:lnTo>
                  <a:lnTo>
                    <a:pt x="280" y="726"/>
                  </a:lnTo>
                  <a:lnTo>
                    <a:pt x="252" y="768"/>
                  </a:lnTo>
                  <a:lnTo>
                    <a:pt x="258" y="788"/>
                  </a:lnTo>
                  <a:lnTo>
                    <a:pt x="250" y="910"/>
                  </a:lnTo>
                  <a:lnTo>
                    <a:pt x="276" y="970"/>
                  </a:lnTo>
                  <a:lnTo>
                    <a:pt x="256" y="1006"/>
                  </a:lnTo>
                  <a:lnTo>
                    <a:pt x="272" y="1074"/>
                  </a:lnTo>
                  <a:lnTo>
                    <a:pt x="242" y="1122"/>
                  </a:lnTo>
                  <a:lnTo>
                    <a:pt x="238" y="1158"/>
                  </a:lnTo>
                  <a:lnTo>
                    <a:pt x="226" y="1158"/>
                  </a:lnTo>
                  <a:lnTo>
                    <a:pt x="222" y="1146"/>
                  </a:lnTo>
                  <a:lnTo>
                    <a:pt x="204" y="1144"/>
                  </a:lnTo>
                  <a:lnTo>
                    <a:pt x="190" y="1128"/>
                  </a:lnTo>
                  <a:lnTo>
                    <a:pt x="168" y="1154"/>
                  </a:lnTo>
                  <a:lnTo>
                    <a:pt x="112" y="1230"/>
                  </a:lnTo>
                  <a:lnTo>
                    <a:pt x="72" y="1232"/>
                  </a:lnTo>
                  <a:lnTo>
                    <a:pt x="46" y="1200"/>
                  </a:lnTo>
                  <a:lnTo>
                    <a:pt x="30" y="1198"/>
                  </a:lnTo>
                  <a:lnTo>
                    <a:pt x="22" y="1170"/>
                  </a:lnTo>
                  <a:lnTo>
                    <a:pt x="22" y="1148"/>
                  </a:lnTo>
                  <a:lnTo>
                    <a:pt x="34" y="1130"/>
                  </a:lnTo>
                  <a:lnTo>
                    <a:pt x="14" y="1130"/>
                  </a:lnTo>
                  <a:lnTo>
                    <a:pt x="6" y="1124"/>
                  </a:lnTo>
                  <a:lnTo>
                    <a:pt x="10" y="1102"/>
                  </a:lnTo>
                  <a:lnTo>
                    <a:pt x="24" y="1100"/>
                  </a:lnTo>
                  <a:lnTo>
                    <a:pt x="24" y="1082"/>
                  </a:lnTo>
                  <a:lnTo>
                    <a:pt x="16" y="1070"/>
                  </a:lnTo>
                  <a:lnTo>
                    <a:pt x="8" y="1052"/>
                  </a:lnTo>
                  <a:lnTo>
                    <a:pt x="14" y="1028"/>
                  </a:lnTo>
                  <a:lnTo>
                    <a:pt x="0" y="1016"/>
                  </a:lnTo>
                  <a:lnTo>
                    <a:pt x="0" y="998"/>
                  </a:lnTo>
                  <a:lnTo>
                    <a:pt x="8" y="988"/>
                  </a:lnTo>
                  <a:lnTo>
                    <a:pt x="4" y="970"/>
                  </a:lnTo>
                  <a:lnTo>
                    <a:pt x="16" y="960"/>
                  </a:lnTo>
                  <a:lnTo>
                    <a:pt x="6" y="936"/>
                  </a:lnTo>
                  <a:lnTo>
                    <a:pt x="16" y="924"/>
                  </a:lnTo>
                  <a:lnTo>
                    <a:pt x="2" y="908"/>
                  </a:lnTo>
                  <a:lnTo>
                    <a:pt x="22" y="894"/>
                  </a:lnTo>
                  <a:lnTo>
                    <a:pt x="42" y="886"/>
                  </a:lnTo>
                  <a:lnTo>
                    <a:pt x="40" y="868"/>
                  </a:lnTo>
                  <a:lnTo>
                    <a:pt x="64" y="856"/>
                  </a:lnTo>
                  <a:lnTo>
                    <a:pt x="78" y="838"/>
                  </a:lnTo>
                  <a:lnTo>
                    <a:pt x="108" y="832"/>
                  </a:lnTo>
                  <a:lnTo>
                    <a:pt x="130" y="836"/>
                  </a:lnTo>
                  <a:lnTo>
                    <a:pt x="126" y="814"/>
                  </a:lnTo>
                  <a:lnTo>
                    <a:pt x="138" y="790"/>
                  </a:lnTo>
                  <a:lnTo>
                    <a:pt x="176" y="792"/>
                  </a:lnTo>
                  <a:lnTo>
                    <a:pt x="188" y="782"/>
                  </a:lnTo>
                  <a:lnTo>
                    <a:pt x="174" y="762"/>
                  </a:lnTo>
                  <a:lnTo>
                    <a:pt x="188" y="736"/>
                  </a:lnTo>
                  <a:lnTo>
                    <a:pt x="202" y="732"/>
                  </a:lnTo>
                  <a:lnTo>
                    <a:pt x="210" y="704"/>
                  </a:lnTo>
                  <a:lnTo>
                    <a:pt x="238" y="710"/>
                  </a:lnTo>
                  <a:lnTo>
                    <a:pt x="238" y="688"/>
                  </a:lnTo>
                  <a:lnTo>
                    <a:pt x="224" y="676"/>
                  </a:lnTo>
                  <a:lnTo>
                    <a:pt x="254" y="658"/>
                  </a:lnTo>
                  <a:lnTo>
                    <a:pt x="266" y="640"/>
                  </a:lnTo>
                  <a:lnTo>
                    <a:pt x="256" y="614"/>
                  </a:lnTo>
                  <a:lnTo>
                    <a:pt x="278" y="572"/>
                  </a:lnTo>
                  <a:lnTo>
                    <a:pt x="298" y="558"/>
                  </a:lnTo>
                  <a:lnTo>
                    <a:pt x="290" y="544"/>
                  </a:lnTo>
                  <a:lnTo>
                    <a:pt x="308" y="516"/>
                  </a:lnTo>
                  <a:lnTo>
                    <a:pt x="300" y="490"/>
                  </a:lnTo>
                  <a:lnTo>
                    <a:pt x="306" y="472"/>
                  </a:lnTo>
                  <a:lnTo>
                    <a:pt x="348" y="454"/>
                  </a:lnTo>
                  <a:lnTo>
                    <a:pt x="360" y="432"/>
                  </a:lnTo>
                  <a:lnTo>
                    <a:pt x="348" y="418"/>
                  </a:lnTo>
                  <a:lnTo>
                    <a:pt x="374" y="402"/>
                  </a:lnTo>
                  <a:lnTo>
                    <a:pt x="368" y="380"/>
                  </a:lnTo>
                  <a:lnTo>
                    <a:pt x="372" y="352"/>
                  </a:lnTo>
                  <a:lnTo>
                    <a:pt x="404" y="332"/>
                  </a:lnTo>
                  <a:lnTo>
                    <a:pt x="420" y="332"/>
                  </a:lnTo>
                  <a:lnTo>
                    <a:pt x="420" y="294"/>
                  </a:lnTo>
                  <a:lnTo>
                    <a:pt x="456" y="268"/>
                  </a:lnTo>
                  <a:lnTo>
                    <a:pt x="462" y="244"/>
                  </a:lnTo>
                  <a:lnTo>
                    <a:pt x="468" y="226"/>
                  </a:lnTo>
                  <a:lnTo>
                    <a:pt x="438" y="228"/>
                  </a:lnTo>
                  <a:lnTo>
                    <a:pt x="442" y="200"/>
                  </a:lnTo>
                  <a:lnTo>
                    <a:pt x="468" y="184"/>
                  </a:lnTo>
                  <a:lnTo>
                    <a:pt x="486" y="186"/>
                  </a:lnTo>
                  <a:lnTo>
                    <a:pt x="494" y="166"/>
                  </a:lnTo>
                  <a:lnTo>
                    <a:pt x="514" y="142"/>
                  </a:lnTo>
                  <a:lnTo>
                    <a:pt x="558" y="148"/>
                  </a:lnTo>
                  <a:lnTo>
                    <a:pt x="584" y="144"/>
                  </a:lnTo>
                  <a:lnTo>
                    <a:pt x="614" y="114"/>
                  </a:lnTo>
                  <a:lnTo>
                    <a:pt x="682" y="108"/>
                  </a:lnTo>
                  <a:lnTo>
                    <a:pt x="720" y="64"/>
                  </a:lnTo>
                  <a:lnTo>
                    <a:pt x="714" y="36"/>
                  </a:lnTo>
                  <a:lnTo>
                    <a:pt x="768" y="2"/>
                  </a:lnTo>
                  <a:lnTo>
                    <a:pt x="780" y="6"/>
                  </a:lnTo>
                  <a:lnTo>
                    <a:pt x="768" y="46"/>
                  </a:lnTo>
                  <a:lnTo>
                    <a:pt x="802" y="30"/>
                  </a:lnTo>
                  <a:lnTo>
                    <a:pt x="820" y="60"/>
                  </a:lnTo>
                  <a:lnTo>
                    <a:pt x="820" y="60"/>
                  </a:lnTo>
                  <a:lnTo>
                    <a:pt x="832" y="40"/>
                  </a:lnTo>
                  <a:lnTo>
                    <a:pt x="832" y="40"/>
                  </a:lnTo>
                  <a:lnTo>
                    <a:pt x="858" y="0"/>
                  </a:lnTo>
                  <a:lnTo>
                    <a:pt x="876" y="8"/>
                  </a:lnTo>
                  <a:lnTo>
                    <a:pt x="864" y="38"/>
                  </a:lnTo>
                  <a:lnTo>
                    <a:pt x="860" y="60"/>
                  </a:lnTo>
                  <a:lnTo>
                    <a:pt x="868" y="80"/>
                  </a:lnTo>
                  <a:lnTo>
                    <a:pt x="900" y="22"/>
                  </a:lnTo>
                  <a:lnTo>
                    <a:pt x="914" y="24"/>
                  </a:lnTo>
                  <a:lnTo>
                    <a:pt x="912" y="46"/>
                  </a:lnTo>
                  <a:lnTo>
                    <a:pt x="966" y="62"/>
                  </a:lnTo>
                  <a:lnTo>
                    <a:pt x="980" y="82"/>
                  </a:lnTo>
                  <a:lnTo>
                    <a:pt x="978" y="98"/>
                  </a:lnTo>
                  <a:lnTo>
                    <a:pt x="966" y="100"/>
                  </a:lnTo>
                  <a:lnTo>
                    <a:pt x="946" y="130"/>
                  </a:lnTo>
                  <a:lnTo>
                    <a:pt x="890" y="118"/>
                  </a:lnTo>
                  <a:lnTo>
                    <a:pt x="884" y="128"/>
                  </a:lnTo>
                  <a:lnTo>
                    <a:pt x="918" y="156"/>
                  </a:lnTo>
                  <a:lnTo>
                    <a:pt x="944" y="1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2" name="Oman">
              <a:extLst>
                <a:ext uri="{FF2B5EF4-FFF2-40B4-BE49-F238E27FC236}">
                  <a16:creationId xmlns="" xmlns:a16="http://schemas.microsoft.com/office/drawing/2014/main" id="{3CBA82E9-D078-4CAD-9AEB-7A34C86D414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29200" y="3695431"/>
              <a:ext cx="218657" cy="326449"/>
            </a:xfrm>
            <a:custGeom>
              <a:avLst/>
              <a:gdLst/>
              <a:ahLst/>
              <a:cxnLst>
                <a:cxn ang="0">
                  <a:pos x="48" y="400"/>
                </a:cxn>
                <a:cxn ang="0">
                  <a:pos x="34" y="400"/>
                </a:cxn>
                <a:cxn ang="0">
                  <a:pos x="0" y="312"/>
                </a:cxn>
                <a:cxn ang="0">
                  <a:pos x="84" y="284"/>
                </a:cxn>
                <a:cxn ang="0">
                  <a:pos x="96" y="190"/>
                </a:cxn>
                <a:cxn ang="0">
                  <a:pos x="92" y="166"/>
                </a:cxn>
                <a:cxn ang="0">
                  <a:pos x="96" y="134"/>
                </a:cxn>
                <a:cxn ang="0">
                  <a:pos x="104" y="128"/>
                </a:cxn>
                <a:cxn ang="0">
                  <a:pos x="112" y="80"/>
                </a:cxn>
                <a:cxn ang="0">
                  <a:pos x="118" y="68"/>
                </a:cxn>
                <a:cxn ang="0">
                  <a:pos x="126" y="38"/>
                </a:cxn>
                <a:cxn ang="0">
                  <a:pos x="124" y="16"/>
                </a:cxn>
                <a:cxn ang="0">
                  <a:pos x="134" y="6"/>
                </a:cxn>
                <a:cxn ang="0">
                  <a:pos x="146" y="0"/>
                </a:cxn>
                <a:cxn ang="0">
                  <a:pos x="146" y="10"/>
                </a:cxn>
                <a:cxn ang="0">
                  <a:pos x="138" y="16"/>
                </a:cxn>
                <a:cxn ang="0">
                  <a:pos x="136" y="36"/>
                </a:cxn>
                <a:cxn ang="0">
                  <a:pos x="140" y="66"/>
                </a:cxn>
                <a:cxn ang="0">
                  <a:pos x="160" y="88"/>
                </a:cxn>
                <a:cxn ang="0">
                  <a:pos x="174" y="108"/>
                </a:cxn>
                <a:cxn ang="0">
                  <a:pos x="194" y="114"/>
                </a:cxn>
                <a:cxn ang="0">
                  <a:pos x="208" y="114"/>
                </a:cxn>
                <a:cxn ang="0">
                  <a:pos x="236" y="132"/>
                </a:cxn>
                <a:cxn ang="0">
                  <a:pos x="242" y="142"/>
                </a:cxn>
                <a:cxn ang="0">
                  <a:pos x="246" y="160"/>
                </a:cxn>
                <a:cxn ang="0">
                  <a:pos x="258" y="170"/>
                </a:cxn>
                <a:cxn ang="0">
                  <a:pos x="270" y="170"/>
                </a:cxn>
                <a:cxn ang="0">
                  <a:pos x="256" y="208"/>
                </a:cxn>
                <a:cxn ang="0">
                  <a:pos x="254" y="218"/>
                </a:cxn>
                <a:cxn ang="0">
                  <a:pos x="242" y="236"/>
                </a:cxn>
                <a:cxn ang="0">
                  <a:pos x="214" y="264"/>
                </a:cxn>
                <a:cxn ang="0">
                  <a:pos x="208" y="256"/>
                </a:cxn>
                <a:cxn ang="0">
                  <a:pos x="194" y="284"/>
                </a:cxn>
                <a:cxn ang="0">
                  <a:pos x="200" y="314"/>
                </a:cxn>
                <a:cxn ang="0">
                  <a:pos x="196" y="320"/>
                </a:cxn>
                <a:cxn ang="0">
                  <a:pos x="184" y="314"/>
                </a:cxn>
                <a:cxn ang="0">
                  <a:pos x="156" y="330"/>
                </a:cxn>
                <a:cxn ang="0">
                  <a:pos x="154" y="344"/>
                </a:cxn>
                <a:cxn ang="0">
                  <a:pos x="140" y="352"/>
                </a:cxn>
                <a:cxn ang="0">
                  <a:pos x="120" y="352"/>
                </a:cxn>
                <a:cxn ang="0">
                  <a:pos x="110" y="358"/>
                </a:cxn>
                <a:cxn ang="0">
                  <a:pos x="110" y="382"/>
                </a:cxn>
                <a:cxn ang="0">
                  <a:pos x="100" y="392"/>
                </a:cxn>
                <a:cxn ang="0">
                  <a:pos x="70" y="392"/>
                </a:cxn>
                <a:cxn ang="0">
                  <a:pos x="48" y="400"/>
                </a:cxn>
              </a:cxnLst>
              <a:rect l="0" t="0" r="r" b="b"/>
              <a:pathLst>
                <a:path w="270" h="400">
                  <a:moveTo>
                    <a:pt x="48" y="400"/>
                  </a:moveTo>
                  <a:lnTo>
                    <a:pt x="34" y="400"/>
                  </a:lnTo>
                  <a:lnTo>
                    <a:pt x="0" y="312"/>
                  </a:lnTo>
                  <a:lnTo>
                    <a:pt x="84" y="284"/>
                  </a:lnTo>
                  <a:lnTo>
                    <a:pt x="96" y="190"/>
                  </a:lnTo>
                  <a:lnTo>
                    <a:pt x="92" y="166"/>
                  </a:lnTo>
                  <a:lnTo>
                    <a:pt x="96" y="134"/>
                  </a:lnTo>
                  <a:lnTo>
                    <a:pt x="104" y="128"/>
                  </a:lnTo>
                  <a:lnTo>
                    <a:pt x="112" y="80"/>
                  </a:lnTo>
                  <a:lnTo>
                    <a:pt x="118" y="68"/>
                  </a:lnTo>
                  <a:lnTo>
                    <a:pt x="126" y="38"/>
                  </a:lnTo>
                  <a:lnTo>
                    <a:pt x="124" y="16"/>
                  </a:lnTo>
                  <a:lnTo>
                    <a:pt x="134" y="6"/>
                  </a:lnTo>
                  <a:lnTo>
                    <a:pt x="146" y="0"/>
                  </a:lnTo>
                  <a:lnTo>
                    <a:pt x="146" y="10"/>
                  </a:lnTo>
                  <a:lnTo>
                    <a:pt x="138" y="16"/>
                  </a:lnTo>
                  <a:lnTo>
                    <a:pt x="136" y="36"/>
                  </a:lnTo>
                  <a:lnTo>
                    <a:pt x="140" y="66"/>
                  </a:lnTo>
                  <a:lnTo>
                    <a:pt x="160" y="88"/>
                  </a:lnTo>
                  <a:lnTo>
                    <a:pt x="174" y="108"/>
                  </a:lnTo>
                  <a:lnTo>
                    <a:pt x="194" y="114"/>
                  </a:lnTo>
                  <a:lnTo>
                    <a:pt x="208" y="114"/>
                  </a:lnTo>
                  <a:lnTo>
                    <a:pt x="236" y="132"/>
                  </a:lnTo>
                  <a:lnTo>
                    <a:pt x="242" y="142"/>
                  </a:lnTo>
                  <a:lnTo>
                    <a:pt x="246" y="160"/>
                  </a:lnTo>
                  <a:lnTo>
                    <a:pt x="258" y="170"/>
                  </a:lnTo>
                  <a:lnTo>
                    <a:pt x="270" y="170"/>
                  </a:lnTo>
                  <a:lnTo>
                    <a:pt x="256" y="208"/>
                  </a:lnTo>
                  <a:lnTo>
                    <a:pt x="254" y="218"/>
                  </a:lnTo>
                  <a:lnTo>
                    <a:pt x="242" y="236"/>
                  </a:lnTo>
                  <a:lnTo>
                    <a:pt x="214" y="264"/>
                  </a:lnTo>
                  <a:lnTo>
                    <a:pt x="208" y="256"/>
                  </a:lnTo>
                  <a:lnTo>
                    <a:pt x="194" y="284"/>
                  </a:lnTo>
                  <a:lnTo>
                    <a:pt x="200" y="314"/>
                  </a:lnTo>
                  <a:lnTo>
                    <a:pt x="196" y="320"/>
                  </a:lnTo>
                  <a:lnTo>
                    <a:pt x="184" y="314"/>
                  </a:lnTo>
                  <a:lnTo>
                    <a:pt x="156" y="330"/>
                  </a:lnTo>
                  <a:lnTo>
                    <a:pt x="154" y="344"/>
                  </a:lnTo>
                  <a:lnTo>
                    <a:pt x="140" y="352"/>
                  </a:lnTo>
                  <a:lnTo>
                    <a:pt x="120" y="352"/>
                  </a:lnTo>
                  <a:lnTo>
                    <a:pt x="110" y="358"/>
                  </a:lnTo>
                  <a:lnTo>
                    <a:pt x="110" y="382"/>
                  </a:lnTo>
                  <a:lnTo>
                    <a:pt x="100" y="392"/>
                  </a:lnTo>
                  <a:lnTo>
                    <a:pt x="70" y="392"/>
                  </a:lnTo>
                  <a:lnTo>
                    <a:pt x="48" y="4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3" name="Pakistan">
              <a:extLst>
                <a:ext uri="{FF2B5EF4-FFF2-40B4-BE49-F238E27FC236}">
                  <a16:creationId xmlns="" xmlns:a16="http://schemas.microsoft.com/office/drawing/2014/main" id="{0BBE1EDC-1463-4453-B151-4C768D461677}"/>
                </a:ext>
              </a:extLst>
            </p:cNvPr>
            <p:cNvSpPr>
              <a:spLocks/>
            </p:cNvSpPr>
            <p:nvPr/>
          </p:nvSpPr>
          <p:spPr bwMode="gray">
            <a:xfrm>
              <a:off x="7677144" y="3296221"/>
              <a:ext cx="503695" cy="491640"/>
            </a:xfrm>
            <a:custGeom>
              <a:avLst/>
              <a:gdLst/>
              <a:ahLst/>
              <a:cxnLst>
                <a:cxn ang="0">
                  <a:pos x="26" y="530"/>
                </a:cxn>
                <a:cxn ang="0">
                  <a:pos x="54" y="478"/>
                </a:cxn>
                <a:cxn ang="0">
                  <a:pos x="90" y="458"/>
                </a:cxn>
                <a:cxn ang="0">
                  <a:pos x="72" y="412"/>
                </a:cxn>
                <a:cxn ang="0">
                  <a:pos x="0" y="338"/>
                </a:cxn>
                <a:cxn ang="0">
                  <a:pos x="46" y="360"/>
                </a:cxn>
                <a:cxn ang="0">
                  <a:pos x="88" y="354"/>
                </a:cxn>
                <a:cxn ang="0">
                  <a:pos x="134" y="352"/>
                </a:cxn>
                <a:cxn ang="0">
                  <a:pos x="202" y="338"/>
                </a:cxn>
                <a:cxn ang="0">
                  <a:pos x="200" y="304"/>
                </a:cxn>
                <a:cxn ang="0">
                  <a:pos x="206" y="276"/>
                </a:cxn>
                <a:cxn ang="0">
                  <a:pos x="234" y="260"/>
                </a:cxn>
                <a:cxn ang="0">
                  <a:pos x="258" y="258"/>
                </a:cxn>
                <a:cxn ang="0">
                  <a:pos x="304" y="250"/>
                </a:cxn>
                <a:cxn ang="0">
                  <a:pos x="318" y="214"/>
                </a:cxn>
                <a:cxn ang="0">
                  <a:pos x="356" y="170"/>
                </a:cxn>
                <a:cxn ang="0">
                  <a:pos x="336" y="136"/>
                </a:cxn>
                <a:cxn ang="0">
                  <a:pos x="386" y="120"/>
                </a:cxn>
                <a:cxn ang="0">
                  <a:pos x="402" y="88"/>
                </a:cxn>
                <a:cxn ang="0">
                  <a:pos x="386" y="56"/>
                </a:cxn>
                <a:cxn ang="0">
                  <a:pos x="414" y="38"/>
                </a:cxn>
                <a:cxn ang="0">
                  <a:pos x="482" y="6"/>
                </a:cxn>
                <a:cxn ang="0">
                  <a:pos x="506" y="0"/>
                </a:cxn>
                <a:cxn ang="0">
                  <a:pos x="530" y="6"/>
                </a:cxn>
                <a:cxn ang="0">
                  <a:pos x="584" y="30"/>
                </a:cxn>
                <a:cxn ang="0">
                  <a:pos x="614" y="58"/>
                </a:cxn>
                <a:cxn ang="0">
                  <a:pos x="602" y="104"/>
                </a:cxn>
                <a:cxn ang="0">
                  <a:pos x="550" y="106"/>
                </a:cxn>
                <a:cxn ang="0">
                  <a:pos x="498" y="96"/>
                </a:cxn>
                <a:cxn ang="0">
                  <a:pos x="484" y="132"/>
                </a:cxn>
                <a:cxn ang="0">
                  <a:pos x="518" y="194"/>
                </a:cxn>
                <a:cxn ang="0">
                  <a:pos x="550" y="218"/>
                </a:cxn>
                <a:cxn ang="0">
                  <a:pos x="528" y="274"/>
                </a:cxn>
                <a:cxn ang="0">
                  <a:pos x="504" y="286"/>
                </a:cxn>
                <a:cxn ang="0">
                  <a:pos x="498" y="312"/>
                </a:cxn>
                <a:cxn ang="0">
                  <a:pos x="468" y="364"/>
                </a:cxn>
                <a:cxn ang="0">
                  <a:pos x="432" y="384"/>
                </a:cxn>
                <a:cxn ang="0">
                  <a:pos x="392" y="418"/>
                </a:cxn>
                <a:cxn ang="0">
                  <a:pos x="360" y="420"/>
                </a:cxn>
                <a:cxn ang="0">
                  <a:pos x="342" y="436"/>
                </a:cxn>
                <a:cxn ang="0">
                  <a:pos x="332" y="474"/>
                </a:cxn>
                <a:cxn ang="0">
                  <a:pos x="346" y="496"/>
                </a:cxn>
                <a:cxn ang="0">
                  <a:pos x="372" y="518"/>
                </a:cxn>
                <a:cxn ang="0">
                  <a:pos x="388" y="554"/>
                </a:cxn>
                <a:cxn ang="0">
                  <a:pos x="380" y="574"/>
                </a:cxn>
                <a:cxn ang="0">
                  <a:pos x="356" y="570"/>
                </a:cxn>
                <a:cxn ang="0">
                  <a:pos x="316" y="576"/>
                </a:cxn>
                <a:cxn ang="0">
                  <a:pos x="300" y="586"/>
                </a:cxn>
                <a:cxn ang="0">
                  <a:pos x="272" y="602"/>
                </a:cxn>
                <a:cxn ang="0">
                  <a:pos x="226" y="558"/>
                </a:cxn>
                <a:cxn ang="0">
                  <a:pos x="218" y="536"/>
                </a:cxn>
                <a:cxn ang="0">
                  <a:pos x="162" y="526"/>
                </a:cxn>
                <a:cxn ang="0">
                  <a:pos x="116" y="524"/>
                </a:cxn>
                <a:cxn ang="0">
                  <a:pos x="94" y="538"/>
                </a:cxn>
                <a:cxn ang="0">
                  <a:pos x="62" y="538"/>
                </a:cxn>
                <a:cxn ang="0">
                  <a:pos x="40" y="538"/>
                </a:cxn>
              </a:cxnLst>
              <a:rect l="0" t="0" r="r" b="b"/>
              <a:pathLst>
                <a:path w="618" h="602">
                  <a:moveTo>
                    <a:pt x="40" y="538"/>
                  </a:moveTo>
                  <a:lnTo>
                    <a:pt x="26" y="530"/>
                  </a:lnTo>
                  <a:lnTo>
                    <a:pt x="32" y="498"/>
                  </a:lnTo>
                  <a:lnTo>
                    <a:pt x="54" y="478"/>
                  </a:lnTo>
                  <a:lnTo>
                    <a:pt x="84" y="474"/>
                  </a:lnTo>
                  <a:lnTo>
                    <a:pt x="90" y="458"/>
                  </a:lnTo>
                  <a:lnTo>
                    <a:pt x="72" y="446"/>
                  </a:lnTo>
                  <a:lnTo>
                    <a:pt x="72" y="412"/>
                  </a:lnTo>
                  <a:lnTo>
                    <a:pt x="32" y="396"/>
                  </a:lnTo>
                  <a:lnTo>
                    <a:pt x="0" y="338"/>
                  </a:lnTo>
                  <a:lnTo>
                    <a:pt x="28" y="356"/>
                  </a:lnTo>
                  <a:lnTo>
                    <a:pt x="46" y="360"/>
                  </a:lnTo>
                  <a:lnTo>
                    <a:pt x="68" y="364"/>
                  </a:lnTo>
                  <a:lnTo>
                    <a:pt x="88" y="354"/>
                  </a:lnTo>
                  <a:lnTo>
                    <a:pt x="112" y="356"/>
                  </a:lnTo>
                  <a:lnTo>
                    <a:pt x="134" y="352"/>
                  </a:lnTo>
                  <a:lnTo>
                    <a:pt x="176" y="354"/>
                  </a:lnTo>
                  <a:lnTo>
                    <a:pt x="202" y="338"/>
                  </a:lnTo>
                  <a:lnTo>
                    <a:pt x="194" y="320"/>
                  </a:lnTo>
                  <a:lnTo>
                    <a:pt x="200" y="304"/>
                  </a:lnTo>
                  <a:lnTo>
                    <a:pt x="200" y="290"/>
                  </a:lnTo>
                  <a:lnTo>
                    <a:pt x="206" y="276"/>
                  </a:lnTo>
                  <a:lnTo>
                    <a:pt x="220" y="276"/>
                  </a:lnTo>
                  <a:lnTo>
                    <a:pt x="234" y="260"/>
                  </a:lnTo>
                  <a:lnTo>
                    <a:pt x="242" y="268"/>
                  </a:lnTo>
                  <a:lnTo>
                    <a:pt x="258" y="258"/>
                  </a:lnTo>
                  <a:lnTo>
                    <a:pt x="274" y="250"/>
                  </a:lnTo>
                  <a:lnTo>
                    <a:pt x="304" y="250"/>
                  </a:lnTo>
                  <a:lnTo>
                    <a:pt x="320" y="238"/>
                  </a:lnTo>
                  <a:lnTo>
                    <a:pt x="318" y="214"/>
                  </a:lnTo>
                  <a:lnTo>
                    <a:pt x="328" y="184"/>
                  </a:lnTo>
                  <a:lnTo>
                    <a:pt x="356" y="170"/>
                  </a:lnTo>
                  <a:lnTo>
                    <a:pt x="330" y="144"/>
                  </a:lnTo>
                  <a:lnTo>
                    <a:pt x="336" y="136"/>
                  </a:lnTo>
                  <a:lnTo>
                    <a:pt x="366" y="140"/>
                  </a:lnTo>
                  <a:lnTo>
                    <a:pt x="386" y="120"/>
                  </a:lnTo>
                  <a:lnTo>
                    <a:pt x="388" y="102"/>
                  </a:lnTo>
                  <a:lnTo>
                    <a:pt x="402" y="88"/>
                  </a:lnTo>
                  <a:lnTo>
                    <a:pt x="400" y="70"/>
                  </a:lnTo>
                  <a:lnTo>
                    <a:pt x="386" y="56"/>
                  </a:lnTo>
                  <a:lnTo>
                    <a:pt x="402" y="34"/>
                  </a:lnTo>
                  <a:lnTo>
                    <a:pt x="414" y="38"/>
                  </a:lnTo>
                  <a:lnTo>
                    <a:pt x="444" y="8"/>
                  </a:lnTo>
                  <a:lnTo>
                    <a:pt x="482" y="6"/>
                  </a:lnTo>
                  <a:lnTo>
                    <a:pt x="494" y="8"/>
                  </a:lnTo>
                  <a:lnTo>
                    <a:pt x="506" y="0"/>
                  </a:lnTo>
                  <a:lnTo>
                    <a:pt x="520" y="0"/>
                  </a:lnTo>
                  <a:lnTo>
                    <a:pt x="530" y="6"/>
                  </a:lnTo>
                  <a:lnTo>
                    <a:pt x="552" y="4"/>
                  </a:lnTo>
                  <a:lnTo>
                    <a:pt x="584" y="30"/>
                  </a:lnTo>
                  <a:lnTo>
                    <a:pt x="618" y="34"/>
                  </a:lnTo>
                  <a:lnTo>
                    <a:pt x="614" y="58"/>
                  </a:lnTo>
                  <a:lnTo>
                    <a:pt x="614" y="82"/>
                  </a:lnTo>
                  <a:lnTo>
                    <a:pt x="602" y="104"/>
                  </a:lnTo>
                  <a:lnTo>
                    <a:pt x="580" y="96"/>
                  </a:lnTo>
                  <a:lnTo>
                    <a:pt x="550" y="106"/>
                  </a:lnTo>
                  <a:lnTo>
                    <a:pt x="524" y="108"/>
                  </a:lnTo>
                  <a:lnTo>
                    <a:pt x="498" y="96"/>
                  </a:lnTo>
                  <a:lnTo>
                    <a:pt x="488" y="110"/>
                  </a:lnTo>
                  <a:lnTo>
                    <a:pt x="484" y="132"/>
                  </a:lnTo>
                  <a:lnTo>
                    <a:pt x="492" y="184"/>
                  </a:lnTo>
                  <a:lnTo>
                    <a:pt x="518" y="194"/>
                  </a:lnTo>
                  <a:lnTo>
                    <a:pt x="520" y="210"/>
                  </a:lnTo>
                  <a:lnTo>
                    <a:pt x="550" y="218"/>
                  </a:lnTo>
                  <a:lnTo>
                    <a:pt x="520" y="252"/>
                  </a:lnTo>
                  <a:lnTo>
                    <a:pt x="528" y="274"/>
                  </a:lnTo>
                  <a:lnTo>
                    <a:pt x="520" y="282"/>
                  </a:lnTo>
                  <a:lnTo>
                    <a:pt x="504" y="286"/>
                  </a:lnTo>
                  <a:lnTo>
                    <a:pt x="490" y="294"/>
                  </a:lnTo>
                  <a:lnTo>
                    <a:pt x="498" y="312"/>
                  </a:lnTo>
                  <a:lnTo>
                    <a:pt x="478" y="326"/>
                  </a:lnTo>
                  <a:lnTo>
                    <a:pt x="468" y="364"/>
                  </a:lnTo>
                  <a:lnTo>
                    <a:pt x="446" y="380"/>
                  </a:lnTo>
                  <a:lnTo>
                    <a:pt x="432" y="384"/>
                  </a:lnTo>
                  <a:lnTo>
                    <a:pt x="412" y="414"/>
                  </a:lnTo>
                  <a:lnTo>
                    <a:pt x="392" y="418"/>
                  </a:lnTo>
                  <a:lnTo>
                    <a:pt x="376" y="430"/>
                  </a:lnTo>
                  <a:lnTo>
                    <a:pt x="360" y="420"/>
                  </a:lnTo>
                  <a:lnTo>
                    <a:pt x="346" y="420"/>
                  </a:lnTo>
                  <a:lnTo>
                    <a:pt x="342" y="436"/>
                  </a:lnTo>
                  <a:lnTo>
                    <a:pt x="322" y="460"/>
                  </a:lnTo>
                  <a:lnTo>
                    <a:pt x="332" y="474"/>
                  </a:lnTo>
                  <a:lnTo>
                    <a:pt x="350" y="480"/>
                  </a:lnTo>
                  <a:lnTo>
                    <a:pt x="346" y="496"/>
                  </a:lnTo>
                  <a:lnTo>
                    <a:pt x="360" y="516"/>
                  </a:lnTo>
                  <a:lnTo>
                    <a:pt x="372" y="518"/>
                  </a:lnTo>
                  <a:lnTo>
                    <a:pt x="388" y="544"/>
                  </a:lnTo>
                  <a:lnTo>
                    <a:pt x="388" y="554"/>
                  </a:lnTo>
                  <a:lnTo>
                    <a:pt x="392" y="566"/>
                  </a:lnTo>
                  <a:lnTo>
                    <a:pt x="380" y="574"/>
                  </a:lnTo>
                  <a:lnTo>
                    <a:pt x="372" y="562"/>
                  </a:lnTo>
                  <a:lnTo>
                    <a:pt x="356" y="570"/>
                  </a:lnTo>
                  <a:lnTo>
                    <a:pt x="334" y="576"/>
                  </a:lnTo>
                  <a:lnTo>
                    <a:pt x="316" y="576"/>
                  </a:lnTo>
                  <a:lnTo>
                    <a:pt x="302" y="570"/>
                  </a:lnTo>
                  <a:lnTo>
                    <a:pt x="300" y="586"/>
                  </a:lnTo>
                  <a:lnTo>
                    <a:pt x="284" y="588"/>
                  </a:lnTo>
                  <a:lnTo>
                    <a:pt x="272" y="602"/>
                  </a:lnTo>
                  <a:lnTo>
                    <a:pt x="250" y="588"/>
                  </a:lnTo>
                  <a:lnTo>
                    <a:pt x="226" y="558"/>
                  </a:lnTo>
                  <a:lnTo>
                    <a:pt x="214" y="558"/>
                  </a:lnTo>
                  <a:lnTo>
                    <a:pt x="218" y="536"/>
                  </a:lnTo>
                  <a:lnTo>
                    <a:pt x="196" y="526"/>
                  </a:lnTo>
                  <a:lnTo>
                    <a:pt x="162" y="526"/>
                  </a:lnTo>
                  <a:lnTo>
                    <a:pt x="134" y="536"/>
                  </a:lnTo>
                  <a:lnTo>
                    <a:pt x="116" y="524"/>
                  </a:lnTo>
                  <a:lnTo>
                    <a:pt x="100" y="530"/>
                  </a:lnTo>
                  <a:lnTo>
                    <a:pt x="94" y="538"/>
                  </a:lnTo>
                  <a:lnTo>
                    <a:pt x="64" y="528"/>
                  </a:lnTo>
                  <a:lnTo>
                    <a:pt x="62" y="538"/>
                  </a:lnTo>
                  <a:lnTo>
                    <a:pt x="52" y="532"/>
                  </a:lnTo>
                  <a:lnTo>
                    <a:pt x="40" y="5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4" name="Panama">
              <a:extLst>
                <a:ext uri="{FF2B5EF4-FFF2-40B4-BE49-F238E27FC236}">
                  <a16:creationId xmlns="" xmlns:a16="http://schemas.microsoft.com/office/drawing/2014/main" id="{C2980426-E48A-4D1B-8FD3-5188F38BD45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28273" y="4320797"/>
              <a:ext cx="183517" cy="82594"/>
            </a:xfrm>
            <a:custGeom>
              <a:avLst/>
              <a:gdLst/>
              <a:ahLst/>
              <a:cxnLst>
                <a:cxn ang="0">
                  <a:pos x="134" y="41"/>
                </a:cxn>
                <a:cxn ang="0">
                  <a:pos x="114" y="53"/>
                </a:cxn>
                <a:cxn ang="0">
                  <a:pos x="122" y="81"/>
                </a:cxn>
                <a:cxn ang="0">
                  <a:pos x="106" y="97"/>
                </a:cxn>
                <a:cxn ang="0">
                  <a:pos x="92" y="97"/>
                </a:cxn>
                <a:cxn ang="0">
                  <a:pos x="80" y="75"/>
                </a:cxn>
                <a:cxn ang="0">
                  <a:pos x="64" y="73"/>
                </a:cxn>
                <a:cxn ang="0">
                  <a:pos x="50" y="57"/>
                </a:cxn>
                <a:cxn ang="0">
                  <a:pos x="28" y="57"/>
                </a:cxn>
                <a:cxn ang="0">
                  <a:pos x="10" y="61"/>
                </a:cxn>
                <a:cxn ang="0">
                  <a:pos x="2" y="34"/>
                </a:cxn>
                <a:cxn ang="0">
                  <a:pos x="4" y="10"/>
                </a:cxn>
                <a:cxn ang="0">
                  <a:pos x="32" y="14"/>
                </a:cxn>
                <a:cxn ang="0">
                  <a:pos x="40" y="24"/>
                </a:cxn>
                <a:cxn ang="0">
                  <a:pos x="52" y="20"/>
                </a:cxn>
                <a:cxn ang="0">
                  <a:pos x="80" y="28"/>
                </a:cxn>
                <a:cxn ang="0">
                  <a:pos x="110" y="18"/>
                </a:cxn>
                <a:cxn ang="0">
                  <a:pos x="124" y="10"/>
                </a:cxn>
                <a:cxn ang="0">
                  <a:pos x="52" y="87"/>
                </a:cxn>
                <a:cxn ang="0">
                  <a:pos x="66" y="89"/>
                </a:cxn>
                <a:cxn ang="0">
                  <a:pos x="52" y="87"/>
                </a:cxn>
                <a:cxn ang="0">
                  <a:pos x="156" y="22"/>
                </a:cxn>
                <a:cxn ang="0">
                  <a:pos x="192" y="39"/>
                </a:cxn>
                <a:cxn ang="0">
                  <a:pos x="208" y="51"/>
                </a:cxn>
                <a:cxn ang="0">
                  <a:pos x="192" y="63"/>
                </a:cxn>
                <a:cxn ang="0">
                  <a:pos x="206" y="95"/>
                </a:cxn>
                <a:cxn ang="0">
                  <a:pos x="214" y="91"/>
                </a:cxn>
                <a:cxn ang="0">
                  <a:pos x="224" y="71"/>
                </a:cxn>
                <a:cxn ang="0">
                  <a:pos x="222" y="36"/>
                </a:cxn>
                <a:cxn ang="0">
                  <a:pos x="196" y="14"/>
                </a:cxn>
                <a:cxn ang="0">
                  <a:pos x="164" y="6"/>
                </a:cxn>
                <a:cxn ang="0">
                  <a:pos x="150" y="2"/>
                </a:cxn>
                <a:cxn ang="0">
                  <a:pos x="124" y="10"/>
                </a:cxn>
              </a:cxnLst>
              <a:rect l="0" t="0" r="r" b="b"/>
              <a:pathLst>
                <a:path w="224" h="101">
                  <a:moveTo>
                    <a:pt x="138" y="26"/>
                  </a:moveTo>
                  <a:lnTo>
                    <a:pt x="134" y="41"/>
                  </a:lnTo>
                  <a:lnTo>
                    <a:pt x="120" y="43"/>
                  </a:lnTo>
                  <a:lnTo>
                    <a:pt x="114" y="53"/>
                  </a:lnTo>
                  <a:lnTo>
                    <a:pt x="106" y="59"/>
                  </a:lnTo>
                  <a:lnTo>
                    <a:pt x="122" y="81"/>
                  </a:lnTo>
                  <a:lnTo>
                    <a:pt x="110" y="89"/>
                  </a:lnTo>
                  <a:lnTo>
                    <a:pt x="106" y="97"/>
                  </a:lnTo>
                  <a:lnTo>
                    <a:pt x="100" y="101"/>
                  </a:lnTo>
                  <a:lnTo>
                    <a:pt x="92" y="97"/>
                  </a:lnTo>
                  <a:lnTo>
                    <a:pt x="86" y="71"/>
                  </a:lnTo>
                  <a:lnTo>
                    <a:pt x="80" y="75"/>
                  </a:lnTo>
                  <a:lnTo>
                    <a:pt x="78" y="83"/>
                  </a:lnTo>
                  <a:lnTo>
                    <a:pt x="64" y="73"/>
                  </a:lnTo>
                  <a:lnTo>
                    <a:pt x="64" y="63"/>
                  </a:lnTo>
                  <a:lnTo>
                    <a:pt x="50" y="57"/>
                  </a:lnTo>
                  <a:lnTo>
                    <a:pt x="38" y="53"/>
                  </a:lnTo>
                  <a:lnTo>
                    <a:pt x="28" y="57"/>
                  </a:lnTo>
                  <a:lnTo>
                    <a:pt x="18" y="55"/>
                  </a:lnTo>
                  <a:lnTo>
                    <a:pt x="10" y="61"/>
                  </a:lnTo>
                  <a:lnTo>
                    <a:pt x="10" y="41"/>
                  </a:lnTo>
                  <a:lnTo>
                    <a:pt x="2" y="3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28" y="4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62" y="26"/>
                  </a:lnTo>
                  <a:lnTo>
                    <a:pt x="80" y="28"/>
                  </a:lnTo>
                  <a:lnTo>
                    <a:pt x="96" y="20"/>
                  </a:lnTo>
                  <a:lnTo>
                    <a:pt x="110" y="18"/>
                  </a:lnTo>
                  <a:lnTo>
                    <a:pt x="118" y="16"/>
                  </a:lnTo>
                  <a:lnTo>
                    <a:pt x="124" y="10"/>
                  </a:lnTo>
                  <a:lnTo>
                    <a:pt x="138" y="26"/>
                  </a:lnTo>
                  <a:close/>
                  <a:moveTo>
                    <a:pt x="52" y="87"/>
                  </a:moveTo>
                  <a:lnTo>
                    <a:pt x="62" y="95"/>
                  </a:lnTo>
                  <a:lnTo>
                    <a:pt x="66" y="89"/>
                  </a:lnTo>
                  <a:lnTo>
                    <a:pt x="56" y="79"/>
                  </a:lnTo>
                  <a:lnTo>
                    <a:pt x="52" y="87"/>
                  </a:lnTo>
                  <a:close/>
                  <a:moveTo>
                    <a:pt x="138" y="26"/>
                  </a:moveTo>
                  <a:lnTo>
                    <a:pt x="156" y="22"/>
                  </a:lnTo>
                  <a:lnTo>
                    <a:pt x="170" y="22"/>
                  </a:lnTo>
                  <a:lnTo>
                    <a:pt x="192" y="39"/>
                  </a:lnTo>
                  <a:lnTo>
                    <a:pt x="204" y="41"/>
                  </a:lnTo>
                  <a:lnTo>
                    <a:pt x="208" y="51"/>
                  </a:lnTo>
                  <a:lnTo>
                    <a:pt x="196" y="55"/>
                  </a:lnTo>
                  <a:lnTo>
                    <a:pt x="192" y="63"/>
                  </a:lnTo>
                  <a:lnTo>
                    <a:pt x="198" y="83"/>
                  </a:lnTo>
                  <a:lnTo>
                    <a:pt x="206" y="95"/>
                  </a:lnTo>
                  <a:lnTo>
                    <a:pt x="214" y="101"/>
                  </a:lnTo>
                  <a:lnTo>
                    <a:pt x="214" y="91"/>
                  </a:lnTo>
                  <a:lnTo>
                    <a:pt x="212" y="79"/>
                  </a:lnTo>
                  <a:lnTo>
                    <a:pt x="224" y="71"/>
                  </a:lnTo>
                  <a:lnTo>
                    <a:pt x="224" y="61"/>
                  </a:lnTo>
                  <a:lnTo>
                    <a:pt x="222" y="36"/>
                  </a:lnTo>
                  <a:lnTo>
                    <a:pt x="204" y="20"/>
                  </a:lnTo>
                  <a:lnTo>
                    <a:pt x="196" y="14"/>
                  </a:lnTo>
                  <a:lnTo>
                    <a:pt x="184" y="8"/>
                  </a:lnTo>
                  <a:lnTo>
                    <a:pt x="164" y="6"/>
                  </a:lnTo>
                  <a:lnTo>
                    <a:pt x="158" y="2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124" y="10"/>
                  </a:lnTo>
                  <a:lnTo>
                    <a:pt x="138" y="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5" name="Papua New Guinea">
              <a:extLst>
                <a:ext uri="{FF2B5EF4-FFF2-40B4-BE49-F238E27FC236}">
                  <a16:creationId xmlns="" xmlns:a16="http://schemas.microsoft.com/office/drawing/2014/main" id="{FD5E19D2-67EF-4B7A-81E1-1D935CAE6A2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60474" y="4623647"/>
              <a:ext cx="462695" cy="257620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0" y="0"/>
                </a:cxn>
                <a:cxn ang="0">
                  <a:pos x="38" y="10"/>
                </a:cxn>
                <a:cxn ang="0">
                  <a:pos x="88" y="46"/>
                </a:cxn>
                <a:cxn ang="0">
                  <a:pos x="136" y="50"/>
                </a:cxn>
                <a:cxn ang="0">
                  <a:pos x="176" y="84"/>
                </a:cxn>
                <a:cxn ang="0">
                  <a:pos x="178" y="110"/>
                </a:cxn>
                <a:cxn ang="0">
                  <a:pos x="238" y="130"/>
                </a:cxn>
                <a:cxn ang="0">
                  <a:pos x="258" y="154"/>
                </a:cxn>
                <a:cxn ang="0">
                  <a:pos x="224" y="158"/>
                </a:cxn>
                <a:cxn ang="0">
                  <a:pos x="294" y="246"/>
                </a:cxn>
                <a:cxn ang="0">
                  <a:pos x="320" y="248"/>
                </a:cxn>
                <a:cxn ang="0">
                  <a:pos x="318" y="262"/>
                </a:cxn>
                <a:cxn ang="0">
                  <a:pos x="346" y="272"/>
                </a:cxn>
                <a:cxn ang="0">
                  <a:pos x="338" y="280"/>
                </a:cxn>
                <a:cxn ang="0">
                  <a:pos x="379" y="302"/>
                </a:cxn>
                <a:cxn ang="0">
                  <a:pos x="371" y="316"/>
                </a:cxn>
                <a:cxn ang="0">
                  <a:pos x="348" y="316"/>
                </a:cxn>
                <a:cxn ang="0">
                  <a:pos x="290" y="296"/>
                </a:cxn>
                <a:cxn ang="0">
                  <a:pos x="274" y="300"/>
                </a:cxn>
                <a:cxn ang="0">
                  <a:pos x="224" y="274"/>
                </a:cxn>
                <a:cxn ang="0">
                  <a:pos x="218" y="254"/>
                </a:cxn>
                <a:cxn ang="0">
                  <a:pos x="198" y="240"/>
                </a:cxn>
                <a:cxn ang="0">
                  <a:pos x="184" y="204"/>
                </a:cxn>
                <a:cxn ang="0">
                  <a:pos x="158" y="198"/>
                </a:cxn>
                <a:cxn ang="0">
                  <a:pos x="148" y="188"/>
                </a:cxn>
                <a:cxn ang="0">
                  <a:pos x="96" y="190"/>
                </a:cxn>
                <a:cxn ang="0">
                  <a:pos x="74" y="224"/>
                </a:cxn>
                <a:cxn ang="0">
                  <a:pos x="82" y="238"/>
                </a:cxn>
                <a:cxn ang="0">
                  <a:pos x="54" y="254"/>
                </a:cxn>
                <a:cxn ang="0">
                  <a:pos x="26" y="244"/>
                </a:cxn>
                <a:cxn ang="0">
                  <a:pos x="14" y="250"/>
                </a:cxn>
                <a:cxn ang="0">
                  <a:pos x="0" y="248"/>
                </a:cxn>
                <a:cxn ang="0">
                  <a:pos x="292" y="128"/>
                </a:cxn>
                <a:cxn ang="0">
                  <a:pos x="310" y="138"/>
                </a:cxn>
                <a:cxn ang="0">
                  <a:pos x="328" y="138"/>
                </a:cxn>
                <a:cxn ang="0">
                  <a:pos x="340" y="146"/>
                </a:cxn>
                <a:cxn ang="0">
                  <a:pos x="399" y="140"/>
                </a:cxn>
                <a:cxn ang="0">
                  <a:pos x="407" y="124"/>
                </a:cxn>
                <a:cxn ang="0">
                  <a:pos x="427" y="122"/>
                </a:cxn>
                <a:cxn ang="0">
                  <a:pos x="425" y="104"/>
                </a:cxn>
                <a:cxn ang="0">
                  <a:pos x="437" y="94"/>
                </a:cxn>
                <a:cxn ang="0">
                  <a:pos x="435" y="62"/>
                </a:cxn>
                <a:cxn ang="0">
                  <a:pos x="419" y="72"/>
                </a:cxn>
                <a:cxn ang="0">
                  <a:pos x="405" y="66"/>
                </a:cxn>
                <a:cxn ang="0">
                  <a:pos x="409" y="92"/>
                </a:cxn>
                <a:cxn ang="0">
                  <a:pos x="381" y="118"/>
                </a:cxn>
                <a:cxn ang="0">
                  <a:pos x="282" y="116"/>
                </a:cxn>
                <a:cxn ang="0">
                  <a:pos x="292" y="128"/>
                </a:cxn>
                <a:cxn ang="0">
                  <a:pos x="529" y="142"/>
                </a:cxn>
                <a:cxn ang="0">
                  <a:pos x="551" y="168"/>
                </a:cxn>
                <a:cxn ang="0">
                  <a:pos x="571" y="156"/>
                </a:cxn>
                <a:cxn ang="0">
                  <a:pos x="541" y="120"/>
                </a:cxn>
                <a:cxn ang="0">
                  <a:pos x="519" y="108"/>
                </a:cxn>
                <a:cxn ang="0">
                  <a:pos x="529" y="142"/>
                </a:cxn>
              </a:cxnLst>
              <a:rect l="0" t="0" r="r" b="b"/>
              <a:pathLst>
                <a:path w="571" h="316">
                  <a:moveTo>
                    <a:pt x="0" y="248"/>
                  </a:moveTo>
                  <a:lnTo>
                    <a:pt x="0" y="0"/>
                  </a:lnTo>
                  <a:lnTo>
                    <a:pt x="38" y="10"/>
                  </a:lnTo>
                  <a:lnTo>
                    <a:pt x="88" y="46"/>
                  </a:lnTo>
                  <a:lnTo>
                    <a:pt x="136" y="50"/>
                  </a:lnTo>
                  <a:lnTo>
                    <a:pt x="176" y="84"/>
                  </a:lnTo>
                  <a:lnTo>
                    <a:pt x="178" y="110"/>
                  </a:lnTo>
                  <a:lnTo>
                    <a:pt x="238" y="130"/>
                  </a:lnTo>
                  <a:lnTo>
                    <a:pt x="258" y="154"/>
                  </a:lnTo>
                  <a:lnTo>
                    <a:pt x="224" y="158"/>
                  </a:lnTo>
                  <a:lnTo>
                    <a:pt x="294" y="246"/>
                  </a:lnTo>
                  <a:lnTo>
                    <a:pt x="320" y="248"/>
                  </a:lnTo>
                  <a:lnTo>
                    <a:pt x="318" y="262"/>
                  </a:lnTo>
                  <a:lnTo>
                    <a:pt x="346" y="272"/>
                  </a:lnTo>
                  <a:lnTo>
                    <a:pt x="338" y="280"/>
                  </a:lnTo>
                  <a:lnTo>
                    <a:pt x="379" y="302"/>
                  </a:lnTo>
                  <a:lnTo>
                    <a:pt x="371" y="316"/>
                  </a:lnTo>
                  <a:lnTo>
                    <a:pt x="348" y="316"/>
                  </a:lnTo>
                  <a:lnTo>
                    <a:pt x="290" y="296"/>
                  </a:lnTo>
                  <a:lnTo>
                    <a:pt x="274" y="300"/>
                  </a:lnTo>
                  <a:lnTo>
                    <a:pt x="224" y="274"/>
                  </a:lnTo>
                  <a:lnTo>
                    <a:pt x="218" y="254"/>
                  </a:lnTo>
                  <a:lnTo>
                    <a:pt x="198" y="240"/>
                  </a:lnTo>
                  <a:lnTo>
                    <a:pt x="184" y="204"/>
                  </a:lnTo>
                  <a:lnTo>
                    <a:pt x="158" y="198"/>
                  </a:lnTo>
                  <a:lnTo>
                    <a:pt x="148" y="188"/>
                  </a:lnTo>
                  <a:lnTo>
                    <a:pt x="96" y="190"/>
                  </a:lnTo>
                  <a:lnTo>
                    <a:pt x="74" y="224"/>
                  </a:lnTo>
                  <a:lnTo>
                    <a:pt x="82" y="238"/>
                  </a:lnTo>
                  <a:lnTo>
                    <a:pt x="54" y="254"/>
                  </a:lnTo>
                  <a:lnTo>
                    <a:pt x="26" y="244"/>
                  </a:lnTo>
                  <a:lnTo>
                    <a:pt x="14" y="250"/>
                  </a:lnTo>
                  <a:lnTo>
                    <a:pt x="0" y="248"/>
                  </a:lnTo>
                  <a:close/>
                  <a:moveTo>
                    <a:pt x="292" y="128"/>
                  </a:moveTo>
                  <a:lnTo>
                    <a:pt x="310" y="138"/>
                  </a:lnTo>
                  <a:lnTo>
                    <a:pt x="328" y="138"/>
                  </a:lnTo>
                  <a:lnTo>
                    <a:pt x="340" y="146"/>
                  </a:lnTo>
                  <a:lnTo>
                    <a:pt x="399" y="140"/>
                  </a:lnTo>
                  <a:lnTo>
                    <a:pt x="407" y="124"/>
                  </a:lnTo>
                  <a:lnTo>
                    <a:pt x="427" y="122"/>
                  </a:lnTo>
                  <a:lnTo>
                    <a:pt x="425" y="104"/>
                  </a:lnTo>
                  <a:lnTo>
                    <a:pt x="437" y="94"/>
                  </a:lnTo>
                  <a:lnTo>
                    <a:pt x="435" y="62"/>
                  </a:lnTo>
                  <a:lnTo>
                    <a:pt x="419" y="72"/>
                  </a:lnTo>
                  <a:lnTo>
                    <a:pt x="405" y="66"/>
                  </a:lnTo>
                  <a:lnTo>
                    <a:pt x="409" y="92"/>
                  </a:lnTo>
                  <a:lnTo>
                    <a:pt x="381" y="118"/>
                  </a:lnTo>
                  <a:lnTo>
                    <a:pt x="282" y="116"/>
                  </a:lnTo>
                  <a:lnTo>
                    <a:pt x="292" y="128"/>
                  </a:lnTo>
                  <a:close/>
                  <a:moveTo>
                    <a:pt x="529" y="142"/>
                  </a:moveTo>
                  <a:lnTo>
                    <a:pt x="551" y="168"/>
                  </a:lnTo>
                  <a:lnTo>
                    <a:pt x="571" y="156"/>
                  </a:lnTo>
                  <a:lnTo>
                    <a:pt x="541" y="120"/>
                  </a:lnTo>
                  <a:lnTo>
                    <a:pt x="519" y="108"/>
                  </a:lnTo>
                  <a:lnTo>
                    <a:pt x="529" y="1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6" name="Paraguay">
              <a:extLst>
                <a:ext uri="{FF2B5EF4-FFF2-40B4-BE49-F238E27FC236}">
                  <a16:creationId xmlns="" xmlns:a16="http://schemas.microsoft.com/office/drawing/2014/main" id="{E8484F27-0D97-4EC9-8477-A04EFDC2AECE}"/>
                </a:ext>
              </a:extLst>
            </p:cNvPr>
            <p:cNvSpPr>
              <a:spLocks/>
            </p:cNvSpPr>
            <p:nvPr/>
          </p:nvSpPr>
          <p:spPr bwMode="gray">
            <a:xfrm>
              <a:off x="3764725" y="5254914"/>
              <a:ext cx="265513" cy="277285"/>
            </a:xfrm>
            <a:custGeom>
              <a:avLst/>
              <a:gdLst/>
              <a:ahLst/>
              <a:cxnLst>
                <a:cxn ang="0">
                  <a:pos x="6" y="128"/>
                </a:cxn>
                <a:cxn ang="0">
                  <a:pos x="0" y="112"/>
                </a:cxn>
                <a:cxn ang="0">
                  <a:pos x="14" y="60"/>
                </a:cxn>
                <a:cxn ang="0">
                  <a:pos x="14" y="40"/>
                </a:cxn>
                <a:cxn ang="0">
                  <a:pos x="32" y="6"/>
                </a:cxn>
                <a:cxn ang="0">
                  <a:pos x="66" y="8"/>
                </a:cxn>
                <a:cxn ang="0">
                  <a:pos x="98" y="6"/>
                </a:cxn>
                <a:cxn ang="0">
                  <a:pos x="144" y="0"/>
                </a:cxn>
                <a:cxn ang="0">
                  <a:pos x="174" y="18"/>
                </a:cxn>
                <a:cxn ang="0">
                  <a:pos x="188" y="44"/>
                </a:cxn>
                <a:cxn ang="0">
                  <a:pos x="180" y="98"/>
                </a:cxn>
                <a:cxn ang="0">
                  <a:pos x="194" y="110"/>
                </a:cxn>
                <a:cxn ang="0">
                  <a:pos x="230" y="116"/>
                </a:cxn>
                <a:cxn ang="0">
                  <a:pos x="254" y="114"/>
                </a:cxn>
                <a:cxn ang="0">
                  <a:pos x="266" y="120"/>
                </a:cxn>
                <a:cxn ang="0">
                  <a:pos x="276" y="144"/>
                </a:cxn>
                <a:cxn ang="0">
                  <a:pos x="278" y="178"/>
                </a:cxn>
                <a:cxn ang="0">
                  <a:pos x="292" y="184"/>
                </a:cxn>
                <a:cxn ang="0">
                  <a:pos x="314" y="184"/>
                </a:cxn>
                <a:cxn ang="0">
                  <a:pos x="326" y="198"/>
                </a:cxn>
                <a:cxn ang="0">
                  <a:pos x="310" y="256"/>
                </a:cxn>
                <a:cxn ang="0">
                  <a:pos x="302" y="290"/>
                </a:cxn>
                <a:cxn ang="0">
                  <a:pos x="296" y="312"/>
                </a:cxn>
                <a:cxn ang="0">
                  <a:pos x="270" y="336"/>
                </a:cxn>
                <a:cxn ang="0">
                  <a:pos x="220" y="340"/>
                </a:cxn>
                <a:cxn ang="0">
                  <a:pos x="204" y="334"/>
                </a:cxn>
                <a:cxn ang="0">
                  <a:pos x="186" y="326"/>
                </a:cxn>
                <a:cxn ang="0">
                  <a:pos x="172" y="324"/>
                </a:cxn>
                <a:cxn ang="0">
                  <a:pos x="166" y="314"/>
                </a:cxn>
                <a:cxn ang="0">
                  <a:pos x="200" y="238"/>
                </a:cxn>
                <a:cxn ang="0">
                  <a:pos x="164" y="214"/>
                </a:cxn>
                <a:cxn ang="0">
                  <a:pos x="148" y="212"/>
                </a:cxn>
                <a:cxn ang="0">
                  <a:pos x="128" y="198"/>
                </a:cxn>
                <a:cxn ang="0">
                  <a:pos x="90" y="200"/>
                </a:cxn>
                <a:cxn ang="0">
                  <a:pos x="30" y="150"/>
                </a:cxn>
                <a:cxn ang="0">
                  <a:pos x="28" y="140"/>
                </a:cxn>
                <a:cxn ang="0">
                  <a:pos x="20" y="140"/>
                </a:cxn>
                <a:cxn ang="0">
                  <a:pos x="6" y="128"/>
                </a:cxn>
              </a:cxnLst>
              <a:rect l="0" t="0" r="r" b="b"/>
              <a:pathLst>
                <a:path w="326" h="340">
                  <a:moveTo>
                    <a:pt x="6" y="128"/>
                  </a:moveTo>
                  <a:lnTo>
                    <a:pt x="0" y="112"/>
                  </a:lnTo>
                  <a:lnTo>
                    <a:pt x="14" y="60"/>
                  </a:lnTo>
                  <a:lnTo>
                    <a:pt x="14" y="40"/>
                  </a:lnTo>
                  <a:lnTo>
                    <a:pt x="32" y="6"/>
                  </a:lnTo>
                  <a:lnTo>
                    <a:pt x="66" y="8"/>
                  </a:lnTo>
                  <a:lnTo>
                    <a:pt x="98" y="6"/>
                  </a:lnTo>
                  <a:lnTo>
                    <a:pt x="144" y="0"/>
                  </a:lnTo>
                  <a:lnTo>
                    <a:pt x="174" y="18"/>
                  </a:lnTo>
                  <a:lnTo>
                    <a:pt x="188" y="44"/>
                  </a:lnTo>
                  <a:lnTo>
                    <a:pt x="180" y="98"/>
                  </a:lnTo>
                  <a:lnTo>
                    <a:pt x="194" y="110"/>
                  </a:lnTo>
                  <a:lnTo>
                    <a:pt x="230" y="116"/>
                  </a:lnTo>
                  <a:lnTo>
                    <a:pt x="254" y="114"/>
                  </a:lnTo>
                  <a:lnTo>
                    <a:pt x="266" y="120"/>
                  </a:lnTo>
                  <a:lnTo>
                    <a:pt x="276" y="144"/>
                  </a:lnTo>
                  <a:lnTo>
                    <a:pt x="278" y="178"/>
                  </a:lnTo>
                  <a:lnTo>
                    <a:pt x="292" y="184"/>
                  </a:lnTo>
                  <a:lnTo>
                    <a:pt x="314" y="184"/>
                  </a:lnTo>
                  <a:lnTo>
                    <a:pt x="326" y="198"/>
                  </a:lnTo>
                  <a:lnTo>
                    <a:pt x="310" y="256"/>
                  </a:lnTo>
                  <a:lnTo>
                    <a:pt x="302" y="290"/>
                  </a:lnTo>
                  <a:lnTo>
                    <a:pt x="296" y="312"/>
                  </a:lnTo>
                  <a:lnTo>
                    <a:pt x="270" y="336"/>
                  </a:lnTo>
                  <a:lnTo>
                    <a:pt x="220" y="340"/>
                  </a:lnTo>
                  <a:lnTo>
                    <a:pt x="204" y="334"/>
                  </a:lnTo>
                  <a:lnTo>
                    <a:pt x="186" y="326"/>
                  </a:lnTo>
                  <a:lnTo>
                    <a:pt x="172" y="324"/>
                  </a:lnTo>
                  <a:lnTo>
                    <a:pt x="166" y="314"/>
                  </a:lnTo>
                  <a:lnTo>
                    <a:pt x="200" y="238"/>
                  </a:lnTo>
                  <a:lnTo>
                    <a:pt x="164" y="214"/>
                  </a:lnTo>
                  <a:lnTo>
                    <a:pt x="148" y="212"/>
                  </a:lnTo>
                  <a:lnTo>
                    <a:pt x="128" y="198"/>
                  </a:lnTo>
                  <a:lnTo>
                    <a:pt x="90" y="200"/>
                  </a:lnTo>
                  <a:lnTo>
                    <a:pt x="30" y="150"/>
                  </a:lnTo>
                  <a:lnTo>
                    <a:pt x="28" y="140"/>
                  </a:lnTo>
                  <a:lnTo>
                    <a:pt x="20" y="140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7" name="Peru">
              <a:extLst>
                <a:ext uri="{FF2B5EF4-FFF2-40B4-BE49-F238E27FC236}">
                  <a16:creationId xmlns="" xmlns:a16="http://schemas.microsoft.com/office/drawing/2014/main" id="{9069F7E3-930B-4A87-830B-27A3A71D17A0}"/>
                </a:ext>
              </a:extLst>
            </p:cNvPr>
            <p:cNvSpPr>
              <a:spLocks/>
            </p:cNvSpPr>
            <p:nvPr/>
          </p:nvSpPr>
          <p:spPr bwMode="gray">
            <a:xfrm>
              <a:off x="3192699" y="4623647"/>
              <a:ext cx="392414" cy="593901"/>
            </a:xfrm>
            <a:custGeom>
              <a:avLst/>
              <a:gdLst/>
              <a:ahLst/>
              <a:cxnLst>
                <a:cxn ang="0">
                  <a:pos x="38" y="150"/>
                </a:cxn>
                <a:cxn ang="0">
                  <a:pos x="36" y="172"/>
                </a:cxn>
                <a:cxn ang="0">
                  <a:pos x="72" y="190"/>
                </a:cxn>
                <a:cxn ang="0">
                  <a:pos x="94" y="172"/>
                </a:cxn>
                <a:cxn ang="0">
                  <a:pos x="118" y="148"/>
                </a:cxn>
                <a:cxn ang="0">
                  <a:pos x="114" y="116"/>
                </a:cxn>
                <a:cxn ang="0">
                  <a:pos x="148" y="98"/>
                </a:cxn>
                <a:cxn ang="0">
                  <a:pos x="209" y="48"/>
                </a:cxn>
                <a:cxn ang="0">
                  <a:pos x="225" y="0"/>
                </a:cxn>
                <a:cxn ang="0">
                  <a:pos x="321" y="64"/>
                </a:cxn>
                <a:cxn ang="0">
                  <a:pos x="345" y="76"/>
                </a:cxn>
                <a:cxn ang="0">
                  <a:pos x="425" y="86"/>
                </a:cxn>
                <a:cxn ang="0">
                  <a:pos x="429" y="160"/>
                </a:cxn>
                <a:cxn ang="0">
                  <a:pos x="409" y="164"/>
                </a:cxn>
                <a:cxn ang="0">
                  <a:pos x="351" y="174"/>
                </a:cxn>
                <a:cxn ang="0">
                  <a:pos x="321" y="198"/>
                </a:cxn>
                <a:cxn ang="0">
                  <a:pos x="307" y="254"/>
                </a:cxn>
                <a:cxn ang="0">
                  <a:pos x="281" y="276"/>
                </a:cxn>
                <a:cxn ang="0">
                  <a:pos x="289" y="302"/>
                </a:cxn>
                <a:cxn ang="0">
                  <a:pos x="291" y="336"/>
                </a:cxn>
                <a:cxn ang="0">
                  <a:pos x="307" y="358"/>
                </a:cxn>
                <a:cxn ang="0">
                  <a:pos x="359" y="390"/>
                </a:cxn>
                <a:cxn ang="0">
                  <a:pos x="405" y="364"/>
                </a:cxn>
                <a:cxn ang="0">
                  <a:pos x="447" y="434"/>
                </a:cxn>
                <a:cxn ang="0">
                  <a:pos x="453" y="583"/>
                </a:cxn>
                <a:cxn ang="0">
                  <a:pos x="455" y="625"/>
                </a:cxn>
                <a:cxn ang="0">
                  <a:pos x="465" y="661"/>
                </a:cxn>
                <a:cxn ang="0">
                  <a:pos x="447" y="697"/>
                </a:cxn>
                <a:cxn ang="0">
                  <a:pos x="399" y="711"/>
                </a:cxn>
                <a:cxn ang="0">
                  <a:pos x="379" y="691"/>
                </a:cxn>
                <a:cxn ang="0">
                  <a:pos x="355" y="677"/>
                </a:cxn>
                <a:cxn ang="0">
                  <a:pos x="329" y="651"/>
                </a:cxn>
                <a:cxn ang="0">
                  <a:pos x="265" y="619"/>
                </a:cxn>
                <a:cxn ang="0">
                  <a:pos x="233" y="601"/>
                </a:cxn>
                <a:cxn ang="0">
                  <a:pos x="203" y="573"/>
                </a:cxn>
                <a:cxn ang="0">
                  <a:pos x="189" y="547"/>
                </a:cxn>
                <a:cxn ang="0">
                  <a:pos x="166" y="486"/>
                </a:cxn>
                <a:cxn ang="0">
                  <a:pos x="142" y="436"/>
                </a:cxn>
                <a:cxn ang="0">
                  <a:pos x="120" y="392"/>
                </a:cxn>
                <a:cxn ang="0">
                  <a:pos x="104" y="352"/>
                </a:cxn>
                <a:cxn ang="0">
                  <a:pos x="74" y="302"/>
                </a:cxn>
                <a:cxn ang="0">
                  <a:pos x="42" y="250"/>
                </a:cxn>
                <a:cxn ang="0">
                  <a:pos x="10" y="228"/>
                </a:cxn>
                <a:cxn ang="0">
                  <a:pos x="8" y="198"/>
                </a:cxn>
                <a:cxn ang="0">
                  <a:pos x="0" y="178"/>
                </a:cxn>
                <a:cxn ang="0">
                  <a:pos x="16" y="150"/>
                </a:cxn>
              </a:cxnLst>
              <a:rect l="0" t="0" r="r" b="b"/>
              <a:pathLst>
                <a:path w="483" h="725">
                  <a:moveTo>
                    <a:pt x="34" y="136"/>
                  </a:moveTo>
                  <a:lnTo>
                    <a:pt x="38" y="150"/>
                  </a:lnTo>
                  <a:lnTo>
                    <a:pt x="30" y="164"/>
                  </a:lnTo>
                  <a:lnTo>
                    <a:pt x="36" y="172"/>
                  </a:lnTo>
                  <a:lnTo>
                    <a:pt x="52" y="170"/>
                  </a:lnTo>
                  <a:lnTo>
                    <a:pt x="72" y="190"/>
                  </a:lnTo>
                  <a:lnTo>
                    <a:pt x="82" y="176"/>
                  </a:lnTo>
                  <a:lnTo>
                    <a:pt x="94" y="172"/>
                  </a:lnTo>
                  <a:lnTo>
                    <a:pt x="112" y="160"/>
                  </a:lnTo>
                  <a:lnTo>
                    <a:pt x="118" y="148"/>
                  </a:lnTo>
                  <a:lnTo>
                    <a:pt x="118" y="132"/>
                  </a:lnTo>
                  <a:lnTo>
                    <a:pt x="114" y="116"/>
                  </a:lnTo>
                  <a:lnTo>
                    <a:pt x="122" y="108"/>
                  </a:lnTo>
                  <a:lnTo>
                    <a:pt x="148" y="98"/>
                  </a:lnTo>
                  <a:lnTo>
                    <a:pt x="180" y="78"/>
                  </a:lnTo>
                  <a:lnTo>
                    <a:pt x="209" y="48"/>
                  </a:lnTo>
                  <a:lnTo>
                    <a:pt x="223" y="26"/>
                  </a:lnTo>
                  <a:lnTo>
                    <a:pt x="225" y="0"/>
                  </a:lnTo>
                  <a:lnTo>
                    <a:pt x="281" y="46"/>
                  </a:lnTo>
                  <a:lnTo>
                    <a:pt x="321" y="64"/>
                  </a:lnTo>
                  <a:lnTo>
                    <a:pt x="333" y="66"/>
                  </a:lnTo>
                  <a:lnTo>
                    <a:pt x="345" y="76"/>
                  </a:lnTo>
                  <a:lnTo>
                    <a:pt x="385" y="82"/>
                  </a:lnTo>
                  <a:lnTo>
                    <a:pt x="425" y="86"/>
                  </a:lnTo>
                  <a:lnTo>
                    <a:pt x="403" y="148"/>
                  </a:lnTo>
                  <a:lnTo>
                    <a:pt x="429" y="160"/>
                  </a:lnTo>
                  <a:lnTo>
                    <a:pt x="423" y="170"/>
                  </a:lnTo>
                  <a:lnTo>
                    <a:pt x="409" y="164"/>
                  </a:lnTo>
                  <a:lnTo>
                    <a:pt x="369" y="172"/>
                  </a:lnTo>
                  <a:lnTo>
                    <a:pt x="351" y="174"/>
                  </a:lnTo>
                  <a:lnTo>
                    <a:pt x="337" y="186"/>
                  </a:lnTo>
                  <a:lnTo>
                    <a:pt x="321" y="198"/>
                  </a:lnTo>
                  <a:lnTo>
                    <a:pt x="307" y="236"/>
                  </a:lnTo>
                  <a:lnTo>
                    <a:pt x="307" y="254"/>
                  </a:lnTo>
                  <a:lnTo>
                    <a:pt x="293" y="258"/>
                  </a:lnTo>
                  <a:lnTo>
                    <a:pt x="281" y="276"/>
                  </a:lnTo>
                  <a:lnTo>
                    <a:pt x="279" y="292"/>
                  </a:lnTo>
                  <a:lnTo>
                    <a:pt x="289" y="302"/>
                  </a:lnTo>
                  <a:lnTo>
                    <a:pt x="285" y="322"/>
                  </a:lnTo>
                  <a:lnTo>
                    <a:pt x="291" y="336"/>
                  </a:lnTo>
                  <a:lnTo>
                    <a:pt x="317" y="340"/>
                  </a:lnTo>
                  <a:lnTo>
                    <a:pt x="307" y="358"/>
                  </a:lnTo>
                  <a:lnTo>
                    <a:pt x="331" y="364"/>
                  </a:lnTo>
                  <a:lnTo>
                    <a:pt x="359" y="390"/>
                  </a:lnTo>
                  <a:lnTo>
                    <a:pt x="399" y="360"/>
                  </a:lnTo>
                  <a:lnTo>
                    <a:pt x="405" y="364"/>
                  </a:lnTo>
                  <a:lnTo>
                    <a:pt x="409" y="432"/>
                  </a:lnTo>
                  <a:lnTo>
                    <a:pt x="447" y="434"/>
                  </a:lnTo>
                  <a:lnTo>
                    <a:pt x="483" y="492"/>
                  </a:lnTo>
                  <a:lnTo>
                    <a:pt x="453" y="583"/>
                  </a:lnTo>
                  <a:lnTo>
                    <a:pt x="463" y="599"/>
                  </a:lnTo>
                  <a:lnTo>
                    <a:pt x="455" y="625"/>
                  </a:lnTo>
                  <a:lnTo>
                    <a:pt x="477" y="647"/>
                  </a:lnTo>
                  <a:lnTo>
                    <a:pt x="465" y="661"/>
                  </a:lnTo>
                  <a:lnTo>
                    <a:pt x="441" y="677"/>
                  </a:lnTo>
                  <a:lnTo>
                    <a:pt x="447" y="697"/>
                  </a:lnTo>
                  <a:lnTo>
                    <a:pt x="405" y="725"/>
                  </a:lnTo>
                  <a:lnTo>
                    <a:pt x="399" y="711"/>
                  </a:lnTo>
                  <a:lnTo>
                    <a:pt x="383" y="705"/>
                  </a:lnTo>
                  <a:lnTo>
                    <a:pt x="379" y="691"/>
                  </a:lnTo>
                  <a:lnTo>
                    <a:pt x="367" y="679"/>
                  </a:lnTo>
                  <a:lnTo>
                    <a:pt x="355" y="677"/>
                  </a:lnTo>
                  <a:lnTo>
                    <a:pt x="349" y="661"/>
                  </a:lnTo>
                  <a:lnTo>
                    <a:pt x="329" y="651"/>
                  </a:lnTo>
                  <a:lnTo>
                    <a:pt x="307" y="647"/>
                  </a:lnTo>
                  <a:lnTo>
                    <a:pt x="265" y="619"/>
                  </a:lnTo>
                  <a:lnTo>
                    <a:pt x="255" y="617"/>
                  </a:lnTo>
                  <a:lnTo>
                    <a:pt x="233" y="601"/>
                  </a:lnTo>
                  <a:lnTo>
                    <a:pt x="227" y="591"/>
                  </a:lnTo>
                  <a:lnTo>
                    <a:pt x="203" y="573"/>
                  </a:lnTo>
                  <a:lnTo>
                    <a:pt x="201" y="563"/>
                  </a:lnTo>
                  <a:lnTo>
                    <a:pt x="189" y="547"/>
                  </a:lnTo>
                  <a:lnTo>
                    <a:pt x="197" y="537"/>
                  </a:lnTo>
                  <a:lnTo>
                    <a:pt x="166" y="486"/>
                  </a:lnTo>
                  <a:lnTo>
                    <a:pt x="156" y="462"/>
                  </a:lnTo>
                  <a:lnTo>
                    <a:pt x="142" y="436"/>
                  </a:lnTo>
                  <a:lnTo>
                    <a:pt x="142" y="422"/>
                  </a:lnTo>
                  <a:lnTo>
                    <a:pt x="120" y="392"/>
                  </a:lnTo>
                  <a:lnTo>
                    <a:pt x="116" y="376"/>
                  </a:lnTo>
                  <a:lnTo>
                    <a:pt x="104" y="352"/>
                  </a:lnTo>
                  <a:lnTo>
                    <a:pt x="88" y="314"/>
                  </a:lnTo>
                  <a:lnTo>
                    <a:pt x="74" y="302"/>
                  </a:lnTo>
                  <a:lnTo>
                    <a:pt x="72" y="288"/>
                  </a:lnTo>
                  <a:lnTo>
                    <a:pt x="42" y="250"/>
                  </a:lnTo>
                  <a:lnTo>
                    <a:pt x="22" y="242"/>
                  </a:lnTo>
                  <a:lnTo>
                    <a:pt x="10" y="228"/>
                  </a:lnTo>
                  <a:lnTo>
                    <a:pt x="16" y="216"/>
                  </a:lnTo>
                  <a:lnTo>
                    <a:pt x="8" y="198"/>
                  </a:lnTo>
                  <a:lnTo>
                    <a:pt x="10" y="190"/>
                  </a:lnTo>
                  <a:lnTo>
                    <a:pt x="0" y="178"/>
                  </a:lnTo>
                  <a:lnTo>
                    <a:pt x="2" y="164"/>
                  </a:lnTo>
                  <a:lnTo>
                    <a:pt x="16" y="150"/>
                  </a:lnTo>
                  <a:lnTo>
                    <a:pt x="34" y="1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8" name="Philippines">
              <a:extLst>
                <a:ext uri="{FF2B5EF4-FFF2-40B4-BE49-F238E27FC236}">
                  <a16:creationId xmlns="" xmlns:a16="http://schemas.microsoft.com/office/drawing/2014/main" id="{BAE976DD-7E42-4FAB-B3A1-4C66FADC095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16646" y="3947151"/>
              <a:ext cx="285036" cy="412977"/>
            </a:xfrm>
            <a:custGeom>
              <a:avLst/>
              <a:gdLst/>
              <a:ahLst/>
              <a:cxnLst>
                <a:cxn ang="0">
                  <a:pos x="166" y="16"/>
                </a:cxn>
                <a:cxn ang="0">
                  <a:pos x="186" y="54"/>
                </a:cxn>
                <a:cxn ang="0">
                  <a:pos x="160" y="176"/>
                </a:cxn>
                <a:cxn ang="0">
                  <a:pos x="202" y="176"/>
                </a:cxn>
                <a:cxn ang="0">
                  <a:pos x="258" y="204"/>
                </a:cxn>
                <a:cxn ang="0">
                  <a:pos x="270" y="230"/>
                </a:cxn>
                <a:cxn ang="0">
                  <a:pos x="200" y="198"/>
                </a:cxn>
                <a:cxn ang="0">
                  <a:pos x="166" y="202"/>
                </a:cxn>
                <a:cxn ang="0">
                  <a:pos x="164" y="228"/>
                </a:cxn>
                <a:cxn ang="0">
                  <a:pos x="162" y="262"/>
                </a:cxn>
                <a:cxn ang="0">
                  <a:pos x="114" y="200"/>
                </a:cxn>
                <a:cxn ang="0">
                  <a:pos x="110" y="162"/>
                </a:cxn>
                <a:cxn ang="0">
                  <a:pos x="120" y="118"/>
                </a:cxn>
                <a:cxn ang="0">
                  <a:pos x="122" y="88"/>
                </a:cxn>
                <a:cxn ang="0">
                  <a:pos x="116" y="30"/>
                </a:cxn>
                <a:cxn ang="0">
                  <a:pos x="132" y="0"/>
                </a:cxn>
                <a:cxn ang="0">
                  <a:pos x="242" y="422"/>
                </a:cxn>
                <a:cxn ang="0">
                  <a:pos x="256" y="454"/>
                </a:cxn>
                <a:cxn ang="0">
                  <a:pos x="320" y="506"/>
                </a:cxn>
                <a:cxn ang="0">
                  <a:pos x="312" y="466"/>
                </a:cxn>
                <a:cxn ang="0">
                  <a:pos x="328" y="438"/>
                </a:cxn>
                <a:cxn ang="0">
                  <a:pos x="350" y="440"/>
                </a:cxn>
                <a:cxn ang="0">
                  <a:pos x="324" y="386"/>
                </a:cxn>
                <a:cxn ang="0">
                  <a:pos x="240" y="402"/>
                </a:cxn>
                <a:cxn ang="0">
                  <a:pos x="236" y="440"/>
                </a:cxn>
                <a:cxn ang="0">
                  <a:pos x="48" y="382"/>
                </a:cxn>
                <a:cxn ang="0">
                  <a:pos x="78" y="360"/>
                </a:cxn>
                <a:cxn ang="0">
                  <a:pos x="94" y="296"/>
                </a:cxn>
                <a:cxn ang="0">
                  <a:pos x="0" y="400"/>
                </a:cxn>
                <a:cxn ang="0">
                  <a:pos x="182" y="300"/>
                </a:cxn>
                <a:cxn ang="0">
                  <a:pos x="200" y="338"/>
                </a:cxn>
                <a:cxn ang="0">
                  <a:pos x="170" y="274"/>
                </a:cxn>
                <a:cxn ang="0">
                  <a:pos x="200" y="370"/>
                </a:cxn>
                <a:cxn ang="0">
                  <a:pos x="236" y="372"/>
                </a:cxn>
                <a:cxn ang="0">
                  <a:pos x="248" y="318"/>
                </a:cxn>
                <a:cxn ang="0">
                  <a:pos x="214" y="352"/>
                </a:cxn>
                <a:cxn ang="0">
                  <a:pos x="200" y="370"/>
                </a:cxn>
                <a:cxn ang="0">
                  <a:pos x="294" y="298"/>
                </a:cxn>
                <a:cxn ang="0">
                  <a:pos x="290" y="338"/>
                </a:cxn>
                <a:cxn ang="0">
                  <a:pos x="304" y="302"/>
                </a:cxn>
                <a:cxn ang="0">
                  <a:pos x="326" y="270"/>
                </a:cxn>
                <a:cxn ang="0">
                  <a:pos x="272" y="258"/>
                </a:cxn>
                <a:cxn ang="0">
                  <a:pos x="248" y="362"/>
                </a:cxn>
                <a:cxn ang="0">
                  <a:pos x="260" y="304"/>
                </a:cxn>
                <a:cxn ang="0">
                  <a:pos x="248" y="362"/>
                </a:cxn>
              </a:cxnLst>
              <a:rect l="0" t="0" r="r" b="b"/>
              <a:pathLst>
                <a:path w="350" h="506">
                  <a:moveTo>
                    <a:pt x="132" y="0"/>
                  </a:moveTo>
                  <a:lnTo>
                    <a:pt x="166" y="16"/>
                  </a:lnTo>
                  <a:lnTo>
                    <a:pt x="188" y="2"/>
                  </a:lnTo>
                  <a:lnTo>
                    <a:pt x="186" y="54"/>
                  </a:lnTo>
                  <a:lnTo>
                    <a:pt x="150" y="152"/>
                  </a:lnTo>
                  <a:lnTo>
                    <a:pt x="160" y="176"/>
                  </a:lnTo>
                  <a:lnTo>
                    <a:pt x="176" y="186"/>
                  </a:lnTo>
                  <a:lnTo>
                    <a:pt x="202" y="176"/>
                  </a:lnTo>
                  <a:lnTo>
                    <a:pt x="230" y="190"/>
                  </a:lnTo>
                  <a:lnTo>
                    <a:pt x="258" y="204"/>
                  </a:lnTo>
                  <a:lnTo>
                    <a:pt x="250" y="216"/>
                  </a:lnTo>
                  <a:lnTo>
                    <a:pt x="270" y="230"/>
                  </a:lnTo>
                  <a:lnTo>
                    <a:pt x="260" y="246"/>
                  </a:lnTo>
                  <a:lnTo>
                    <a:pt x="200" y="198"/>
                  </a:lnTo>
                  <a:lnTo>
                    <a:pt x="204" y="222"/>
                  </a:lnTo>
                  <a:lnTo>
                    <a:pt x="166" y="202"/>
                  </a:lnTo>
                  <a:lnTo>
                    <a:pt x="152" y="206"/>
                  </a:lnTo>
                  <a:lnTo>
                    <a:pt x="164" y="228"/>
                  </a:lnTo>
                  <a:lnTo>
                    <a:pt x="162" y="240"/>
                  </a:lnTo>
                  <a:lnTo>
                    <a:pt x="162" y="262"/>
                  </a:lnTo>
                  <a:lnTo>
                    <a:pt x="146" y="254"/>
                  </a:lnTo>
                  <a:lnTo>
                    <a:pt x="114" y="200"/>
                  </a:lnTo>
                  <a:lnTo>
                    <a:pt x="136" y="178"/>
                  </a:lnTo>
                  <a:lnTo>
                    <a:pt x="110" y="162"/>
                  </a:lnTo>
                  <a:lnTo>
                    <a:pt x="98" y="102"/>
                  </a:lnTo>
                  <a:lnTo>
                    <a:pt x="120" y="118"/>
                  </a:lnTo>
                  <a:lnTo>
                    <a:pt x="128" y="110"/>
                  </a:lnTo>
                  <a:lnTo>
                    <a:pt x="122" y="88"/>
                  </a:lnTo>
                  <a:lnTo>
                    <a:pt x="126" y="52"/>
                  </a:lnTo>
                  <a:lnTo>
                    <a:pt x="116" y="30"/>
                  </a:lnTo>
                  <a:lnTo>
                    <a:pt x="120" y="12"/>
                  </a:lnTo>
                  <a:lnTo>
                    <a:pt x="132" y="0"/>
                  </a:lnTo>
                  <a:close/>
                  <a:moveTo>
                    <a:pt x="236" y="440"/>
                  </a:moveTo>
                  <a:lnTo>
                    <a:pt x="242" y="422"/>
                  </a:lnTo>
                  <a:lnTo>
                    <a:pt x="270" y="444"/>
                  </a:lnTo>
                  <a:lnTo>
                    <a:pt x="256" y="454"/>
                  </a:lnTo>
                  <a:lnTo>
                    <a:pt x="266" y="478"/>
                  </a:lnTo>
                  <a:lnTo>
                    <a:pt x="320" y="506"/>
                  </a:lnTo>
                  <a:lnTo>
                    <a:pt x="328" y="482"/>
                  </a:lnTo>
                  <a:lnTo>
                    <a:pt x="312" y="466"/>
                  </a:lnTo>
                  <a:lnTo>
                    <a:pt x="312" y="438"/>
                  </a:lnTo>
                  <a:lnTo>
                    <a:pt x="328" y="438"/>
                  </a:lnTo>
                  <a:lnTo>
                    <a:pt x="342" y="470"/>
                  </a:lnTo>
                  <a:lnTo>
                    <a:pt x="350" y="440"/>
                  </a:lnTo>
                  <a:lnTo>
                    <a:pt x="334" y="360"/>
                  </a:lnTo>
                  <a:lnTo>
                    <a:pt x="324" y="386"/>
                  </a:lnTo>
                  <a:lnTo>
                    <a:pt x="252" y="408"/>
                  </a:lnTo>
                  <a:lnTo>
                    <a:pt x="240" y="402"/>
                  </a:lnTo>
                  <a:lnTo>
                    <a:pt x="182" y="422"/>
                  </a:lnTo>
                  <a:lnTo>
                    <a:pt x="236" y="440"/>
                  </a:lnTo>
                  <a:close/>
                  <a:moveTo>
                    <a:pt x="24" y="402"/>
                  </a:moveTo>
                  <a:lnTo>
                    <a:pt x="48" y="382"/>
                  </a:lnTo>
                  <a:lnTo>
                    <a:pt x="60" y="378"/>
                  </a:lnTo>
                  <a:lnTo>
                    <a:pt x="78" y="360"/>
                  </a:lnTo>
                  <a:lnTo>
                    <a:pt x="100" y="338"/>
                  </a:lnTo>
                  <a:lnTo>
                    <a:pt x="94" y="296"/>
                  </a:lnTo>
                  <a:lnTo>
                    <a:pt x="70" y="346"/>
                  </a:lnTo>
                  <a:lnTo>
                    <a:pt x="0" y="400"/>
                  </a:lnTo>
                  <a:lnTo>
                    <a:pt x="24" y="402"/>
                  </a:lnTo>
                  <a:close/>
                  <a:moveTo>
                    <a:pt x="182" y="300"/>
                  </a:moveTo>
                  <a:lnTo>
                    <a:pt x="178" y="336"/>
                  </a:lnTo>
                  <a:lnTo>
                    <a:pt x="200" y="338"/>
                  </a:lnTo>
                  <a:lnTo>
                    <a:pt x="224" y="290"/>
                  </a:lnTo>
                  <a:lnTo>
                    <a:pt x="170" y="274"/>
                  </a:lnTo>
                  <a:lnTo>
                    <a:pt x="182" y="300"/>
                  </a:lnTo>
                  <a:close/>
                  <a:moveTo>
                    <a:pt x="200" y="370"/>
                  </a:moveTo>
                  <a:lnTo>
                    <a:pt x="224" y="384"/>
                  </a:lnTo>
                  <a:lnTo>
                    <a:pt x="236" y="372"/>
                  </a:lnTo>
                  <a:lnTo>
                    <a:pt x="230" y="358"/>
                  </a:lnTo>
                  <a:lnTo>
                    <a:pt x="248" y="318"/>
                  </a:lnTo>
                  <a:lnTo>
                    <a:pt x="234" y="312"/>
                  </a:lnTo>
                  <a:lnTo>
                    <a:pt x="214" y="352"/>
                  </a:lnTo>
                  <a:lnTo>
                    <a:pt x="194" y="356"/>
                  </a:lnTo>
                  <a:lnTo>
                    <a:pt x="200" y="370"/>
                  </a:lnTo>
                  <a:close/>
                  <a:moveTo>
                    <a:pt x="298" y="282"/>
                  </a:moveTo>
                  <a:lnTo>
                    <a:pt x="294" y="298"/>
                  </a:lnTo>
                  <a:lnTo>
                    <a:pt x="266" y="290"/>
                  </a:lnTo>
                  <a:lnTo>
                    <a:pt x="290" y="338"/>
                  </a:lnTo>
                  <a:lnTo>
                    <a:pt x="310" y="336"/>
                  </a:lnTo>
                  <a:lnTo>
                    <a:pt x="304" y="302"/>
                  </a:lnTo>
                  <a:lnTo>
                    <a:pt x="332" y="312"/>
                  </a:lnTo>
                  <a:lnTo>
                    <a:pt x="326" y="270"/>
                  </a:lnTo>
                  <a:lnTo>
                    <a:pt x="300" y="256"/>
                  </a:lnTo>
                  <a:lnTo>
                    <a:pt x="272" y="258"/>
                  </a:lnTo>
                  <a:lnTo>
                    <a:pt x="298" y="282"/>
                  </a:lnTo>
                  <a:close/>
                  <a:moveTo>
                    <a:pt x="248" y="362"/>
                  </a:moveTo>
                  <a:lnTo>
                    <a:pt x="266" y="340"/>
                  </a:lnTo>
                  <a:lnTo>
                    <a:pt x="260" y="304"/>
                  </a:lnTo>
                  <a:lnTo>
                    <a:pt x="244" y="360"/>
                  </a:lnTo>
                  <a:lnTo>
                    <a:pt x="248" y="3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9" name="Poland">
              <a:extLst>
                <a:ext uri="{FF2B5EF4-FFF2-40B4-BE49-F238E27FC236}">
                  <a16:creationId xmlns="" xmlns:a16="http://schemas.microsoft.com/office/drawing/2014/main" id="{72CD58C6-77DB-456A-AA0D-2371F18EDC4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0484" y="2468297"/>
              <a:ext cx="320177" cy="294984"/>
            </a:xfrm>
            <a:custGeom>
              <a:avLst/>
              <a:gdLst/>
              <a:ahLst/>
              <a:cxnLst>
                <a:cxn ang="0">
                  <a:pos x="370" y="214"/>
                </a:cxn>
                <a:cxn ang="0">
                  <a:pos x="372" y="198"/>
                </a:cxn>
                <a:cxn ang="0">
                  <a:pos x="376" y="176"/>
                </a:cxn>
                <a:cxn ang="0">
                  <a:pos x="354" y="162"/>
                </a:cxn>
                <a:cxn ang="0">
                  <a:pos x="362" y="142"/>
                </a:cxn>
                <a:cxn ang="0">
                  <a:pos x="376" y="144"/>
                </a:cxn>
                <a:cxn ang="0">
                  <a:pos x="382" y="132"/>
                </a:cxn>
                <a:cxn ang="0">
                  <a:pos x="382" y="108"/>
                </a:cxn>
                <a:cxn ang="0">
                  <a:pos x="374" y="88"/>
                </a:cxn>
                <a:cxn ang="0">
                  <a:pos x="372" y="56"/>
                </a:cxn>
                <a:cxn ang="0">
                  <a:pos x="366" y="38"/>
                </a:cxn>
                <a:cxn ang="0">
                  <a:pos x="342" y="18"/>
                </a:cxn>
                <a:cxn ang="0">
                  <a:pos x="316" y="22"/>
                </a:cxn>
                <a:cxn ang="0">
                  <a:pos x="268" y="24"/>
                </a:cxn>
                <a:cxn ang="0">
                  <a:pos x="230" y="22"/>
                </a:cxn>
                <a:cxn ang="0">
                  <a:pos x="204" y="12"/>
                </a:cxn>
                <a:cxn ang="0">
                  <a:pos x="184" y="20"/>
                </a:cxn>
                <a:cxn ang="0">
                  <a:pos x="174" y="0"/>
                </a:cxn>
                <a:cxn ang="0">
                  <a:pos x="142" y="2"/>
                </a:cxn>
                <a:cxn ang="0">
                  <a:pos x="100" y="18"/>
                </a:cxn>
                <a:cxn ang="0">
                  <a:pos x="84" y="36"/>
                </a:cxn>
                <a:cxn ang="0">
                  <a:pos x="38" y="48"/>
                </a:cxn>
                <a:cxn ang="0">
                  <a:pos x="20" y="74"/>
                </a:cxn>
                <a:cxn ang="0">
                  <a:pos x="2" y="72"/>
                </a:cxn>
                <a:cxn ang="0">
                  <a:pos x="0" y="100"/>
                </a:cxn>
                <a:cxn ang="0">
                  <a:pos x="6" y="116"/>
                </a:cxn>
                <a:cxn ang="0">
                  <a:pos x="4" y="130"/>
                </a:cxn>
                <a:cxn ang="0">
                  <a:pos x="24" y="150"/>
                </a:cxn>
                <a:cxn ang="0">
                  <a:pos x="28" y="192"/>
                </a:cxn>
                <a:cxn ang="0">
                  <a:pos x="26" y="212"/>
                </a:cxn>
                <a:cxn ang="0">
                  <a:pos x="48" y="240"/>
                </a:cxn>
                <a:cxn ang="0">
                  <a:pos x="62" y="262"/>
                </a:cxn>
                <a:cxn ang="0">
                  <a:pos x="86" y="270"/>
                </a:cxn>
                <a:cxn ang="0">
                  <a:pos x="92" y="288"/>
                </a:cxn>
                <a:cxn ang="0">
                  <a:pos x="112" y="302"/>
                </a:cxn>
                <a:cxn ang="0">
                  <a:pos x="116" y="282"/>
                </a:cxn>
                <a:cxn ang="0">
                  <a:pos x="136" y="288"/>
                </a:cxn>
                <a:cxn ang="0">
                  <a:pos x="150" y="302"/>
                </a:cxn>
                <a:cxn ang="0">
                  <a:pos x="174" y="308"/>
                </a:cxn>
                <a:cxn ang="0">
                  <a:pos x="180" y="334"/>
                </a:cxn>
                <a:cxn ang="0">
                  <a:pos x="198" y="342"/>
                </a:cxn>
                <a:cxn ang="0">
                  <a:pos x="212" y="336"/>
                </a:cxn>
                <a:cxn ang="0">
                  <a:pos x="226" y="348"/>
                </a:cxn>
                <a:cxn ang="0">
                  <a:pos x="268" y="344"/>
                </a:cxn>
                <a:cxn ang="0">
                  <a:pos x="294" y="342"/>
                </a:cxn>
                <a:cxn ang="0">
                  <a:pos x="326" y="362"/>
                </a:cxn>
                <a:cxn ang="0">
                  <a:pos x="344" y="324"/>
                </a:cxn>
                <a:cxn ang="0">
                  <a:pos x="368" y="296"/>
                </a:cxn>
                <a:cxn ang="0">
                  <a:pos x="394" y="276"/>
                </a:cxn>
                <a:cxn ang="0">
                  <a:pos x="388" y="252"/>
                </a:cxn>
                <a:cxn ang="0">
                  <a:pos x="370" y="214"/>
                </a:cxn>
              </a:cxnLst>
              <a:rect l="0" t="0" r="r" b="b"/>
              <a:pathLst>
                <a:path w="394" h="362">
                  <a:moveTo>
                    <a:pt x="370" y="214"/>
                  </a:moveTo>
                  <a:lnTo>
                    <a:pt x="372" y="198"/>
                  </a:lnTo>
                  <a:lnTo>
                    <a:pt x="376" y="176"/>
                  </a:lnTo>
                  <a:lnTo>
                    <a:pt x="354" y="162"/>
                  </a:lnTo>
                  <a:lnTo>
                    <a:pt x="362" y="142"/>
                  </a:lnTo>
                  <a:lnTo>
                    <a:pt x="376" y="144"/>
                  </a:lnTo>
                  <a:lnTo>
                    <a:pt x="382" y="132"/>
                  </a:lnTo>
                  <a:lnTo>
                    <a:pt x="382" y="108"/>
                  </a:lnTo>
                  <a:lnTo>
                    <a:pt x="374" y="88"/>
                  </a:lnTo>
                  <a:lnTo>
                    <a:pt x="372" y="56"/>
                  </a:lnTo>
                  <a:lnTo>
                    <a:pt x="366" y="38"/>
                  </a:lnTo>
                  <a:lnTo>
                    <a:pt x="342" y="18"/>
                  </a:lnTo>
                  <a:lnTo>
                    <a:pt x="316" y="22"/>
                  </a:lnTo>
                  <a:lnTo>
                    <a:pt x="268" y="24"/>
                  </a:lnTo>
                  <a:lnTo>
                    <a:pt x="230" y="22"/>
                  </a:lnTo>
                  <a:lnTo>
                    <a:pt x="204" y="12"/>
                  </a:lnTo>
                  <a:lnTo>
                    <a:pt x="184" y="20"/>
                  </a:lnTo>
                  <a:lnTo>
                    <a:pt x="174" y="0"/>
                  </a:lnTo>
                  <a:lnTo>
                    <a:pt x="142" y="2"/>
                  </a:lnTo>
                  <a:lnTo>
                    <a:pt x="100" y="18"/>
                  </a:lnTo>
                  <a:lnTo>
                    <a:pt x="84" y="36"/>
                  </a:lnTo>
                  <a:lnTo>
                    <a:pt x="38" y="48"/>
                  </a:lnTo>
                  <a:lnTo>
                    <a:pt x="20" y="74"/>
                  </a:lnTo>
                  <a:lnTo>
                    <a:pt x="2" y="72"/>
                  </a:lnTo>
                  <a:lnTo>
                    <a:pt x="0" y="100"/>
                  </a:lnTo>
                  <a:lnTo>
                    <a:pt x="6" y="116"/>
                  </a:lnTo>
                  <a:lnTo>
                    <a:pt x="4" y="130"/>
                  </a:lnTo>
                  <a:lnTo>
                    <a:pt x="24" y="150"/>
                  </a:lnTo>
                  <a:lnTo>
                    <a:pt x="28" y="192"/>
                  </a:lnTo>
                  <a:lnTo>
                    <a:pt x="26" y="212"/>
                  </a:lnTo>
                  <a:lnTo>
                    <a:pt x="48" y="240"/>
                  </a:lnTo>
                  <a:lnTo>
                    <a:pt x="62" y="262"/>
                  </a:lnTo>
                  <a:lnTo>
                    <a:pt x="86" y="270"/>
                  </a:lnTo>
                  <a:lnTo>
                    <a:pt x="92" y="288"/>
                  </a:lnTo>
                  <a:lnTo>
                    <a:pt x="112" y="302"/>
                  </a:lnTo>
                  <a:lnTo>
                    <a:pt x="116" y="282"/>
                  </a:lnTo>
                  <a:lnTo>
                    <a:pt x="136" y="288"/>
                  </a:lnTo>
                  <a:lnTo>
                    <a:pt x="150" y="302"/>
                  </a:lnTo>
                  <a:lnTo>
                    <a:pt x="174" y="308"/>
                  </a:lnTo>
                  <a:lnTo>
                    <a:pt x="180" y="334"/>
                  </a:lnTo>
                  <a:lnTo>
                    <a:pt x="198" y="342"/>
                  </a:lnTo>
                  <a:lnTo>
                    <a:pt x="212" y="336"/>
                  </a:lnTo>
                  <a:lnTo>
                    <a:pt x="226" y="348"/>
                  </a:lnTo>
                  <a:lnTo>
                    <a:pt x="268" y="344"/>
                  </a:lnTo>
                  <a:lnTo>
                    <a:pt x="294" y="342"/>
                  </a:lnTo>
                  <a:lnTo>
                    <a:pt x="326" y="362"/>
                  </a:lnTo>
                  <a:lnTo>
                    <a:pt x="344" y="324"/>
                  </a:lnTo>
                  <a:lnTo>
                    <a:pt x="368" y="296"/>
                  </a:lnTo>
                  <a:lnTo>
                    <a:pt x="394" y="276"/>
                  </a:lnTo>
                  <a:lnTo>
                    <a:pt x="388" y="252"/>
                  </a:lnTo>
                  <a:lnTo>
                    <a:pt x="370" y="2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0" name="Portugal">
              <a:extLst>
                <a:ext uri="{FF2B5EF4-FFF2-40B4-BE49-F238E27FC236}">
                  <a16:creationId xmlns="" xmlns:a16="http://schemas.microsoft.com/office/drawing/2014/main" id="{AFBC0FEB-73BD-493E-92F1-23039DEF4194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2036" y="3073997"/>
              <a:ext cx="101519" cy="218289"/>
            </a:xfrm>
            <a:custGeom>
              <a:avLst/>
              <a:gdLst/>
              <a:ahLst/>
              <a:cxnLst>
                <a:cxn ang="0">
                  <a:pos x="76" y="254"/>
                </a:cxn>
                <a:cxn ang="0">
                  <a:pos x="78" y="228"/>
                </a:cxn>
                <a:cxn ang="0">
                  <a:pos x="94" y="214"/>
                </a:cxn>
                <a:cxn ang="0">
                  <a:pos x="86" y="200"/>
                </a:cxn>
                <a:cxn ang="0">
                  <a:pos x="86" y="186"/>
                </a:cxn>
                <a:cxn ang="0">
                  <a:pos x="94" y="178"/>
                </a:cxn>
                <a:cxn ang="0">
                  <a:pos x="78" y="160"/>
                </a:cxn>
                <a:cxn ang="0">
                  <a:pos x="70" y="140"/>
                </a:cxn>
                <a:cxn ang="0">
                  <a:pos x="86" y="138"/>
                </a:cxn>
                <a:cxn ang="0">
                  <a:pos x="92" y="126"/>
                </a:cxn>
                <a:cxn ang="0">
                  <a:pos x="88" y="110"/>
                </a:cxn>
                <a:cxn ang="0">
                  <a:pos x="96" y="88"/>
                </a:cxn>
                <a:cxn ang="0">
                  <a:pos x="96" y="70"/>
                </a:cxn>
                <a:cxn ang="0">
                  <a:pos x="102" y="58"/>
                </a:cxn>
                <a:cxn ang="0">
                  <a:pos x="124" y="36"/>
                </a:cxn>
                <a:cxn ang="0">
                  <a:pos x="108" y="18"/>
                </a:cxn>
                <a:cxn ang="0">
                  <a:pos x="86" y="12"/>
                </a:cxn>
                <a:cxn ang="0">
                  <a:pos x="66" y="12"/>
                </a:cxn>
                <a:cxn ang="0">
                  <a:pos x="50" y="12"/>
                </a:cxn>
                <a:cxn ang="0">
                  <a:pos x="42" y="0"/>
                </a:cxn>
                <a:cxn ang="0">
                  <a:pos x="20" y="14"/>
                </a:cxn>
                <a:cxn ang="0">
                  <a:pos x="22" y="46"/>
                </a:cxn>
                <a:cxn ang="0">
                  <a:pos x="22" y="66"/>
                </a:cxn>
                <a:cxn ang="0">
                  <a:pos x="26" y="78"/>
                </a:cxn>
                <a:cxn ang="0">
                  <a:pos x="22" y="86"/>
                </a:cxn>
                <a:cxn ang="0">
                  <a:pos x="18" y="106"/>
                </a:cxn>
                <a:cxn ang="0">
                  <a:pos x="18" y="140"/>
                </a:cxn>
                <a:cxn ang="0">
                  <a:pos x="10" y="156"/>
                </a:cxn>
                <a:cxn ang="0">
                  <a:pos x="6" y="172"/>
                </a:cxn>
                <a:cxn ang="0">
                  <a:pos x="0" y="182"/>
                </a:cxn>
                <a:cxn ang="0">
                  <a:pos x="8" y="188"/>
                </a:cxn>
                <a:cxn ang="0">
                  <a:pos x="8" y="200"/>
                </a:cxn>
                <a:cxn ang="0">
                  <a:pos x="26" y="200"/>
                </a:cxn>
                <a:cxn ang="0">
                  <a:pos x="30" y="206"/>
                </a:cxn>
                <a:cxn ang="0">
                  <a:pos x="24" y="214"/>
                </a:cxn>
                <a:cxn ang="0">
                  <a:pos x="28" y="234"/>
                </a:cxn>
                <a:cxn ang="0">
                  <a:pos x="18" y="262"/>
                </a:cxn>
                <a:cxn ang="0">
                  <a:pos x="24" y="266"/>
                </a:cxn>
                <a:cxn ang="0">
                  <a:pos x="36" y="256"/>
                </a:cxn>
                <a:cxn ang="0">
                  <a:pos x="50" y="262"/>
                </a:cxn>
                <a:cxn ang="0">
                  <a:pos x="62" y="262"/>
                </a:cxn>
                <a:cxn ang="0">
                  <a:pos x="76" y="254"/>
                </a:cxn>
              </a:cxnLst>
              <a:rect l="0" t="0" r="r" b="b"/>
              <a:pathLst>
                <a:path w="124" h="266">
                  <a:moveTo>
                    <a:pt x="76" y="254"/>
                  </a:moveTo>
                  <a:lnTo>
                    <a:pt x="78" y="228"/>
                  </a:lnTo>
                  <a:lnTo>
                    <a:pt x="94" y="214"/>
                  </a:lnTo>
                  <a:lnTo>
                    <a:pt x="86" y="200"/>
                  </a:lnTo>
                  <a:lnTo>
                    <a:pt x="86" y="186"/>
                  </a:lnTo>
                  <a:lnTo>
                    <a:pt x="94" y="178"/>
                  </a:lnTo>
                  <a:lnTo>
                    <a:pt x="78" y="160"/>
                  </a:lnTo>
                  <a:lnTo>
                    <a:pt x="70" y="140"/>
                  </a:lnTo>
                  <a:lnTo>
                    <a:pt x="86" y="138"/>
                  </a:lnTo>
                  <a:lnTo>
                    <a:pt x="92" y="126"/>
                  </a:lnTo>
                  <a:lnTo>
                    <a:pt x="88" y="110"/>
                  </a:lnTo>
                  <a:lnTo>
                    <a:pt x="96" y="88"/>
                  </a:lnTo>
                  <a:lnTo>
                    <a:pt x="96" y="70"/>
                  </a:lnTo>
                  <a:lnTo>
                    <a:pt x="102" y="58"/>
                  </a:lnTo>
                  <a:lnTo>
                    <a:pt x="124" y="36"/>
                  </a:lnTo>
                  <a:lnTo>
                    <a:pt x="108" y="18"/>
                  </a:lnTo>
                  <a:lnTo>
                    <a:pt x="86" y="12"/>
                  </a:lnTo>
                  <a:lnTo>
                    <a:pt x="66" y="12"/>
                  </a:lnTo>
                  <a:lnTo>
                    <a:pt x="50" y="12"/>
                  </a:lnTo>
                  <a:lnTo>
                    <a:pt x="42" y="0"/>
                  </a:lnTo>
                  <a:lnTo>
                    <a:pt x="20" y="14"/>
                  </a:lnTo>
                  <a:lnTo>
                    <a:pt x="22" y="46"/>
                  </a:lnTo>
                  <a:lnTo>
                    <a:pt x="22" y="66"/>
                  </a:lnTo>
                  <a:lnTo>
                    <a:pt x="26" y="78"/>
                  </a:lnTo>
                  <a:lnTo>
                    <a:pt x="22" y="86"/>
                  </a:lnTo>
                  <a:lnTo>
                    <a:pt x="18" y="106"/>
                  </a:lnTo>
                  <a:lnTo>
                    <a:pt x="18" y="140"/>
                  </a:lnTo>
                  <a:lnTo>
                    <a:pt x="10" y="156"/>
                  </a:lnTo>
                  <a:lnTo>
                    <a:pt x="6" y="172"/>
                  </a:lnTo>
                  <a:lnTo>
                    <a:pt x="0" y="182"/>
                  </a:lnTo>
                  <a:lnTo>
                    <a:pt x="8" y="188"/>
                  </a:lnTo>
                  <a:lnTo>
                    <a:pt x="8" y="200"/>
                  </a:lnTo>
                  <a:lnTo>
                    <a:pt x="26" y="200"/>
                  </a:lnTo>
                  <a:lnTo>
                    <a:pt x="30" y="206"/>
                  </a:lnTo>
                  <a:lnTo>
                    <a:pt x="24" y="214"/>
                  </a:lnTo>
                  <a:lnTo>
                    <a:pt x="28" y="234"/>
                  </a:lnTo>
                  <a:lnTo>
                    <a:pt x="18" y="262"/>
                  </a:lnTo>
                  <a:lnTo>
                    <a:pt x="24" y="266"/>
                  </a:lnTo>
                  <a:lnTo>
                    <a:pt x="36" y="256"/>
                  </a:lnTo>
                  <a:lnTo>
                    <a:pt x="50" y="262"/>
                  </a:lnTo>
                  <a:lnTo>
                    <a:pt x="62" y="262"/>
                  </a:lnTo>
                  <a:lnTo>
                    <a:pt x="76" y="2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1" name="Puerto Rico">
              <a:extLst>
                <a:ext uri="{FF2B5EF4-FFF2-40B4-BE49-F238E27FC236}">
                  <a16:creationId xmlns="" xmlns:a16="http://schemas.microsoft.com/office/drawing/2014/main" id="{2F6F037D-584A-4EFF-84A2-7AF48DB46539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2489" y="4021880"/>
              <a:ext cx="46855" cy="2556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8" y="0"/>
                </a:cxn>
                <a:cxn ang="0">
                  <a:pos x="28" y="4"/>
                </a:cxn>
                <a:cxn ang="0">
                  <a:pos x="39" y="0"/>
                </a:cxn>
                <a:cxn ang="0">
                  <a:pos x="53" y="6"/>
                </a:cxn>
                <a:cxn ang="0">
                  <a:pos x="59" y="14"/>
                </a:cxn>
                <a:cxn ang="0">
                  <a:pos x="53" y="26"/>
                </a:cxn>
                <a:cxn ang="0">
                  <a:pos x="39" y="30"/>
                </a:cxn>
                <a:cxn ang="0">
                  <a:pos x="35" y="30"/>
                </a:cxn>
                <a:cxn ang="0">
                  <a:pos x="22" y="26"/>
                </a:cxn>
                <a:cxn ang="0">
                  <a:pos x="12" y="24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4"/>
                </a:cxn>
              </a:cxnLst>
              <a:rect l="0" t="0" r="r" b="b"/>
              <a:pathLst>
                <a:path w="59" h="30">
                  <a:moveTo>
                    <a:pt x="2" y="4"/>
                  </a:moveTo>
                  <a:lnTo>
                    <a:pt x="18" y="0"/>
                  </a:lnTo>
                  <a:lnTo>
                    <a:pt x="28" y="4"/>
                  </a:lnTo>
                  <a:lnTo>
                    <a:pt x="39" y="0"/>
                  </a:lnTo>
                  <a:lnTo>
                    <a:pt x="53" y="6"/>
                  </a:lnTo>
                  <a:lnTo>
                    <a:pt x="59" y="14"/>
                  </a:lnTo>
                  <a:lnTo>
                    <a:pt x="53" y="26"/>
                  </a:lnTo>
                  <a:lnTo>
                    <a:pt x="39" y="30"/>
                  </a:lnTo>
                  <a:lnTo>
                    <a:pt x="35" y="30"/>
                  </a:lnTo>
                  <a:lnTo>
                    <a:pt x="22" y="26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2" name="Qatar">
              <a:extLst>
                <a:ext uri="{FF2B5EF4-FFF2-40B4-BE49-F238E27FC236}">
                  <a16:creationId xmlns="" xmlns:a16="http://schemas.microsoft.com/office/drawing/2014/main" id="{700773FB-2562-4E72-A908-9BA2F9463169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6487" y="3693464"/>
              <a:ext cx="21474" cy="53097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20" y="64"/>
                </a:cxn>
                <a:cxn ang="0">
                  <a:pos x="4" y="56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6" y="18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2" y="36"/>
                </a:cxn>
                <a:cxn ang="0">
                  <a:pos x="24" y="40"/>
                </a:cxn>
                <a:cxn ang="0">
                  <a:pos x="28" y="46"/>
                </a:cxn>
                <a:cxn ang="0">
                  <a:pos x="28" y="54"/>
                </a:cxn>
              </a:cxnLst>
              <a:rect l="0" t="0" r="r" b="b"/>
              <a:pathLst>
                <a:path w="28" h="64">
                  <a:moveTo>
                    <a:pt x="28" y="54"/>
                  </a:moveTo>
                  <a:lnTo>
                    <a:pt x="20" y="64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2" y="36"/>
                  </a:lnTo>
                  <a:lnTo>
                    <a:pt x="24" y="40"/>
                  </a:lnTo>
                  <a:lnTo>
                    <a:pt x="28" y="46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3" name="Romania">
              <a:extLst>
                <a:ext uri="{FF2B5EF4-FFF2-40B4-BE49-F238E27FC236}">
                  <a16:creationId xmlns="" xmlns:a16="http://schemas.microsoft.com/office/drawing/2014/main" id="{B927BE0C-0384-4812-84AC-E82217E1ED0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7430" y="2800647"/>
              <a:ext cx="277228" cy="220255"/>
            </a:xfrm>
            <a:custGeom>
              <a:avLst/>
              <a:gdLst/>
              <a:ahLst/>
              <a:cxnLst>
                <a:cxn ang="0">
                  <a:pos x="74" y="228"/>
                </a:cxn>
                <a:cxn ang="0">
                  <a:pos x="66" y="216"/>
                </a:cxn>
                <a:cxn ang="0">
                  <a:pos x="38" y="202"/>
                </a:cxn>
                <a:cxn ang="0">
                  <a:pos x="30" y="186"/>
                </a:cxn>
                <a:cxn ang="0">
                  <a:pos x="26" y="172"/>
                </a:cxn>
                <a:cxn ang="0">
                  <a:pos x="12" y="164"/>
                </a:cxn>
                <a:cxn ang="0">
                  <a:pos x="10" y="140"/>
                </a:cxn>
                <a:cxn ang="0">
                  <a:pos x="0" y="120"/>
                </a:cxn>
                <a:cxn ang="0">
                  <a:pos x="20" y="112"/>
                </a:cxn>
                <a:cxn ang="0">
                  <a:pos x="38" y="86"/>
                </a:cxn>
                <a:cxn ang="0">
                  <a:pos x="52" y="48"/>
                </a:cxn>
                <a:cxn ang="0">
                  <a:pos x="66" y="34"/>
                </a:cxn>
                <a:cxn ang="0">
                  <a:pos x="82" y="32"/>
                </a:cxn>
                <a:cxn ang="0">
                  <a:pos x="86" y="16"/>
                </a:cxn>
                <a:cxn ang="0">
                  <a:pos x="100" y="10"/>
                </a:cxn>
                <a:cxn ang="0">
                  <a:pos x="138" y="24"/>
                </a:cxn>
                <a:cxn ang="0">
                  <a:pos x="154" y="20"/>
                </a:cxn>
                <a:cxn ang="0">
                  <a:pos x="172" y="26"/>
                </a:cxn>
                <a:cxn ang="0">
                  <a:pos x="206" y="12"/>
                </a:cxn>
                <a:cxn ang="0">
                  <a:pos x="220" y="0"/>
                </a:cxn>
                <a:cxn ang="0">
                  <a:pos x="238" y="12"/>
                </a:cxn>
                <a:cxn ang="0">
                  <a:pos x="254" y="34"/>
                </a:cxn>
                <a:cxn ang="0">
                  <a:pos x="266" y="62"/>
                </a:cxn>
                <a:cxn ang="0">
                  <a:pos x="278" y="80"/>
                </a:cxn>
                <a:cxn ang="0">
                  <a:pos x="284" y="108"/>
                </a:cxn>
                <a:cxn ang="0">
                  <a:pos x="286" y="122"/>
                </a:cxn>
                <a:cxn ang="0">
                  <a:pos x="282" y="144"/>
                </a:cxn>
                <a:cxn ang="0">
                  <a:pos x="286" y="162"/>
                </a:cxn>
                <a:cxn ang="0">
                  <a:pos x="290" y="178"/>
                </a:cxn>
                <a:cxn ang="0">
                  <a:pos x="312" y="178"/>
                </a:cxn>
                <a:cxn ang="0">
                  <a:pos x="332" y="174"/>
                </a:cxn>
                <a:cxn ang="0">
                  <a:pos x="342" y="182"/>
                </a:cxn>
                <a:cxn ang="0">
                  <a:pos x="334" y="198"/>
                </a:cxn>
                <a:cxn ang="0">
                  <a:pos x="316" y="198"/>
                </a:cxn>
                <a:cxn ang="0">
                  <a:pos x="308" y="222"/>
                </a:cxn>
                <a:cxn ang="0">
                  <a:pos x="302" y="238"/>
                </a:cxn>
                <a:cxn ang="0">
                  <a:pos x="302" y="254"/>
                </a:cxn>
                <a:cxn ang="0">
                  <a:pos x="280" y="248"/>
                </a:cxn>
                <a:cxn ang="0">
                  <a:pos x="268" y="232"/>
                </a:cxn>
                <a:cxn ang="0">
                  <a:pos x="256" y="238"/>
                </a:cxn>
                <a:cxn ang="0">
                  <a:pos x="244" y="244"/>
                </a:cxn>
                <a:cxn ang="0">
                  <a:pos x="228" y="244"/>
                </a:cxn>
                <a:cxn ang="0">
                  <a:pos x="212" y="256"/>
                </a:cxn>
                <a:cxn ang="0">
                  <a:pos x="176" y="270"/>
                </a:cxn>
                <a:cxn ang="0">
                  <a:pos x="142" y="264"/>
                </a:cxn>
                <a:cxn ang="0">
                  <a:pos x="124" y="256"/>
                </a:cxn>
                <a:cxn ang="0">
                  <a:pos x="92" y="250"/>
                </a:cxn>
                <a:cxn ang="0">
                  <a:pos x="90" y="232"/>
                </a:cxn>
                <a:cxn ang="0">
                  <a:pos x="74" y="228"/>
                </a:cxn>
              </a:cxnLst>
              <a:rect l="0" t="0" r="r" b="b"/>
              <a:pathLst>
                <a:path w="342" h="270">
                  <a:moveTo>
                    <a:pt x="74" y="228"/>
                  </a:moveTo>
                  <a:lnTo>
                    <a:pt x="66" y="216"/>
                  </a:lnTo>
                  <a:lnTo>
                    <a:pt x="38" y="202"/>
                  </a:lnTo>
                  <a:lnTo>
                    <a:pt x="30" y="186"/>
                  </a:lnTo>
                  <a:lnTo>
                    <a:pt x="26" y="172"/>
                  </a:lnTo>
                  <a:lnTo>
                    <a:pt x="12" y="164"/>
                  </a:lnTo>
                  <a:lnTo>
                    <a:pt x="10" y="140"/>
                  </a:lnTo>
                  <a:lnTo>
                    <a:pt x="0" y="120"/>
                  </a:lnTo>
                  <a:lnTo>
                    <a:pt x="20" y="112"/>
                  </a:lnTo>
                  <a:lnTo>
                    <a:pt x="38" y="86"/>
                  </a:lnTo>
                  <a:lnTo>
                    <a:pt x="52" y="48"/>
                  </a:lnTo>
                  <a:lnTo>
                    <a:pt x="66" y="34"/>
                  </a:lnTo>
                  <a:lnTo>
                    <a:pt x="82" y="32"/>
                  </a:lnTo>
                  <a:lnTo>
                    <a:pt x="86" y="16"/>
                  </a:lnTo>
                  <a:lnTo>
                    <a:pt x="100" y="10"/>
                  </a:lnTo>
                  <a:lnTo>
                    <a:pt x="138" y="24"/>
                  </a:lnTo>
                  <a:lnTo>
                    <a:pt x="154" y="20"/>
                  </a:lnTo>
                  <a:lnTo>
                    <a:pt x="172" y="26"/>
                  </a:lnTo>
                  <a:lnTo>
                    <a:pt x="206" y="12"/>
                  </a:lnTo>
                  <a:lnTo>
                    <a:pt x="220" y="0"/>
                  </a:lnTo>
                  <a:lnTo>
                    <a:pt x="238" y="12"/>
                  </a:lnTo>
                  <a:lnTo>
                    <a:pt x="254" y="34"/>
                  </a:lnTo>
                  <a:lnTo>
                    <a:pt x="266" y="62"/>
                  </a:lnTo>
                  <a:lnTo>
                    <a:pt x="278" y="80"/>
                  </a:lnTo>
                  <a:lnTo>
                    <a:pt x="284" y="108"/>
                  </a:lnTo>
                  <a:lnTo>
                    <a:pt x="286" y="122"/>
                  </a:lnTo>
                  <a:lnTo>
                    <a:pt x="282" y="144"/>
                  </a:lnTo>
                  <a:lnTo>
                    <a:pt x="286" y="162"/>
                  </a:lnTo>
                  <a:lnTo>
                    <a:pt x="290" y="178"/>
                  </a:lnTo>
                  <a:lnTo>
                    <a:pt x="312" y="178"/>
                  </a:lnTo>
                  <a:lnTo>
                    <a:pt x="332" y="174"/>
                  </a:lnTo>
                  <a:lnTo>
                    <a:pt x="342" y="182"/>
                  </a:lnTo>
                  <a:lnTo>
                    <a:pt x="334" y="198"/>
                  </a:lnTo>
                  <a:lnTo>
                    <a:pt x="316" y="198"/>
                  </a:lnTo>
                  <a:lnTo>
                    <a:pt x="308" y="222"/>
                  </a:lnTo>
                  <a:lnTo>
                    <a:pt x="302" y="238"/>
                  </a:lnTo>
                  <a:lnTo>
                    <a:pt x="302" y="254"/>
                  </a:lnTo>
                  <a:lnTo>
                    <a:pt x="280" y="248"/>
                  </a:lnTo>
                  <a:lnTo>
                    <a:pt x="268" y="232"/>
                  </a:lnTo>
                  <a:lnTo>
                    <a:pt x="256" y="238"/>
                  </a:lnTo>
                  <a:lnTo>
                    <a:pt x="244" y="244"/>
                  </a:lnTo>
                  <a:lnTo>
                    <a:pt x="228" y="244"/>
                  </a:lnTo>
                  <a:lnTo>
                    <a:pt x="212" y="256"/>
                  </a:lnTo>
                  <a:lnTo>
                    <a:pt x="176" y="270"/>
                  </a:lnTo>
                  <a:lnTo>
                    <a:pt x="142" y="264"/>
                  </a:lnTo>
                  <a:lnTo>
                    <a:pt x="124" y="256"/>
                  </a:lnTo>
                  <a:lnTo>
                    <a:pt x="92" y="250"/>
                  </a:lnTo>
                  <a:lnTo>
                    <a:pt x="90" y="232"/>
                  </a:lnTo>
                  <a:lnTo>
                    <a:pt x="74" y="2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4" name="Rwanda">
              <a:extLst>
                <a:ext uri="{FF2B5EF4-FFF2-40B4-BE49-F238E27FC236}">
                  <a16:creationId xmlns="" xmlns:a16="http://schemas.microsoft.com/office/drawing/2014/main" id="{16625C9F-C5BE-4EB4-9ECC-967B37CD58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0751" y="4602015"/>
              <a:ext cx="52712" cy="55064"/>
            </a:xfrm>
            <a:custGeom>
              <a:avLst/>
              <a:gdLst/>
              <a:ahLst/>
              <a:cxnLst>
                <a:cxn ang="0">
                  <a:pos x="64" y="34"/>
                </a:cxn>
                <a:cxn ang="0">
                  <a:pos x="56" y="54"/>
                </a:cxn>
                <a:cxn ang="0">
                  <a:pos x="34" y="58"/>
                </a:cxn>
                <a:cxn ang="0">
                  <a:pos x="14" y="68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10" y="16"/>
                </a:cxn>
                <a:cxn ang="0">
                  <a:pos x="28" y="4"/>
                </a:cxn>
                <a:cxn ang="0">
                  <a:pos x="40" y="8"/>
                </a:cxn>
                <a:cxn ang="0">
                  <a:pos x="50" y="0"/>
                </a:cxn>
                <a:cxn ang="0">
                  <a:pos x="62" y="22"/>
                </a:cxn>
                <a:cxn ang="0">
                  <a:pos x="64" y="34"/>
                </a:cxn>
              </a:cxnLst>
              <a:rect l="0" t="0" r="r" b="b"/>
              <a:pathLst>
                <a:path w="64" h="68">
                  <a:moveTo>
                    <a:pt x="64" y="34"/>
                  </a:moveTo>
                  <a:lnTo>
                    <a:pt x="56" y="54"/>
                  </a:lnTo>
                  <a:lnTo>
                    <a:pt x="34" y="58"/>
                  </a:lnTo>
                  <a:lnTo>
                    <a:pt x="14" y="68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10" y="16"/>
                  </a:lnTo>
                  <a:lnTo>
                    <a:pt x="28" y="4"/>
                  </a:lnTo>
                  <a:lnTo>
                    <a:pt x="40" y="8"/>
                  </a:lnTo>
                  <a:lnTo>
                    <a:pt x="50" y="0"/>
                  </a:lnTo>
                  <a:lnTo>
                    <a:pt x="62" y="22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5" name="San Marino">
              <a:extLst>
                <a:ext uri="{FF2B5EF4-FFF2-40B4-BE49-F238E27FC236}">
                  <a16:creationId xmlns="" xmlns:a16="http://schemas.microsoft.com/office/drawing/2014/main" id="{3A6AC99F-0E90-4334-969E-74B236EFB72A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3867" y="2999268"/>
              <a:ext cx="13667" cy="15732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6" name="Saudi Arabia">
              <a:extLst>
                <a:ext uri="{FF2B5EF4-FFF2-40B4-BE49-F238E27FC236}">
                  <a16:creationId xmlns="" xmlns:a16="http://schemas.microsoft.com/office/drawing/2014/main" id="{03D87748-9EC4-4835-8A05-965379021C8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66936" y="3475176"/>
              <a:ext cx="640356" cy="574236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28" y="196"/>
                </a:cxn>
                <a:cxn ang="0">
                  <a:pos x="62" y="254"/>
                </a:cxn>
                <a:cxn ang="0">
                  <a:pos x="104" y="348"/>
                </a:cxn>
                <a:cxn ang="0">
                  <a:pos x="156" y="388"/>
                </a:cxn>
                <a:cxn ang="0">
                  <a:pos x="164" y="450"/>
                </a:cxn>
                <a:cxn ang="0">
                  <a:pos x="180" y="486"/>
                </a:cxn>
                <a:cxn ang="0">
                  <a:pos x="234" y="538"/>
                </a:cxn>
                <a:cxn ang="0">
                  <a:pos x="246" y="554"/>
                </a:cxn>
                <a:cxn ang="0">
                  <a:pos x="276" y="602"/>
                </a:cxn>
                <a:cxn ang="0">
                  <a:pos x="306" y="648"/>
                </a:cxn>
                <a:cxn ang="0">
                  <a:pos x="322" y="682"/>
                </a:cxn>
                <a:cxn ang="0">
                  <a:pos x="336" y="648"/>
                </a:cxn>
                <a:cxn ang="0">
                  <a:pos x="368" y="656"/>
                </a:cxn>
                <a:cxn ang="0">
                  <a:pos x="428" y="678"/>
                </a:cxn>
                <a:cxn ang="0">
                  <a:pos x="566" y="626"/>
                </a:cxn>
                <a:cxn ang="0">
                  <a:pos x="776" y="554"/>
                </a:cxn>
                <a:cxn ang="0">
                  <a:pos x="784" y="436"/>
                </a:cxn>
                <a:cxn ang="0">
                  <a:pos x="644" y="390"/>
                </a:cxn>
                <a:cxn ang="0">
                  <a:pos x="626" y="352"/>
                </a:cxn>
                <a:cxn ang="0">
                  <a:pos x="630" y="324"/>
                </a:cxn>
                <a:cxn ang="0">
                  <a:pos x="602" y="290"/>
                </a:cxn>
                <a:cxn ang="0">
                  <a:pos x="572" y="228"/>
                </a:cxn>
                <a:cxn ang="0">
                  <a:pos x="550" y="196"/>
                </a:cxn>
                <a:cxn ang="0">
                  <a:pos x="508" y="190"/>
                </a:cxn>
                <a:cxn ang="0">
                  <a:pos x="466" y="166"/>
                </a:cxn>
                <a:cxn ang="0">
                  <a:pos x="404" y="158"/>
                </a:cxn>
                <a:cxn ang="0">
                  <a:pos x="360" y="144"/>
                </a:cxn>
                <a:cxn ang="0">
                  <a:pos x="354" y="118"/>
                </a:cxn>
                <a:cxn ang="0">
                  <a:pos x="330" y="100"/>
                </a:cxn>
                <a:cxn ang="0">
                  <a:pos x="228" y="18"/>
                </a:cxn>
                <a:cxn ang="0">
                  <a:pos x="204" y="8"/>
                </a:cxn>
                <a:cxn ang="0">
                  <a:pos x="180" y="0"/>
                </a:cxn>
                <a:cxn ang="0">
                  <a:pos x="94" y="38"/>
                </a:cxn>
                <a:cxn ang="0">
                  <a:pos x="118" y="94"/>
                </a:cxn>
                <a:cxn ang="0">
                  <a:pos x="84" y="116"/>
                </a:cxn>
                <a:cxn ang="0">
                  <a:pos x="58" y="146"/>
                </a:cxn>
                <a:cxn ang="0">
                  <a:pos x="10" y="168"/>
                </a:cxn>
              </a:cxnLst>
              <a:rect l="0" t="0" r="r" b="b"/>
              <a:pathLst>
                <a:path w="788" h="702">
                  <a:moveTo>
                    <a:pt x="10" y="168"/>
                  </a:moveTo>
                  <a:lnTo>
                    <a:pt x="0" y="190"/>
                  </a:lnTo>
                  <a:lnTo>
                    <a:pt x="20" y="190"/>
                  </a:lnTo>
                  <a:lnTo>
                    <a:pt x="28" y="196"/>
                  </a:lnTo>
                  <a:lnTo>
                    <a:pt x="34" y="216"/>
                  </a:lnTo>
                  <a:lnTo>
                    <a:pt x="62" y="254"/>
                  </a:lnTo>
                  <a:lnTo>
                    <a:pt x="102" y="322"/>
                  </a:lnTo>
                  <a:lnTo>
                    <a:pt x="104" y="348"/>
                  </a:lnTo>
                  <a:lnTo>
                    <a:pt x="126" y="360"/>
                  </a:lnTo>
                  <a:lnTo>
                    <a:pt x="156" y="388"/>
                  </a:lnTo>
                  <a:lnTo>
                    <a:pt x="172" y="444"/>
                  </a:lnTo>
                  <a:lnTo>
                    <a:pt x="164" y="450"/>
                  </a:lnTo>
                  <a:lnTo>
                    <a:pt x="178" y="468"/>
                  </a:lnTo>
                  <a:lnTo>
                    <a:pt x="180" y="486"/>
                  </a:lnTo>
                  <a:lnTo>
                    <a:pt x="206" y="528"/>
                  </a:lnTo>
                  <a:lnTo>
                    <a:pt x="234" y="538"/>
                  </a:lnTo>
                  <a:lnTo>
                    <a:pt x="234" y="548"/>
                  </a:lnTo>
                  <a:lnTo>
                    <a:pt x="246" y="554"/>
                  </a:lnTo>
                  <a:lnTo>
                    <a:pt x="246" y="570"/>
                  </a:lnTo>
                  <a:lnTo>
                    <a:pt x="276" y="602"/>
                  </a:lnTo>
                  <a:lnTo>
                    <a:pt x="276" y="610"/>
                  </a:lnTo>
                  <a:lnTo>
                    <a:pt x="306" y="648"/>
                  </a:lnTo>
                  <a:lnTo>
                    <a:pt x="312" y="666"/>
                  </a:lnTo>
                  <a:lnTo>
                    <a:pt x="322" y="682"/>
                  </a:lnTo>
                  <a:lnTo>
                    <a:pt x="332" y="672"/>
                  </a:lnTo>
                  <a:lnTo>
                    <a:pt x="336" y="648"/>
                  </a:lnTo>
                  <a:lnTo>
                    <a:pt x="346" y="644"/>
                  </a:lnTo>
                  <a:lnTo>
                    <a:pt x="368" y="656"/>
                  </a:lnTo>
                  <a:lnTo>
                    <a:pt x="384" y="654"/>
                  </a:lnTo>
                  <a:lnTo>
                    <a:pt x="428" y="678"/>
                  </a:lnTo>
                  <a:lnTo>
                    <a:pt x="442" y="702"/>
                  </a:lnTo>
                  <a:lnTo>
                    <a:pt x="566" y="626"/>
                  </a:lnTo>
                  <a:lnTo>
                    <a:pt x="692" y="582"/>
                  </a:lnTo>
                  <a:lnTo>
                    <a:pt x="776" y="554"/>
                  </a:lnTo>
                  <a:lnTo>
                    <a:pt x="788" y="460"/>
                  </a:lnTo>
                  <a:lnTo>
                    <a:pt x="784" y="436"/>
                  </a:lnTo>
                  <a:lnTo>
                    <a:pt x="644" y="408"/>
                  </a:lnTo>
                  <a:lnTo>
                    <a:pt x="644" y="390"/>
                  </a:lnTo>
                  <a:lnTo>
                    <a:pt x="634" y="362"/>
                  </a:lnTo>
                  <a:lnTo>
                    <a:pt x="626" y="352"/>
                  </a:lnTo>
                  <a:lnTo>
                    <a:pt x="624" y="338"/>
                  </a:lnTo>
                  <a:lnTo>
                    <a:pt x="630" y="324"/>
                  </a:lnTo>
                  <a:lnTo>
                    <a:pt x="620" y="314"/>
                  </a:lnTo>
                  <a:lnTo>
                    <a:pt x="602" y="290"/>
                  </a:lnTo>
                  <a:lnTo>
                    <a:pt x="598" y="252"/>
                  </a:lnTo>
                  <a:lnTo>
                    <a:pt x="572" y="228"/>
                  </a:lnTo>
                  <a:lnTo>
                    <a:pt x="560" y="202"/>
                  </a:lnTo>
                  <a:lnTo>
                    <a:pt x="550" y="196"/>
                  </a:lnTo>
                  <a:lnTo>
                    <a:pt x="540" y="174"/>
                  </a:lnTo>
                  <a:lnTo>
                    <a:pt x="508" y="190"/>
                  </a:lnTo>
                  <a:lnTo>
                    <a:pt x="490" y="168"/>
                  </a:lnTo>
                  <a:lnTo>
                    <a:pt x="466" y="166"/>
                  </a:lnTo>
                  <a:lnTo>
                    <a:pt x="456" y="160"/>
                  </a:lnTo>
                  <a:lnTo>
                    <a:pt x="404" y="158"/>
                  </a:lnTo>
                  <a:lnTo>
                    <a:pt x="376" y="148"/>
                  </a:lnTo>
                  <a:lnTo>
                    <a:pt x="360" y="144"/>
                  </a:lnTo>
                  <a:lnTo>
                    <a:pt x="350" y="132"/>
                  </a:lnTo>
                  <a:lnTo>
                    <a:pt x="354" y="118"/>
                  </a:lnTo>
                  <a:lnTo>
                    <a:pt x="354" y="102"/>
                  </a:lnTo>
                  <a:lnTo>
                    <a:pt x="330" y="100"/>
                  </a:lnTo>
                  <a:lnTo>
                    <a:pt x="322" y="76"/>
                  </a:lnTo>
                  <a:lnTo>
                    <a:pt x="228" y="18"/>
                  </a:lnTo>
                  <a:lnTo>
                    <a:pt x="212" y="16"/>
                  </a:lnTo>
                  <a:lnTo>
                    <a:pt x="204" y="8"/>
                  </a:lnTo>
                  <a:lnTo>
                    <a:pt x="192" y="8"/>
                  </a:lnTo>
                  <a:lnTo>
                    <a:pt x="180" y="0"/>
                  </a:lnTo>
                  <a:lnTo>
                    <a:pt x="168" y="14"/>
                  </a:lnTo>
                  <a:lnTo>
                    <a:pt x="94" y="38"/>
                  </a:lnTo>
                  <a:lnTo>
                    <a:pt x="132" y="84"/>
                  </a:lnTo>
                  <a:lnTo>
                    <a:pt x="118" y="94"/>
                  </a:lnTo>
                  <a:lnTo>
                    <a:pt x="112" y="108"/>
                  </a:lnTo>
                  <a:lnTo>
                    <a:pt x="84" y="116"/>
                  </a:lnTo>
                  <a:lnTo>
                    <a:pt x="74" y="132"/>
                  </a:lnTo>
                  <a:lnTo>
                    <a:pt x="58" y="146"/>
                  </a:lnTo>
                  <a:lnTo>
                    <a:pt x="14" y="130"/>
                  </a:lnTo>
                  <a:lnTo>
                    <a:pt x="10" y="16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7" name="Senegal">
              <a:extLst>
                <a:ext uri="{FF2B5EF4-FFF2-40B4-BE49-F238E27FC236}">
                  <a16:creationId xmlns="" xmlns:a16="http://schemas.microsoft.com/office/drawing/2014/main" id="{9D02A1FC-1DBE-4D38-B122-A6C2A7D1774F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5808" y="4027780"/>
              <a:ext cx="171803" cy="139625"/>
            </a:xfrm>
            <a:custGeom>
              <a:avLst/>
              <a:gdLst/>
              <a:ahLst/>
              <a:cxnLst>
                <a:cxn ang="0">
                  <a:pos x="201" y="106"/>
                </a:cxn>
                <a:cxn ang="0">
                  <a:pos x="195" y="72"/>
                </a:cxn>
                <a:cxn ang="0">
                  <a:pos x="172" y="56"/>
                </a:cxn>
                <a:cxn ang="0">
                  <a:pos x="150" y="28"/>
                </a:cxn>
                <a:cxn ang="0">
                  <a:pos x="124" y="18"/>
                </a:cxn>
                <a:cxn ang="0">
                  <a:pos x="108" y="0"/>
                </a:cxn>
                <a:cxn ang="0">
                  <a:pos x="54" y="12"/>
                </a:cxn>
                <a:cxn ang="0">
                  <a:pos x="40" y="4"/>
                </a:cxn>
                <a:cxn ang="0">
                  <a:pos x="22" y="14"/>
                </a:cxn>
                <a:cxn ang="0">
                  <a:pos x="24" y="28"/>
                </a:cxn>
                <a:cxn ang="0">
                  <a:pos x="0" y="60"/>
                </a:cxn>
                <a:cxn ang="0">
                  <a:pos x="22" y="108"/>
                </a:cxn>
                <a:cxn ang="0">
                  <a:pos x="56" y="110"/>
                </a:cxn>
                <a:cxn ang="0">
                  <a:pos x="72" y="110"/>
                </a:cxn>
                <a:cxn ang="0">
                  <a:pos x="80" y="104"/>
                </a:cxn>
                <a:cxn ang="0">
                  <a:pos x="88" y="108"/>
                </a:cxn>
                <a:cxn ang="0">
                  <a:pos x="104" y="118"/>
                </a:cxn>
                <a:cxn ang="0">
                  <a:pos x="116" y="118"/>
                </a:cxn>
                <a:cxn ang="0">
                  <a:pos x="122" y="126"/>
                </a:cxn>
                <a:cxn ang="0">
                  <a:pos x="112" y="134"/>
                </a:cxn>
                <a:cxn ang="0">
                  <a:pos x="88" y="126"/>
                </a:cxn>
                <a:cxn ang="0">
                  <a:pos x="72" y="126"/>
                </a:cxn>
                <a:cxn ang="0">
                  <a:pos x="60" y="132"/>
                </a:cxn>
                <a:cxn ang="0">
                  <a:pos x="10" y="138"/>
                </a:cxn>
                <a:cxn ang="0">
                  <a:pos x="14" y="160"/>
                </a:cxn>
                <a:cxn ang="0">
                  <a:pos x="26" y="160"/>
                </a:cxn>
                <a:cxn ang="0">
                  <a:pos x="18" y="170"/>
                </a:cxn>
                <a:cxn ang="0">
                  <a:pos x="48" y="168"/>
                </a:cxn>
                <a:cxn ang="0">
                  <a:pos x="58" y="158"/>
                </a:cxn>
                <a:cxn ang="0">
                  <a:pos x="72" y="154"/>
                </a:cxn>
                <a:cxn ang="0">
                  <a:pos x="86" y="162"/>
                </a:cxn>
                <a:cxn ang="0">
                  <a:pos x="134" y="164"/>
                </a:cxn>
                <a:cxn ang="0">
                  <a:pos x="148" y="162"/>
                </a:cxn>
                <a:cxn ang="0">
                  <a:pos x="162" y="170"/>
                </a:cxn>
                <a:cxn ang="0">
                  <a:pos x="195" y="170"/>
                </a:cxn>
                <a:cxn ang="0">
                  <a:pos x="211" y="166"/>
                </a:cxn>
                <a:cxn ang="0">
                  <a:pos x="213" y="148"/>
                </a:cxn>
                <a:cxn ang="0">
                  <a:pos x="197" y="118"/>
                </a:cxn>
                <a:cxn ang="0">
                  <a:pos x="201" y="106"/>
                </a:cxn>
              </a:cxnLst>
              <a:rect l="0" t="0" r="r" b="b"/>
              <a:pathLst>
                <a:path w="213" h="170">
                  <a:moveTo>
                    <a:pt x="201" y="106"/>
                  </a:moveTo>
                  <a:lnTo>
                    <a:pt x="195" y="72"/>
                  </a:lnTo>
                  <a:lnTo>
                    <a:pt x="172" y="56"/>
                  </a:lnTo>
                  <a:lnTo>
                    <a:pt x="150" y="28"/>
                  </a:lnTo>
                  <a:lnTo>
                    <a:pt x="124" y="18"/>
                  </a:lnTo>
                  <a:lnTo>
                    <a:pt x="108" y="0"/>
                  </a:lnTo>
                  <a:lnTo>
                    <a:pt x="54" y="12"/>
                  </a:lnTo>
                  <a:lnTo>
                    <a:pt x="40" y="4"/>
                  </a:lnTo>
                  <a:lnTo>
                    <a:pt x="22" y="14"/>
                  </a:lnTo>
                  <a:lnTo>
                    <a:pt x="24" y="28"/>
                  </a:lnTo>
                  <a:lnTo>
                    <a:pt x="0" y="60"/>
                  </a:lnTo>
                  <a:lnTo>
                    <a:pt x="22" y="108"/>
                  </a:lnTo>
                  <a:lnTo>
                    <a:pt x="56" y="110"/>
                  </a:lnTo>
                  <a:lnTo>
                    <a:pt x="72" y="110"/>
                  </a:lnTo>
                  <a:lnTo>
                    <a:pt x="80" y="104"/>
                  </a:lnTo>
                  <a:lnTo>
                    <a:pt x="88" y="108"/>
                  </a:lnTo>
                  <a:lnTo>
                    <a:pt x="104" y="118"/>
                  </a:lnTo>
                  <a:lnTo>
                    <a:pt x="116" y="118"/>
                  </a:lnTo>
                  <a:lnTo>
                    <a:pt x="122" y="126"/>
                  </a:lnTo>
                  <a:lnTo>
                    <a:pt x="112" y="134"/>
                  </a:lnTo>
                  <a:lnTo>
                    <a:pt x="88" y="126"/>
                  </a:lnTo>
                  <a:lnTo>
                    <a:pt x="72" y="126"/>
                  </a:lnTo>
                  <a:lnTo>
                    <a:pt x="60" y="132"/>
                  </a:lnTo>
                  <a:lnTo>
                    <a:pt x="10" y="138"/>
                  </a:lnTo>
                  <a:lnTo>
                    <a:pt x="14" y="160"/>
                  </a:lnTo>
                  <a:lnTo>
                    <a:pt x="26" y="160"/>
                  </a:lnTo>
                  <a:lnTo>
                    <a:pt x="18" y="170"/>
                  </a:lnTo>
                  <a:lnTo>
                    <a:pt x="48" y="168"/>
                  </a:lnTo>
                  <a:lnTo>
                    <a:pt x="58" y="158"/>
                  </a:lnTo>
                  <a:lnTo>
                    <a:pt x="72" y="154"/>
                  </a:lnTo>
                  <a:lnTo>
                    <a:pt x="86" y="162"/>
                  </a:lnTo>
                  <a:lnTo>
                    <a:pt x="134" y="164"/>
                  </a:lnTo>
                  <a:lnTo>
                    <a:pt x="148" y="162"/>
                  </a:lnTo>
                  <a:lnTo>
                    <a:pt x="162" y="170"/>
                  </a:lnTo>
                  <a:lnTo>
                    <a:pt x="195" y="170"/>
                  </a:lnTo>
                  <a:lnTo>
                    <a:pt x="211" y="166"/>
                  </a:lnTo>
                  <a:lnTo>
                    <a:pt x="213" y="148"/>
                  </a:lnTo>
                  <a:lnTo>
                    <a:pt x="197" y="118"/>
                  </a:lnTo>
                  <a:lnTo>
                    <a:pt x="201" y="10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8" name="Serbia">
              <a:extLst>
                <a:ext uri="{FF2B5EF4-FFF2-40B4-BE49-F238E27FC236}">
                  <a16:creationId xmlns="" xmlns:a16="http://schemas.microsoft.com/office/drawing/2014/main" id="{3EFBD7A4-C3F2-4DA0-AD10-5FBCEAFF3A5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76907" y="2898976"/>
              <a:ext cx="132756" cy="196656"/>
            </a:xfrm>
            <a:custGeom>
              <a:avLst/>
              <a:gdLst/>
              <a:ahLst/>
              <a:cxnLst>
                <a:cxn ang="0">
                  <a:pos x="638" y="2433"/>
                </a:cxn>
                <a:cxn ang="0">
                  <a:pos x="780" y="2456"/>
                </a:cxn>
                <a:cxn ang="0">
                  <a:pos x="851" y="2858"/>
                </a:cxn>
                <a:cxn ang="0">
                  <a:pos x="969" y="2645"/>
                </a:cxn>
                <a:cxn ang="0">
                  <a:pos x="1134" y="2551"/>
                </a:cxn>
                <a:cxn ang="0">
                  <a:pos x="1368" y="2433"/>
                </a:cxn>
                <a:cxn ang="0">
                  <a:pos x="1581" y="2480"/>
                </a:cxn>
                <a:cxn ang="0">
                  <a:pos x="1722" y="2433"/>
                </a:cxn>
                <a:cxn ang="0">
                  <a:pos x="1699" y="2291"/>
                </a:cxn>
                <a:cxn ang="0">
                  <a:pos x="1722" y="2173"/>
                </a:cxn>
                <a:cxn ang="0">
                  <a:pos x="1841" y="2173"/>
                </a:cxn>
                <a:cxn ang="0">
                  <a:pos x="1959" y="2008"/>
                </a:cxn>
                <a:cxn ang="0">
                  <a:pos x="1841" y="1866"/>
                </a:cxn>
                <a:cxn ang="0">
                  <a:pos x="1722" y="1701"/>
                </a:cxn>
                <a:cxn ang="0">
                  <a:pos x="1604" y="1512"/>
                </a:cxn>
                <a:cxn ang="0">
                  <a:pos x="1675" y="1441"/>
                </a:cxn>
                <a:cxn ang="0">
                  <a:pos x="1722" y="1275"/>
                </a:cxn>
                <a:cxn ang="0">
                  <a:pos x="1628" y="1134"/>
                </a:cxn>
                <a:cxn ang="0">
                  <a:pos x="1297" y="968"/>
                </a:cxn>
                <a:cxn ang="0">
                  <a:pos x="1205" y="779"/>
                </a:cxn>
                <a:cxn ang="0">
                  <a:pos x="1158" y="614"/>
                </a:cxn>
                <a:cxn ang="0">
                  <a:pos x="992" y="519"/>
                </a:cxn>
                <a:cxn ang="0">
                  <a:pos x="969" y="236"/>
                </a:cxn>
                <a:cxn ang="0">
                  <a:pos x="851" y="0"/>
                </a:cxn>
                <a:cxn ang="0">
                  <a:pos x="662" y="47"/>
                </a:cxn>
                <a:cxn ang="0">
                  <a:pos x="426" y="0"/>
                </a:cxn>
                <a:cxn ang="0">
                  <a:pos x="0" y="260"/>
                </a:cxn>
                <a:cxn ang="0">
                  <a:pos x="95" y="472"/>
                </a:cxn>
                <a:cxn ang="0">
                  <a:pos x="284" y="590"/>
                </a:cxn>
                <a:cxn ang="0">
                  <a:pos x="142" y="826"/>
                </a:cxn>
                <a:cxn ang="0">
                  <a:pos x="237" y="874"/>
                </a:cxn>
                <a:cxn ang="0">
                  <a:pos x="166" y="1134"/>
                </a:cxn>
                <a:cxn ang="0">
                  <a:pos x="213" y="1275"/>
                </a:cxn>
                <a:cxn ang="0">
                  <a:pos x="331" y="1370"/>
                </a:cxn>
                <a:cxn ang="0">
                  <a:pos x="213" y="1488"/>
                </a:cxn>
                <a:cxn ang="0">
                  <a:pos x="307" y="1724"/>
                </a:cxn>
                <a:cxn ang="0">
                  <a:pos x="574" y="1970"/>
                </a:cxn>
                <a:cxn ang="0">
                  <a:pos x="818" y="2119"/>
                </a:cxn>
                <a:cxn ang="0">
                  <a:pos x="690" y="2244"/>
                </a:cxn>
                <a:cxn ang="0">
                  <a:pos x="638" y="2433"/>
                </a:cxn>
              </a:cxnLst>
              <a:rect l="0" t="0" r="r" b="b"/>
              <a:pathLst>
                <a:path w="1959" h="2858">
                  <a:moveTo>
                    <a:pt x="638" y="2433"/>
                  </a:moveTo>
                  <a:lnTo>
                    <a:pt x="780" y="2456"/>
                  </a:lnTo>
                  <a:lnTo>
                    <a:pt x="851" y="2858"/>
                  </a:lnTo>
                  <a:lnTo>
                    <a:pt x="969" y="2645"/>
                  </a:lnTo>
                  <a:lnTo>
                    <a:pt x="1134" y="2551"/>
                  </a:lnTo>
                  <a:lnTo>
                    <a:pt x="1368" y="2433"/>
                  </a:lnTo>
                  <a:lnTo>
                    <a:pt x="1581" y="2480"/>
                  </a:lnTo>
                  <a:lnTo>
                    <a:pt x="1722" y="2433"/>
                  </a:lnTo>
                  <a:lnTo>
                    <a:pt x="1699" y="2291"/>
                  </a:lnTo>
                  <a:lnTo>
                    <a:pt x="1722" y="2173"/>
                  </a:lnTo>
                  <a:lnTo>
                    <a:pt x="1841" y="2173"/>
                  </a:lnTo>
                  <a:lnTo>
                    <a:pt x="1959" y="2008"/>
                  </a:lnTo>
                  <a:lnTo>
                    <a:pt x="1841" y="1866"/>
                  </a:lnTo>
                  <a:lnTo>
                    <a:pt x="1722" y="1701"/>
                  </a:lnTo>
                  <a:lnTo>
                    <a:pt x="1604" y="1512"/>
                  </a:lnTo>
                  <a:lnTo>
                    <a:pt x="1675" y="1441"/>
                  </a:lnTo>
                  <a:lnTo>
                    <a:pt x="1722" y="1275"/>
                  </a:lnTo>
                  <a:lnTo>
                    <a:pt x="1628" y="1134"/>
                  </a:lnTo>
                  <a:lnTo>
                    <a:pt x="1297" y="968"/>
                  </a:lnTo>
                  <a:lnTo>
                    <a:pt x="1205" y="779"/>
                  </a:lnTo>
                  <a:lnTo>
                    <a:pt x="1158" y="614"/>
                  </a:lnTo>
                  <a:lnTo>
                    <a:pt x="992" y="519"/>
                  </a:lnTo>
                  <a:lnTo>
                    <a:pt x="969" y="236"/>
                  </a:lnTo>
                  <a:lnTo>
                    <a:pt x="851" y="0"/>
                  </a:lnTo>
                  <a:lnTo>
                    <a:pt x="662" y="47"/>
                  </a:lnTo>
                  <a:lnTo>
                    <a:pt x="426" y="0"/>
                  </a:lnTo>
                  <a:lnTo>
                    <a:pt x="0" y="260"/>
                  </a:lnTo>
                  <a:lnTo>
                    <a:pt x="95" y="472"/>
                  </a:lnTo>
                  <a:lnTo>
                    <a:pt x="284" y="590"/>
                  </a:lnTo>
                  <a:lnTo>
                    <a:pt x="142" y="826"/>
                  </a:lnTo>
                  <a:lnTo>
                    <a:pt x="237" y="874"/>
                  </a:lnTo>
                  <a:lnTo>
                    <a:pt x="166" y="1134"/>
                  </a:lnTo>
                  <a:lnTo>
                    <a:pt x="213" y="1275"/>
                  </a:lnTo>
                  <a:lnTo>
                    <a:pt x="331" y="1370"/>
                  </a:lnTo>
                  <a:lnTo>
                    <a:pt x="213" y="1488"/>
                  </a:lnTo>
                  <a:lnTo>
                    <a:pt x="307" y="1724"/>
                  </a:lnTo>
                  <a:lnTo>
                    <a:pt x="574" y="1970"/>
                  </a:lnTo>
                  <a:lnTo>
                    <a:pt x="818" y="2119"/>
                  </a:lnTo>
                  <a:lnTo>
                    <a:pt x="690" y="2244"/>
                  </a:lnTo>
                  <a:lnTo>
                    <a:pt x="638" y="243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9" name="Sierra Leone">
              <a:extLst>
                <a:ext uri="{FF2B5EF4-FFF2-40B4-BE49-F238E27FC236}">
                  <a16:creationId xmlns="" xmlns:a16="http://schemas.microsoft.com/office/drawing/2014/main" id="{8E68B010-ED07-4077-8046-D2114BE6E13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0994" y="4250002"/>
              <a:ext cx="107378" cy="90461"/>
            </a:xfrm>
            <a:custGeom>
              <a:avLst/>
              <a:gdLst/>
              <a:ahLst/>
              <a:cxnLst>
                <a:cxn ang="0">
                  <a:pos x="129" y="67"/>
                </a:cxn>
                <a:cxn ang="0">
                  <a:pos x="123" y="53"/>
                </a:cxn>
                <a:cxn ang="0">
                  <a:pos x="109" y="61"/>
                </a:cxn>
                <a:cxn ang="0">
                  <a:pos x="97" y="16"/>
                </a:cxn>
                <a:cxn ang="0">
                  <a:pos x="83" y="4"/>
                </a:cxn>
                <a:cxn ang="0">
                  <a:pos x="75" y="0"/>
                </a:cxn>
                <a:cxn ang="0">
                  <a:pos x="59" y="4"/>
                </a:cxn>
                <a:cxn ang="0">
                  <a:pos x="45" y="2"/>
                </a:cxn>
                <a:cxn ang="0">
                  <a:pos x="0" y="24"/>
                </a:cxn>
                <a:cxn ang="0">
                  <a:pos x="6" y="38"/>
                </a:cxn>
                <a:cxn ang="0">
                  <a:pos x="4" y="57"/>
                </a:cxn>
                <a:cxn ang="0">
                  <a:pos x="12" y="71"/>
                </a:cxn>
                <a:cxn ang="0">
                  <a:pos x="20" y="85"/>
                </a:cxn>
                <a:cxn ang="0">
                  <a:pos x="40" y="97"/>
                </a:cxn>
                <a:cxn ang="0">
                  <a:pos x="63" y="113"/>
                </a:cxn>
                <a:cxn ang="0">
                  <a:pos x="83" y="97"/>
                </a:cxn>
                <a:cxn ang="0">
                  <a:pos x="95" y="95"/>
                </a:cxn>
                <a:cxn ang="0">
                  <a:pos x="129" y="67"/>
                </a:cxn>
              </a:cxnLst>
              <a:rect l="0" t="0" r="r" b="b"/>
              <a:pathLst>
                <a:path w="129" h="113">
                  <a:moveTo>
                    <a:pt x="129" y="67"/>
                  </a:moveTo>
                  <a:lnTo>
                    <a:pt x="123" y="53"/>
                  </a:lnTo>
                  <a:lnTo>
                    <a:pt x="109" y="61"/>
                  </a:lnTo>
                  <a:lnTo>
                    <a:pt x="97" y="16"/>
                  </a:lnTo>
                  <a:lnTo>
                    <a:pt x="83" y="4"/>
                  </a:lnTo>
                  <a:lnTo>
                    <a:pt x="75" y="0"/>
                  </a:lnTo>
                  <a:lnTo>
                    <a:pt x="59" y="4"/>
                  </a:lnTo>
                  <a:lnTo>
                    <a:pt x="45" y="2"/>
                  </a:lnTo>
                  <a:lnTo>
                    <a:pt x="0" y="24"/>
                  </a:lnTo>
                  <a:lnTo>
                    <a:pt x="6" y="38"/>
                  </a:lnTo>
                  <a:lnTo>
                    <a:pt x="4" y="57"/>
                  </a:lnTo>
                  <a:lnTo>
                    <a:pt x="12" y="71"/>
                  </a:lnTo>
                  <a:lnTo>
                    <a:pt x="20" y="85"/>
                  </a:lnTo>
                  <a:lnTo>
                    <a:pt x="40" y="97"/>
                  </a:lnTo>
                  <a:lnTo>
                    <a:pt x="63" y="113"/>
                  </a:lnTo>
                  <a:lnTo>
                    <a:pt x="83" y="97"/>
                  </a:lnTo>
                  <a:lnTo>
                    <a:pt x="95" y="95"/>
                  </a:lnTo>
                  <a:lnTo>
                    <a:pt x="129" y="6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0" name="Singapore">
              <a:extLst>
                <a:ext uri="{FF2B5EF4-FFF2-40B4-BE49-F238E27FC236}">
                  <a16:creationId xmlns="" xmlns:a16="http://schemas.microsoft.com/office/drawing/2014/main" id="{9298D1DF-C0EE-4CA3-BB34-6990036616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010566" y="4491888"/>
              <a:ext cx="27332" cy="25565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1" name="Slovakia">
              <a:extLst>
                <a:ext uri="{FF2B5EF4-FFF2-40B4-BE49-F238E27FC236}">
                  <a16:creationId xmlns="" xmlns:a16="http://schemas.microsoft.com/office/drawing/2014/main" id="{C12D7609-7E7E-4F10-9BC3-879A1ECF85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4195" y="2741650"/>
              <a:ext cx="171803" cy="70796"/>
            </a:xfrm>
            <a:custGeom>
              <a:avLst/>
              <a:gdLst/>
              <a:ahLst/>
              <a:cxnLst>
                <a:cxn ang="0">
                  <a:pos x="200" y="58"/>
                </a:cxn>
                <a:cxn ang="0">
                  <a:pos x="184" y="68"/>
                </a:cxn>
                <a:cxn ang="0">
                  <a:pos x="170" y="56"/>
                </a:cxn>
                <a:cxn ang="0">
                  <a:pos x="158" y="58"/>
                </a:cxn>
                <a:cxn ang="0">
                  <a:pos x="138" y="54"/>
                </a:cxn>
                <a:cxn ang="0">
                  <a:pos x="128" y="58"/>
                </a:cxn>
                <a:cxn ang="0">
                  <a:pos x="112" y="72"/>
                </a:cxn>
                <a:cxn ang="0">
                  <a:pos x="74" y="72"/>
                </a:cxn>
                <a:cxn ang="0">
                  <a:pos x="68" y="88"/>
                </a:cxn>
                <a:cxn ang="0">
                  <a:pos x="22" y="88"/>
                </a:cxn>
                <a:cxn ang="0">
                  <a:pos x="14" y="80"/>
                </a:cxn>
                <a:cxn ang="0">
                  <a:pos x="0" y="68"/>
                </a:cxn>
                <a:cxn ang="0">
                  <a:pos x="6" y="50"/>
                </a:cxn>
                <a:cxn ang="0">
                  <a:pos x="18" y="40"/>
                </a:cxn>
                <a:cxn ang="0">
                  <a:pos x="34" y="42"/>
                </a:cxn>
                <a:cxn ang="0">
                  <a:pos x="42" y="30"/>
                </a:cxn>
                <a:cxn ang="0">
                  <a:pos x="56" y="26"/>
                </a:cxn>
                <a:cxn ang="0">
                  <a:pos x="58" y="10"/>
                </a:cxn>
                <a:cxn ang="0">
                  <a:pos x="64" y="0"/>
                </a:cxn>
                <a:cxn ang="0">
                  <a:pos x="82" y="8"/>
                </a:cxn>
                <a:cxn ang="0">
                  <a:pos x="96" y="2"/>
                </a:cxn>
                <a:cxn ang="0">
                  <a:pos x="110" y="14"/>
                </a:cxn>
                <a:cxn ang="0">
                  <a:pos x="152" y="10"/>
                </a:cxn>
                <a:cxn ang="0">
                  <a:pos x="178" y="8"/>
                </a:cxn>
                <a:cxn ang="0">
                  <a:pos x="210" y="28"/>
                </a:cxn>
                <a:cxn ang="0">
                  <a:pos x="204" y="46"/>
                </a:cxn>
                <a:cxn ang="0">
                  <a:pos x="200" y="58"/>
                </a:cxn>
              </a:cxnLst>
              <a:rect l="0" t="0" r="r" b="b"/>
              <a:pathLst>
                <a:path w="210" h="88">
                  <a:moveTo>
                    <a:pt x="200" y="58"/>
                  </a:moveTo>
                  <a:lnTo>
                    <a:pt x="184" y="68"/>
                  </a:lnTo>
                  <a:lnTo>
                    <a:pt x="170" y="56"/>
                  </a:lnTo>
                  <a:lnTo>
                    <a:pt x="158" y="58"/>
                  </a:lnTo>
                  <a:lnTo>
                    <a:pt x="138" y="54"/>
                  </a:lnTo>
                  <a:lnTo>
                    <a:pt x="128" y="58"/>
                  </a:lnTo>
                  <a:lnTo>
                    <a:pt x="112" y="72"/>
                  </a:lnTo>
                  <a:lnTo>
                    <a:pt x="74" y="72"/>
                  </a:lnTo>
                  <a:lnTo>
                    <a:pt x="68" y="88"/>
                  </a:lnTo>
                  <a:lnTo>
                    <a:pt x="22" y="88"/>
                  </a:lnTo>
                  <a:lnTo>
                    <a:pt x="14" y="80"/>
                  </a:lnTo>
                  <a:lnTo>
                    <a:pt x="0" y="68"/>
                  </a:lnTo>
                  <a:lnTo>
                    <a:pt x="6" y="50"/>
                  </a:lnTo>
                  <a:lnTo>
                    <a:pt x="18" y="40"/>
                  </a:lnTo>
                  <a:lnTo>
                    <a:pt x="34" y="42"/>
                  </a:lnTo>
                  <a:lnTo>
                    <a:pt x="42" y="30"/>
                  </a:lnTo>
                  <a:lnTo>
                    <a:pt x="56" y="26"/>
                  </a:lnTo>
                  <a:lnTo>
                    <a:pt x="58" y="10"/>
                  </a:lnTo>
                  <a:lnTo>
                    <a:pt x="64" y="0"/>
                  </a:lnTo>
                  <a:lnTo>
                    <a:pt x="82" y="8"/>
                  </a:lnTo>
                  <a:lnTo>
                    <a:pt x="96" y="2"/>
                  </a:lnTo>
                  <a:lnTo>
                    <a:pt x="110" y="14"/>
                  </a:lnTo>
                  <a:lnTo>
                    <a:pt x="152" y="10"/>
                  </a:lnTo>
                  <a:lnTo>
                    <a:pt x="178" y="8"/>
                  </a:lnTo>
                  <a:lnTo>
                    <a:pt x="210" y="28"/>
                  </a:lnTo>
                  <a:lnTo>
                    <a:pt x="204" y="46"/>
                  </a:lnTo>
                  <a:lnTo>
                    <a:pt x="200" y="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2" name="Slovenia">
              <a:extLst>
                <a:ext uri="{FF2B5EF4-FFF2-40B4-BE49-F238E27FC236}">
                  <a16:creationId xmlns="" xmlns:a16="http://schemas.microsoft.com/office/drawing/2014/main" id="{A691FC18-C188-4594-B618-517AC23488B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4866" y="2867510"/>
              <a:ext cx="85901" cy="68829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" y="36"/>
                </a:cxn>
                <a:cxn ang="0">
                  <a:pos x="6" y="24"/>
                </a:cxn>
                <a:cxn ang="0">
                  <a:pos x="44" y="26"/>
                </a:cxn>
                <a:cxn ang="0">
                  <a:pos x="56" y="16"/>
                </a:cxn>
                <a:cxn ang="0">
                  <a:pos x="70" y="8"/>
                </a:cxn>
                <a:cxn ang="0">
                  <a:pos x="78" y="12"/>
                </a:cxn>
                <a:cxn ang="0">
                  <a:pos x="92" y="0"/>
                </a:cxn>
                <a:cxn ang="0">
                  <a:pos x="104" y="2"/>
                </a:cxn>
                <a:cxn ang="0">
                  <a:pos x="106" y="30"/>
                </a:cxn>
                <a:cxn ang="0">
                  <a:pos x="92" y="38"/>
                </a:cxn>
                <a:cxn ang="0">
                  <a:pos x="92" y="54"/>
                </a:cxn>
                <a:cxn ang="0">
                  <a:pos x="82" y="64"/>
                </a:cxn>
                <a:cxn ang="0">
                  <a:pos x="84" y="76"/>
                </a:cxn>
                <a:cxn ang="0">
                  <a:pos x="70" y="78"/>
                </a:cxn>
                <a:cxn ang="0">
                  <a:pos x="56" y="72"/>
                </a:cxn>
                <a:cxn ang="0">
                  <a:pos x="40" y="74"/>
                </a:cxn>
                <a:cxn ang="0">
                  <a:pos x="20" y="74"/>
                </a:cxn>
                <a:cxn ang="0">
                  <a:pos x="0" y="86"/>
                </a:cxn>
                <a:cxn ang="0">
                  <a:pos x="4" y="70"/>
                </a:cxn>
                <a:cxn ang="0">
                  <a:pos x="6" y="50"/>
                </a:cxn>
              </a:cxnLst>
              <a:rect l="0" t="0" r="r" b="b"/>
              <a:pathLst>
                <a:path w="106" h="86">
                  <a:moveTo>
                    <a:pt x="6" y="50"/>
                  </a:moveTo>
                  <a:lnTo>
                    <a:pt x="2" y="36"/>
                  </a:lnTo>
                  <a:lnTo>
                    <a:pt x="6" y="24"/>
                  </a:lnTo>
                  <a:lnTo>
                    <a:pt x="44" y="26"/>
                  </a:lnTo>
                  <a:lnTo>
                    <a:pt x="56" y="16"/>
                  </a:lnTo>
                  <a:lnTo>
                    <a:pt x="70" y="8"/>
                  </a:lnTo>
                  <a:lnTo>
                    <a:pt x="78" y="12"/>
                  </a:lnTo>
                  <a:lnTo>
                    <a:pt x="92" y="0"/>
                  </a:lnTo>
                  <a:lnTo>
                    <a:pt x="104" y="2"/>
                  </a:lnTo>
                  <a:lnTo>
                    <a:pt x="106" y="30"/>
                  </a:lnTo>
                  <a:lnTo>
                    <a:pt x="92" y="38"/>
                  </a:lnTo>
                  <a:lnTo>
                    <a:pt x="92" y="54"/>
                  </a:lnTo>
                  <a:lnTo>
                    <a:pt x="82" y="64"/>
                  </a:lnTo>
                  <a:lnTo>
                    <a:pt x="84" y="76"/>
                  </a:lnTo>
                  <a:lnTo>
                    <a:pt x="70" y="78"/>
                  </a:lnTo>
                  <a:lnTo>
                    <a:pt x="56" y="72"/>
                  </a:lnTo>
                  <a:lnTo>
                    <a:pt x="40" y="74"/>
                  </a:lnTo>
                  <a:lnTo>
                    <a:pt x="20" y="74"/>
                  </a:lnTo>
                  <a:lnTo>
                    <a:pt x="0" y="86"/>
                  </a:lnTo>
                  <a:lnTo>
                    <a:pt x="4" y="70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3" name="Somalia">
              <a:extLst>
                <a:ext uri="{FF2B5EF4-FFF2-40B4-BE49-F238E27FC236}">
                  <a16:creationId xmlns="" xmlns:a16="http://schemas.microsoft.com/office/drawing/2014/main" id="{68B68182-AC57-481C-BCED-ED45642D3F67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7785" y="4179204"/>
              <a:ext cx="324082" cy="434610"/>
            </a:xfrm>
            <a:custGeom>
              <a:avLst/>
              <a:gdLst/>
              <a:ahLst/>
              <a:cxnLst>
                <a:cxn ang="0">
                  <a:pos x="52" y="515"/>
                </a:cxn>
                <a:cxn ang="0">
                  <a:pos x="32" y="535"/>
                </a:cxn>
                <a:cxn ang="0">
                  <a:pos x="0" y="501"/>
                </a:cxn>
                <a:cxn ang="0">
                  <a:pos x="0" y="371"/>
                </a:cxn>
                <a:cxn ang="0">
                  <a:pos x="18" y="343"/>
                </a:cxn>
                <a:cxn ang="0">
                  <a:pos x="24" y="329"/>
                </a:cxn>
                <a:cxn ang="0">
                  <a:pos x="32" y="313"/>
                </a:cxn>
                <a:cxn ang="0">
                  <a:pos x="62" y="311"/>
                </a:cxn>
                <a:cxn ang="0">
                  <a:pos x="78" y="291"/>
                </a:cxn>
                <a:cxn ang="0">
                  <a:pos x="148" y="279"/>
                </a:cxn>
                <a:cxn ang="0">
                  <a:pos x="258" y="165"/>
                </a:cxn>
                <a:cxn ang="0">
                  <a:pos x="210" y="161"/>
                </a:cxn>
                <a:cxn ang="0">
                  <a:pos x="164" y="145"/>
                </a:cxn>
                <a:cxn ang="0">
                  <a:pos x="108" y="122"/>
                </a:cxn>
                <a:cxn ang="0">
                  <a:pos x="74" y="46"/>
                </a:cxn>
                <a:cxn ang="0">
                  <a:pos x="92" y="24"/>
                </a:cxn>
                <a:cxn ang="0">
                  <a:pos x="132" y="60"/>
                </a:cxn>
                <a:cxn ang="0">
                  <a:pos x="156" y="66"/>
                </a:cxn>
                <a:cxn ang="0">
                  <a:pos x="178" y="52"/>
                </a:cxn>
                <a:cxn ang="0">
                  <a:pos x="210" y="58"/>
                </a:cxn>
                <a:cxn ang="0">
                  <a:pos x="246" y="36"/>
                </a:cxn>
                <a:cxn ang="0">
                  <a:pos x="270" y="40"/>
                </a:cxn>
                <a:cxn ang="0">
                  <a:pos x="286" y="32"/>
                </a:cxn>
                <a:cxn ang="0">
                  <a:pos x="322" y="28"/>
                </a:cxn>
                <a:cxn ang="0">
                  <a:pos x="342" y="16"/>
                </a:cxn>
                <a:cxn ang="0">
                  <a:pos x="354" y="16"/>
                </a:cxn>
                <a:cxn ang="0">
                  <a:pos x="368" y="0"/>
                </a:cxn>
                <a:cxn ang="0">
                  <a:pos x="388" y="0"/>
                </a:cxn>
                <a:cxn ang="0">
                  <a:pos x="392" y="30"/>
                </a:cxn>
                <a:cxn ang="0">
                  <a:pos x="386" y="56"/>
                </a:cxn>
                <a:cxn ang="0">
                  <a:pos x="400" y="58"/>
                </a:cxn>
                <a:cxn ang="0">
                  <a:pos x="398" y="66"/>
                </a:cxn>
                <a:cxn ang="0">
                  <a:pos x="384" y="68"/>
                </a:cxn>
                <a:cxn ang="0">
                  <a:pos x="374" y="106"/>
                </a:cxn>
                <a:cxn ang="0">
                  <a:pos x="360" y="145"/>
                </a:cxn>
                <a:cxn ang="0">
                  <a:pos x="344" y="161"/>
                </a:cxn>
                <a:cxn ang="0">
                  <a:pos x="342" y="173"/>
                </a:cxn>
                <a:cxn ang="0">
                  <a:pos x="310" y="241"/>
                </a:cxn>
                <a:cxn ang="0">
                  <a:pos x="276" y="297"/>
                </a:cxn>
                <a:cxn ang="0">
                  <a:pos x="204" y="363"/>
                </a:cxn>
                <a:cxn ang="0">
                  <a:pos x="174" y="383"/>
                </a:cxn>
                <a:cxn ang="0">
                  <a:pos x="130" y="415"/>
                </a:cxn>
                <a:cxn ang="0">
                  <a:pos x="108" y="441"/>
                </a:cxn>
                <a:cxn ang="0">
                  <a:pos x="74" y="481"/>
                </a:cxn>
                <a:cxn ang="0">
                  <a:pos x="52" y="515"/>
                </a:cxn>
              </a:cxnLst>
              <a:rect l="0" t="0" r="r" b="b"/>
              <a:pathLst>
                <a:path w="400" h="535">
                  <a:moveTo>
                    <a:pt x="52" y="515"/>
                  </a:moveTo>
                  <a:lnTo>
                    <a:pt x="32" y="535"/>
                  </a:lnTo>
                  <a:lnTo>
                    <a:pt x="0" y="501"/>
                  </a:lnTo>
                  <a:lnTo>
                    <a:pt x="0" y="371"/>
                  </a:lnTo>
                  <a:lnTo>
                    <a:pt x="18" y="343"/>
                  </a:lnTo>
                  <a:lnTo>
                    <a:pt x="24" y="329"/>
                  </a:lnTo>
                  <a:lnTo>
                    <a:pt x="32" y="313"/>
                  </a:lnTo>
                  <a:lnTo>
                    <a:pt x="62" y="311"/>
                  </a:lnTo>
                  <a:lnTo>
                    <a:pt x="78" y="291"/>
                  </a:lnTo>
                  <a:lnTo>
                    <a:pt x="148" y="279"/>
                  </a:lnTo>
                  <a:lnTo>
                    <a:pt x="258" y="165"/>
                  </a:lnTo>
                  <a:lnTo>
                    <a:pt x="210" y="161"/>
                  </a:lnTo>
                  <a:lnTo>
                    <a:pt x="164" y="145"/>
                  </a:lnTo>
                  <a:lnTo>
                    <a:pt x="108" y="122"/>
                  </a:lnTo>
                  <a:lnTo>
                    <a:pt x="74" y="46"/>
                  </a:lnTo>
                  <a:lnTo>
                    <a:pt x="92" y="24"/>
                  </a:lnTo>
                  <a:lnTo>
                    <a:pt x="132" y="60"/>
                  </a:lnTo>
                  <a:lnTo>
                    <a:pt x="156" y="66"/>
                  </a:lnTo>
                  <a:lnTo>
                    <a:pt x="178" y="52"/>
                  </a:lnTo>
                  <a:lnTo>
                    <a:pt x="210" y="58"/>
                  </a:lnTo>
                  <a:lnTo>
                    <a:pt x="246" y="36"/>
                  </a:lnTo>
                  <a:lnTo>
                    <a:pt x="270" y="40"/>
                  </a:lnTo>
                  <a:lnTo>
                    <a:pt x="286" y="32"/>
                  </a:lnTo>
                  <a:lnTo>
                    <a:pt x="322" y="28"/>
                  </a:lnTo>
                  <a:lnTo>
                    <a:pt x="342" y="16"/>
                  </a:lnTo>
                  <a:lnTo>
                    <a:pt x="354" y="16"/>
                  </a:lnTo>
                  <a:lnTo>
                    <a:pt x="368" y="0"/>
                  </a:lnTo>
                  <a:lnTo>
                    <a:pt x="388" y="0"/>
                  </a:lnTo>
                  <a:lnTo>
                    <a:pt x="392" y="30"/>
                  </a:lnTo>
                  <a:lnTo>
                    <a:pt x="386" y="56"/>
                  </a:lnTo>
                  <a:lnTo>
                    <a:pt x="400" y="58"/>
                  </a:lnTo>
                  <a:lnTo>
                    <a:pt x="398" y="66"/>
                  </a:lnTo>
                  <a:lnTo>
                    <a:pt x="384" y="68"/>
                  </a:lnTo>
                  <a:lnTo>
                    <a:pt x="374" y="106"/>
                  </a:lnTo>
                  <a:lnTo>
                    <a:pt x="360" y="145"/>
                  </a:lnTo>
                  <a:lnTo>
                    <a:pt x="344" y="161"/>
                  </a:lnTo>
                  <a:lnTo>
                    <a:pt x="342" y="173"/>
                  </a:lnTo>
                  <a:lnTo>
                    <a:pt x="310" y="241"/>
                  </a:lnTo>
                  <a:lnTo>
                    <a:pt x="276" y="297"/>
                  </a:lnTo>
                  <a:lnTo>
                    <a:pt x="204" y="363"/>
                  </a:lnTo>
                  <a:lnTo>
                    <a:pt x="174" y="383"/>
                  </a:lnTo>
                  <a:lnTo>
                    <a:pt x="130" y="415"/>
                  </a:lnTo>
                  <a:lnTo>
                    <a:pt x="108" y="441"/>
                  </a:lnTo>
                  <a:lnTo>
                    <a:pt x="74" y="481"/>
                  </a:lnTo>
                  <a:lnTo>
                    <a:pt x="52" y="5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4" name="South Africa">
              <a:extLst>
                <a:ext uri="{FF2B5EF4-FFF2-40B4-BE49-F238E27FC236}">
                  <a16:creationId xmlns="" xmlns:a16="http://schemas.microsoft.com/office/drawing/2014/main" id="{29A21BB1-6F80-483E-B907-83E4E97F65F4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6306625" y="5288344"/>
              <a:ext cx="517360" cy="466075"/>
            </a:xfrm>
            <a:custGeom>
              <a:avLst/>
              <a:gdLst/>
              <a:ahLst/>
              <a:cxnLst>
                <a:cxn ang="0">
                  <a:pos x="517" y="354"/>
                </a:cxn>
                <a:cxn ang="0">
                  <a:pos x="555" y="333"/>
                </a:cxn>
                <a:cxn ang="0">
                  <a:pos x="579" y="352"/>
                </a:cxn>
                <a:cxn ang="0">
                  <a:pos x="600" y="361"/>
                </a:cxn>
                <a:cxn ang="0">
                  <a:pos x="586" y="399"/>
                </a:cxn>
                <a:cxn ang="0">
                  <a:pos x="557" y="411"/>
                </a:cxn>
                <a:cxn ang="0">
                  <a:pos x="538" y="425"/>
                </a:cxn>
                <a:cxn ang="0">
                  <a:pos x="517" y="427"/>
                </a:cxn>
                <a:cxn ang="0">
                  <a:pos x="496" y="399"/>
                </a:cxn>
                <a:cxn ang="0">
                  <a:pos x="494" y="373"/>
                </a:cxn>
                <a:cxn ang="0">
                  <a:pos x="720" y="238"/>
                </a:cxn>
                <a:cxn ang="0">
                  <a:pos x="673" y="259"/>
                </a:cxn>
                <a:cxn ang="0">
                  <a:pos x="654" y="233"/>
                </a:cxn>
                <a:cxn ang="0">
                  <a:pos x="671" y="184"/>
                </a:cxn>
                <a:cxn ang="0">
                  <a:pos x="706" y="165"/>
                </a:cxn>
                <a:cxn ang="0">
                  <a:pos x="687" y="14"/>
                </a:cxn>
                <a:cxn ang="0">
                  <a:pos x="602" y="0"/>
                </a:cxn>
                <a:cxn ang="0">
                  <a:pos x="562" y="23"/>
                </a:cxn>
                <a:cxn ang="0">
                  <a:pos x="538" y="40"/>
                </a:cxn>
                <a:cxn ang="0">
                  <a:pos x="482" y="82"/>
                </a:cxn>
                <a:cxn ang="0">
                  <a:pos x="458" y="120"/>
                </a:cxn>
                <a:cxn ang="0">
                  <a:pos x="420" y="174"/>
                </a:cxn>
                <a:cxn ang="0">
                  <a:pos x="331" y="174"/>
                </a:cxn>
                <a:cxn ang="0">
                  <a:pos x="290" y="207"/>
                </a:cxn>
                <a:cxn ang="0">
                  <a:pos x="203" y="245"/>
                </a:cxn>
                <a:cxn ang="0">
                  <a:pos x="194" y="182"/>
                </a:cxn>
                <a:cxn ang="0">
                  <a:pos x="177" y="316"/>
                </a:cxn>
                <a:cxn ang="0">
                  <a:pos x="139" y="337"/>
                </a:cxn>
                <a:cxn ang="0">
                  <a:pos x="104" y="349"/>
                </a:cxn>
                <a:cxn ang="0">
                  <a:pos x="64" y="344"/>
                </a:cxn>
                <a:cxn ang="0">
                  <a:pos x="35" y="330"/>
                </a:cxn>
                <a:cxn ang="0">
                  <a:pos x="24" y="314"/>
                </a:cxn>
                <a:cxn ang="0">
                  <a:pos x="26" y="352"/>
                </a:cxn>
                <a:cxn ang="0">
                  <a:pos x="71" y="441"/>
                </a:cxn>
                <a:cxn ang="0">
                  <a:pos x="85" y="540"/>
                </a:cxn>
                <a:cxn ang="0">
                  <a:pos x="99" y="604"/>
                </a:cxn>
                <a:cxn ang="0">
                  <a:pos x="104" y="642"/>
                </a:cxn>
                <a:cxn ang="0">
                  <a:pos x="123" y="642"/>
                </a:cxn>
                <a:cxn ang="0">
                  <a:pos x="168" y="668"/>
                </a:cxn>
                <a:cxn ang="0">
                  <a:pos x="236" y="649"/>
                </a:cxn>
                <a:cxn ang="0">
                  <a:pos x="276" y="628"/>
                </a:cxn>
                <a:cxn ang="0">
                  <a:pos x="321" y="625"/>
                </a:cxn>
                <a:cxn ang="0">
                  <a:pos x="385" y="628"/>
                </a:cxn>
                <a:cxn ang="0">
                  <a:pos x="442" y="609"/>
                </a:cxn>
                <a:cxn ang="0">
                  <a:pos x="515" y="571"/>
                </a:cxn>
                <a:cxn ang="0">
                  <a:pos x="605" y="481"/>
                </a:cxn>
                <a:cxn ang="0">
                  <a:pos x="666" y="399"/>
                </a:cxn>
                <a:cxn ang="0">
                  <a:pos x="720" y="354"/>
                </a:cxn>
                <a:cxn ang="0">
                  <a:pos x="741" y="262"/>
                </a:cxn>
                <a:cxn ang="0">
                  <a:pos x="753" y="236"/>
                </a:cxn>
              </a:cxnLst>
              <a:rect l="0" t="0" r="r" b="b"/>
              <a:pathLst>
                <a:path w="753" h="668">
                  <a:moveTo>
                    <a:pt x="494" y="373"/>
                  </a:moveTo>
                  <a:lnTo>
                    <a:pt x="517" y="354"/>
                  </a:lnTo>
                  <a:lnTo>
                    <a:pt x="541" y="335"/>
                  </a:lnTo>
                  <a:lnTo>
                    <a:pt x="555" y="333"/>
                  </a:lnTo>
                  <a:lnTo>
                    <a:pt x="569" y="344"/>
                  </a:lnTo>
                  <a:lnTo>
                    <a:pt x="579" y="352"/>
                  </a:lnTo>
                  <a:lnTo>
                    <a:pt x="590" y="352"/>
                  </a:lnTo>
                  <a:lnTo>
                    <a:pt x="600" y="361"/>
                  </a:lnTo>
                  <a:lnTo>
                    <a:pt x="595" y="380"/>
                  </a:lnTo>
                  <a:lnTo>
                    <a:pt x="586" y="399"/>
                  </a:lnTo>
                  <a:lnTo>
                    <a:pt x="574" y="411"/>
                  </a:lnTo>
                  <a:lnTo>
                    <a:pt x="557" y="411"/>
                  </a:lnTo>
                  <a:lnTo>
                    <a:pt x="541" y="411"/>
                  </a:lnTo>
                  <a:lnTo>
                    <a:pt x="538" y="425"/>
                  </a:lnTo>
                  <a:lnTo>
                    <a:pt x="534" y="439"/>
                  </a:lnTo>
                  <a:lnTo>
                    <a:pt x="517" y="427"/>
                  </a:lnTo>
                  <a:lnTo>
                    <a:pt x="505" y="406"/>
                  </a:lnTo>
                  <a:lnTo>
                    <a:pt x="496" y="399"/>
                  </a:lnTo>
                  <a:lnTo>
                    <a:pt x="491" y="382"/>
                  </a:lnTo>
                  <a:lnTo>
                    <a:pt x="494" y="373"/>
                  </a:lnTo>
                  <a:close/>
                  <a:moveTo>
                    <a:pt x="753" y="236"/>
                  </a:moveTo>
                  <a:lnTo>
                    <a:pt x="720" y="238"/>
                  </a:lnTo>
                  <a:lnTo>
                    <a:pt x="699" y="259"/>
                  </a:lnTo>
                  <a:lnTo>
                    <a:pt x="673" y="259"/>
                  </a:lnTo>
                  <a:lnTo>
                    <a:pt x="661" y="257"/>
                  </a:lnTo>
                  <a:lnTo>
                    <a:pt x="654" y="233"/>
                  </a:lnTo>
                  <a:lnTo>
                    <a:pt x="664" y="210"/>
                  </a:lnTo>
                  <a:lnTo>
                    <a:pt x="671" y="184"/>
                  </a:lnTo>
                  <a:lnTo>
                    <a:pt x="690" y="189"/>
                  </a:lnTo>
                  <a:lnTo>
                    <a:pt x="706" y="165"/>
                  </a:lnTo>
                  <a:lnTo>
                    <a:pt x="694" y="45"/>
                  </a:lnTo>
                  <a:lnTo>
                    <a:pt x="687" y="14"/>
                  </a:lnTo>
                  <a:lnTo>
                    <a:pt x="626" y="2"/>
                  </a:lnTo>
                  <a:lnTo>
                    <a:pt x="602" y="0"/>
                  </a:lnTo>
                  <a:lnTo>
                    <a:pt x="586" y="7"/>
                  </a:lnTo>
                  <a:lnTo>
                    <a:pt x="562" y="23"/>
                  </a:lnTo>
                  <a:lnTo>
                    <a:pt x="548" y="28"/>
                  </a:lnTo>
                  <a:lnTo>
                    <a:pt x="538" y="40"/>
                  </a:lnTo>
                  <a:lnTo>
                    <a:pt x="512" y="47"/>
                  </a:lnTo>
                  <a:lnTo>
                    <a:pt x="482" y="82"/>
                  </a:lnTo>
                  <a:lnTo>
                    <a:pt x="475" y="111"/>
                  </a:lnTo>
                  <a:lnTo>
                    <a:pt x="458" y="120"/>
                  </a:lnTo>
                  <a:lnTo>
                    <a:pt x="437" y="127"/>
                  </a:lnTo>
                  <a:lnTo>
                    <a:pt x="420" y="174"/>
                  </a:lnTo>
                  <a:lnTo>
                    <a:pt x="364" y="189"/>
                  </a:lnTo>
                  <a:lnTo>
                    <a:pt x="331" y="174"/>
                  </a:lnTo>
                  <a:lnTo>
                    <a:pt x="312" y="174"/>
                  </a:lnTo>
                  <a:lnTo>
                    <a:pt x="290" y="207"/>
                  </a:lnTo>
                  <a:lnTo>
                    <a:pt x="250" y="241"/>
                  </a:lnTo>
                  <a:lnTo>
                    <a:pt x="203" y="245"/>
                  </a:lnTo>
                  <a:lnTo>
                    <a:pt x="189" y="215"/>
                  </a:lnTo>
                  <a:lnTo>
                    <a:pt x="194" y="182"/>
                  </a:lnTo>
                  <a:lnTo>
                    <a:pt x="175" y="146"/>
                  </a:lnTo>
                  <a:lnTo>
                    <a:pt x="177" y="316"/>
                  </a:lnTo>
                  <a:lnTo>
                    <a:pt x="163" y="333"/>
                  </a:lnTo>
                  <a:lnTo>
                    <a:pt x="139" y="337"/>
                  </a:lnTo>
                  <a:lnTo>
                    <a:pt x="135" y="354"/>
                  </a:lnTo>
                  <a:lnTo>
                    <a:pt x="104" y="349"/>
                  </a:lnTo>
                  <a:lnTo>
                    <a:pt x="87" y="354"/>
                  </a:lnTo>
                  <a:lnTo>
                    <a:pt x="64" y="344"/>
                  </a:lnTo>
                  <a:lnTo>
                    <a:pt x="45" y="342"/>
                  </a:lnTo>
                  <a:lnTo>
                    <a:pt x="35" y="330"/>
                  </a:lnTo>
                  <a:lnTo>
                    <a:pt x="43" y="314"/>
                  </a:lnTo>
                  <a:lnTo>
                    <a:pt x="24" y="314"/>
                  </a:lnTo>
                  <a:lnTo>
                    <a:pt x="0" y="330"/>
                  </a:lnTo>
                  <a:lnTo>
                    <a:pt x="26" y="352"/>
                  </a:lnTo>
                  <a:lnTo>
                    <a:pt x="52" y="411"/>
                  </a:lnTo>
                  <a:lnTo>
                    <a:pt x="71" y="441"/>
                  </a:lnTo>
                  <a:lnTo>
                    <a:pt x="87" y="486"/>
                  </a:lnTo>
                  <a:lnTo>
                    <a:pt x="85" y="540"/>
                  </a:lnTo>
                  <a:lnTo>
                    <a:pt x="71" y="545"/>
                  </a:lnTo>
                  <a:lnTo>
                    <a:pt x="99" y="604"/>
                  </a:lnTo>
                  <a:lnTo>
                    <a:pt x="90" y="616"/>
                  </a:lnTo>
                  <a:lnTo>
                    <a:pt x="104" y="642"/>
                  </a:lnTo>
                  <a:lnTo>
                    <a:pt x="111" y="623"/>
                  </a:lnTo>
                  <a:lnTo>
                    <a:pt x="123" y="642"/>
                  </a:lnTo>
                  <a:lnTo>
                    <a:pt x="139" y="649"/>
                  </a:lnTo>
                  <a:lnTo>
                    <a:pt x="168" y="668"/>
                  </a:lnTo>
                  <a:lnTo>
                    <a:pt x="180" y="649"/>
                  </a:lnTo>
                  <a:lnTo>
                    <a:pt x="236" y="649"/>
                  </a:lnTo>
                  <a:lnTo>
                    <a:pt x="257" y="635"/>
                  </a:lnTo>
                  <a:lnTo>
                    <a:pt x="276" y="628"/>
                  </a:lnTo>
                  <a:lnTo>
                    <a:pt x="312" y="637"/>
                  </a:lnTo>
                  <a:lnTo>
                    <a:pt x="321" y="625"/>
                  </a:lnTo>
                  <a:lnTo>
                    <a:pt x="371" y="642"/>
                  </a:lnTo>
                  <a:lnTo>
                    <a:pt x="385" y="628"/>
                  </a:lnTo>
                  <a:lnTo>
                    <a:pt x="427" y="628"/>
                  </a:lnTo>
                  <a:lnTo>
                    <a:pt x="442" y="609"/>
                  </a:lnTo>
                  <a:lnTo>
                    <a:pt x="465" y="609"/>
                  </a:lnTo>
                  <a:lnTo>
                    <a:pt x="515" y="571"/>
                  </a:lnTo>
                  <a:lnTo>
                    <a:pt x="574" y="522"/>
                  </a:lnTo>
                  <a:lnTo>
                    <a:pt x="605" y="481"/>
                  </a:lnTo>
                  <a:lnTo>
                    <a:pt x="633" y="455"/>
                  </a:lnTo>
                  <a:lnTo>
                    <a:pt x="666" y="399"/>
                  </a:lnTo>
                  <a:lnTo>
                    <a:pt x="701" y="356"/>
                  </a:lnTo>
                  <a:lnTo>
                    <a:pt x="720" y="354"/>
                  </a:lnTo>
                  <a:lnTo>
                    <a:pt x="746" y="302"/>
                  </a:lnTo>
                  <a:lnTo>
                    <a:pt x="741" y="262"/>
                  </a:lnTo>
                  <a:lnTo>
                    <a:pt x="751" y="257"/>
                  </a:lnTo>
                  <a:lnTo>
                    <a:pt x="753" y="2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5" name="Spain">
              <a:extLst>
                <a:ext uri="{FF2B5EF4-FFF2-40B4-BE49-F238E27FC236}">
                  <a16:creationId xmlns="" xmlns:a16="http://schemas.microsoft.com/office/drawing/2014/main" id="{BF7B8A80-1E7D-40B3-B38A-389F81B6EEB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17158" y="3007570"/>
              <a:ext cx="439268" cy="326449"/>
            </a:xfrm>
            <a:custGeom>
              <a:avLst/>
              <a:gdLst/>
              <a:ahLst/>
              <a:cxnLst>
                <a:cxn ang="0">
                  <a:pos x="308" y="26"/>
                </a:cxn>
                <a:cxn ang="0">
                  <a:pos x="330" y="38"/>
                </a:cxn>
                <a:cxn ang="0">
                  <a:pos x="362" y="54"/>
                </a:cxn>
                <a:cxn ang="0">
                  <a:pos x="414" y="48"/>
                </a:cxn>
                <a:cxn ang="0">
                  <a:pos x="410" y="66"/>
                </a:cxn>
                <a:cxn ang="0">
                  <a:pos x="436" y="64"/>
                </a:cxn>
                <a:cxn ang="0">
                  <a:pos x="486" y="60"/>
                </a:cxn>
                <a:cxn ang="0">
                  <a:pos x="486" y="82"/>
                </a:cxn>
                <a:cxn ang="0">
                  <a:pos x="452" y="124"/>
                </a:cxn>
                <a:cxn ang="0">
                  <a:pos x="392" y="152"/>
                </a:cxn>
                <a:cxn ang="0">
                  <a:pos x="376" y="184"/>
                </a:cxn>
                <a:cxn ang="0">
                  <a:pos x="352" y="244"/>
                </a:cxn>
                <a:cxn ang="0">
                  <a:pos x="350" y="278"/>
                </a:cxn>
                <a:cxn ang="0">
                  <a:pos x="332" y="328"/>
                </a:cxn>
                <a:cxn ang="0">
                  <a:pos x="290" y="340"/>
                </a:cxn>
                <a:cxn ang="0">
                  <a:pos x="282" y="364"/>
                </a:cxn>
                <a:cxn ang="0">
                  <a:pos x="254" y="364"/>
                </a:cxn>
                <a:cxn ang="0">
                  <a:pos x="214" y="362"/>
                </a:cxn>
                <a:cxn ang="0">
                  <a:pos x="184" y="370"/>
                </a:cxn>
                <a:cxn ang="0">
                  <a:pos x="158" y="390"/>
                </a:cxn>
                <a:cxn ang="0">
                  <a:pos x="132" y="384"/>
                </a:cxn>
                <a:cxn ang="0">
                  <a:pos x="118" y="366"/>
                </a:cxn>
                <a:cxn ang="0">
                  <a:pos x="110" y="354"/>
                </a:cxn>
                <a:cxn ang="0">
                  <a:pos x="84" y="338"/>
                </a:cxn>
                <a:cxn ang="0">
                  <a:pos x="76" y="306"/>
                </a:cxn>
                <a:cxn ang="0">
                  <a:pos x="84" y="278"/>
                </a:cxn>
                <a:cxn ang="0">
                  <a:pos x="92" y="256"/>
                </a:cxn>
                <a:cxn ang="0">
                  <a:pos x="68" y="218"/>
                </a:cxn>
                <a:cxn ang="0">
                  <a:pos x="90" y="204"/>
                </a:cxn>
                <a:cxn ang="0">
                  <a:pos x="94" y="166"/>
                </a:cxn>
                <a:cxn ang="0">
                  <a:pos x="100" y="136"/>
                </a:cxn>
                <a:cxn ang="0">
                  <a:pos x="106" y="96"/>
                </a:cxn>
                <a:cxn ang="0">
                  <a:pos x="64" y="90"/>
                </a:cxn>
                <a:cxn ang="0">
                  <a:pos x="40" y="78"/>
                </a:cxn>
                <a:cxn ang="0">
                  <a:pos x="16" y="76"/>
                </a:cxn>
                <a:cxn ang="0">
                  <a:pos x="12" y="42"/>
                </a:cxn>
                <a:cxn ang="0">
                  <a:pos x="0" y="26"/>
                </a:cxn>
                <a:cxn ang="0">
                  <a:pos x="34" y="8"/>
                </a:cxn>
                <a:cxn ang="0">
                  <a:pos x="102" y="2"/>
                </a:cxn>
                <a:cxn ang="0">
                  <a:pos x="170" y="6"/>
                </a:cxn>
                <a:cxn ang="0">
                  <a:pos x="228" y="8"/>
                </a:cxn>
                <a:cxn ang="0">
                  <a:pos x="280" y="20"/>
                </a:cxn>
                <a:cxn ang="0">
                  <a:pos x="492" y="238"/>
                </a:cxn>
                <a:cxn ang="0">
                  <a:pos x="502" y="218"/>
                </a:cxn>
                <a:cxn ang="0">
                  <a:pos x="472" y="214"/>
                </a:cxn>
                <a:cxn ang="0">
                  <a:pos x="492" y="238"/>
                </a:cxn>
                <a:cxn ang="0">
                  <a:pos x="424" y="256"/>
                </a:cxn>
                <a:cxn ang="0">
                  <a:pos x="406" y="260"/>
                </a:cxn>
                <a:cxn ang="0">
                  <a:pos x="534" y="208"/>
                </a:cxn>
                <a:cxn ang="0">
                  <a:pos x="526" y="188"/>
                </a:cxn>
                <a:cxn ang="0">
                  <a:pos x="534" y="208"/>
                </a:cxn>
              </a:cxnLst>
              <a:rect l="0" t="0" r="r" b="b"/>
              <a:pathLst>
                <a:path w="540" h="398">
                  <a:moveTo>
                    <a:pt x="298" y="16"/>
                  </a:moveTo>
                  <a:lnTo>
                    <a:pt x="308" y="26"/>
                  </a:lnTo>
                  <a:lnTo>
                    <a:pt x="316" y="34"/>
                  </a:lnTo>
                  <a:lnTo>
                    <a:pt x="330" y="38"/>
                  </a:lnTo>
                  <a:lnTo>
                    <a:pt x="344" y="48"/>
                  </a:lnTo>
                  <a:lnTo>
                    <a:pt x="362" y="54"/>
                  </a:lnTo>
                  <a:lnTo>
                    <a:pt x="390" y="48"/>
                  </a:lnTo>
                  <a:lnTo>
                    <a:pt x="414" y="48"/>
                  </a:lnTo>
                  <a:lnTo>
                    <a:pt x="414" y="56"/>
                  </a:lnTo>
                  <a:lnTo>
                    <a:pt x="410" y="66"/>
                  </a:lnTo>
                  <a:lnTo>
                    <a:pt x="424" y="74"/>
                  </a:lnTo>
                  <a:lnTo>
                    <a:pt x="436" y="64"/>
                  </a:lnTo>
                  <a:lnTo>
                    <a:pt x="460" y="64"/>
                  </a:lnTo>
                  <a:lnTo>
                    <a:pt x="486" y="60"/>
                  </a:lnTo>
                  <a:lnTo>
                    <a:pt x="492" y="72"/>
                  </a:lnTo>
                  <a:lnTo>
                    <a:pt x="486" y="82"/>
                  </a:lnTo>
                  <a:lnTo>
                    <a:pt x="484" y="98"/>
                  </a:lnTo>
                  <a:lnTo>
                    <a:pt x="452" y="124"/>
                  </a:lnTo>
                  <a:lnTo>
                    <a:pt x="436" y="126"/>
                  </a:lnTo>
                  <a:lnTo>
                    <a:pt x="392" y="152"/>
                  </a:lnTo>
                  <a:lnTo>
                    <a:pt x="394" y="166"/>
                  </a:lnTo>
                  <a:lnTo>
                    <a:pt x="376" y="184"/>
                  </a:lnTo>
                  <a:lnTo>
                    <a:pt x="352" y="222"/>
                  </a:lnTo>
                  <a:lnTo>
                    <a:pt x="352" y="244"/>
                  </a:lnTo>
                  <a:lnTo>
                    <a:pt x="366" y="266"/>
                  </a:lnTo>
                  <a:lnTo>
                    <a:pt x="350" y="278"/>
                  </a:lnTo>
                  <a:lnTo>
                    <a:pt x="336" y="302"/>
                  </a:lnTo>
                  <a:lnTo>
                    <a:pt x="332" y="328"/>
                  </a:lnTo>
                  <a:lnTo>
                    <a:pt x="312" y="330"/>
                  </a:lnTo>
                  <a:lnTo>
                    <a:pt x="290" y="340"/>
                  </a:lnTo>
                  <a:lnTo>
                    <a:pt x="290" y="356"/>
                  </a:lnTo>
                  <a:lnTo>
                    <a:pt x="282" y="364"/>
                  </a:lnTo>
                  <a:lnTo>
                    <a:pt x="272" y="354"/>
                  </a:lnTo>
                  <a:lnTo>
                    <a:pt x="254" y="364"/>
                  </a:lnTo>
                  <a:lnTo>
                    <a:pt x="240" y="362"/>
                  </a:lnTo>
                  <a:lnTo>
                    <a:pt x="214" y="362"/>
                  </a:lnTo>
                  <a:lnTo>
                    <a:pt x="198" y="360"/>
                  </a:lnTo>
                  <a:lnTo>
                    <a:pt x="184" y="370"/>
                  </a:lnTo>
                  <a:lnTo>
                    <a:pt x="164" y="374"/>
                  </a:lnTo>
                  <a:lnTo>
                    <a:pt x="158" y="390"/>
                  </a:lnTo>
                  <a:lnTo>
                    <a:pt x="144" y="398"/>
                  </a:lnTo>
                  <a:lnTo>
                    <a:pt x="132" y="384"/>
                  </a:lnTo>
                  <a:lnTo>
                    <a:pt x="122" y="380"/>
                  </a:lnTo>
                  <a:lnTo>
                    <a:pt x="118" y="366"/>
                  </a:lnTo>
                  <a:lnTo>
                    <a:pt x="112" y="364"/>
                  </a:lnTo>
                  <a:lnTo>
                    <a:pt x="110" y="354"/>
                  </a:lnTo>
                  <a:lnTo>
                    <a:pt x="98" y="338"/>
                  </a:lnTo>
                  <a:lnTo>
                    <a:pt x="84" y="338"/>
                  </a:lnTo>
                  <a:lnTo>
                    <a:pt x="74" y="332"/>
                  </a:lnTo>
                  <a:lnTo>
                    <a:pt x="76" y="306"/>
                  </a:lnTo>
                  <a:lnTo>
                    <a:pt x="92" y="292"/>
                  </a:lnTo>
                  <a:lnTo>
                    <a:pt x="84" y="278"/>
                  </a:lnTo>
                  <a:lnTo>
                    <a:pt x="84" y="264"/>
                  </a:lnTo>
                  <a:lnTo>
                    <a:pt x="92" y="256"/>
                  </a:lnTo>
                  <a:lnTo>
                    <a:pt x="76" y="238"/>
                  </a:lnTo>
                  <a:lnTo>
                    <a:pt x="68" y="218"/>
                  </a:lnTo>
                  <a:lnTo>
                    <a:pt x="84" y="216"/>
                  </a:lnTo>
                  <a:lnTo>
                    <a:pt x="90" y="204"/>
                  </a:lnTo>
                  <a:lnTo>
                    <a:pt x="86" y="188"/>
                  </a:lnTo>
                  <a:lnTo>
                    <a:pt x="94" y="166"/>
                  </a:lnTo>
                  <a:lnTo>
                    <a:pt x="94" y="148"/>
                  </a:lnTo>
                  <a:lnTo>
                    <a:pt x="100" y="136"/>
                  </a:lnTo>
                  <a:lnTo>
                    <a:pt x="122" y="114"/>
                  </a:lnTo>
                  <a:lnTo>
                    <a:pt x="106" y="96"/>
                  </a:lnTo>
                  <a:lnTo>
                    <a:pt x="84" y="90"/>
                  </a:lnTo>
                  <a:lnTo>
                    <a:pt x="64" y="90"/>
                  </a:lnTo>
                  <a:lnTo>
                    <a:pt x="48" y="90"/>
                  </a:lnTo>
                  <a:lnTo>
                    <a:pt x="40" y="78"/>
                  </a:lnTo>
                  <a:lnTo>
                    <a:pt x="18" y="92"/>
                  </a:lnTo>
                  <a:lnTo>
                    <a:pt x="16" y="76"/>
                  </a:lnTo>
                  <a:lnTo>
                    <a:pt x="10" y="62"/>
                  </a:lnTo>
                  <a:lnTo>
                    <a:pt x="12" y="42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10" y="10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102" y="2"/>
                  </a:lnTo>
                  <a:lnTo>
                    <a:pt x="136" y="0"/>
                  </a:lnTo>
                  <a:lnTo>
                    <a:pt x="170" y="6"/>
                  </a:lnTo>
                  <a:lnTo>
                    <a:pt x="192" y="10"/>
                  </a:lnTo>
                  <a:lnTo>
                    <a:pt x="228" y="8"/>
                  </a:lnTo>
                  <a:lnTo>
                    <a:pt x="256" y="14"/>
                  </a:lnTo>
                  <a:lnTo>
                    <a:pt x="280" y="20"/>
                  </a:lnTo>
                  <a:lnTo>
                    <a:pt x="298" y="16"/>
                  </a:lnTo>
                  <a:close/>
                  <a:moveTo>
                    <a:pt x="492" y="238"/>
                  </a:moveTo>
                  <a:lnTo>
                    <a:pt x="496" y="226"/>
                  </a:lnTo>
                  <a:lnTo>
                    <a:pt x="502" y="218"/>
                  </a:lnTo>
                  <a:lnTo>
                    <a:pt x="492" y="204"/>
                  </a:lnTo>
                  <a:lnTo>
                    <a:pt x="472" y="214"/>
                  </a:lnTo>
                  <a:lnTo>
                    <a:pt x="458" y="228"/>
                  </a:lnTo>
                  <a:lnTo>
                    <a:pt x="492" y="238"/>
                  </a:lnTo>
                  <a:close/>
                  <a:moveTo>
                    <a:pt x="420" y="268"/>
                  </a:moveTo>
                  <a:lnTo>
                    <a:pt x="424" y="256"/>
                  </a:lnTo>
                  <a:lnTo>
                    <a:pt x="420" y="244"/>
                  </a:lnTo>
                  <a:lnTo>
                    <a:pt x="406" y="260"/>
                  </a:lnTo>
                  <a:lnTo>
                    <a:pt x="420" y="268"/>
                  </a:lnTo>
                  <a:close/>
                  <a:moveTo>
                    <a:pt x="534" y="208"/>
                  </a:moveTo>
                  <a:lnTo>
                    <a:pt x="540" y="200"/>
                  </a:lnTo>
                  <a:lnTo>
                    <a:pt x="526" y="188"/>
                  </a:lnTo>
                  <a:lnTo>
                    <a:pt x="514" y="200"/>
                  </a:lnTo>
                  <a:lnTo>
                    <a:pt x="534" y="20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6" name="Sri Lanka">
              <a:extLst>
                <a:ext uri="{FF2B5EF4-FFF2-40B4-BE49-F238E27FC236}">
                  <a16:creationId xmlns="" xmlns:a16="http://schemas.microsoft.com/office/drawing/2014/main" id="{4FD981E9-36F6-4CBD-9C36-CF7165887CD7}"/>
                </a:ext>
              </a:extLst>
            </p:cNvPr>
            <p:cNvSpPr>
              <a:spLocks/>
            </p:cNvSpPr>
            <p:nvPr/>
          </p:nvSpPr>
          <p:spPr bwMode="gray">
            <a:xfrm>
              <a:off x="8260881" y="4242135"/>
              <a:ext cx="66379" cy="1101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" y="0"/>
                </a:cxn>
                <a:cxn ang="0">
                  <a:pos x="38" y="14"/>
                </a:cxn>
                <a:cxn ang="0">
                  <a:pos x="52" y="36"/>
                </a:cxn>
                <a:cxn ang="0">
                  <a:pos x="54" y="50"/>
                </a:cxn>
                <a:cxn ang="0">
                  <a:pos x="60" y="50"/>
                </a:cxn>
                <a:cxn ang="0">
                  <a:pos x="70" y="76"/>
                </a:cxn>
                <a:cxn ang="0">
                  <a:pos x="78" y="74"/>
                </a:cxn>
                <a:cxn ang="0">
                  <a:pos x="80" y="94"/>
                </a:cxn>
                <a:cxn ang="0">
                  <a:pos x="76" y="120"/>
                </a:cxn>
                <a:cxn ang="0">
                  <a:pos x="60" y="124"/>
                </a:cxn>
                <a:cxn ang="0">
                  <a:pos x="42" y="134"/>
                </a:cxn>
                <a:cxn ang="0">
                  <a:pos x="16" y="134"/>
                </a:cxn>
                <a:cxn ang="0">
                  <a:pos x="2" y="110"/>
                </a:cxn>
                <a:cxn ang="0">
                  <a:pos x="2" y="90"/>
                </a:cxn>
                <a:cxn ang="0">
                  <a:pos x="0" y="50"/>
                </a:cxn>
                <a:cxn ang="0">
                  <a:pos x="8" y="32"/>
                </a:cxn>
                <a:cxn ang="0">
                  <a:pos x="14" y="14"/>
                </a:cxn>
                <a:cxn ang="0">
                  <a:pos x="8" y="0"/>
                </a:cxn>
              </a:cxnLst>
              <a:rect l="0" t="0" r="r" b="b"/>
              <a:pathLst>
                <a:path w="80" h="134">
                  <a:moveTo>
                    <a:pt x="8" y="0"/>
                  </a:moveTo>
                  <a:lnTo>
                    <a:pt x="20" y="0"/>
                  </a:lnTo>
                  <a:lnTo>
                    <a:pt x="38" y="14"/>
                  </a:lnTo>
                  <a:lnTo>
                    <a:pt x="52" y="36"/>
                  </a:lnTo>
                  <a:lnTo>
                    <a:pt x="54" y="50"/>
                  </a:lnTo>
                  <a:lnTo>
                    <a:pt x="60" y="50"/>
                  </a:lnTo>
                  <a:lnTo>
                    <a:pt x="70" y="76"/>
                  </a:lnTo>
                  <a:lnTo>
                    <a:pt x="78" y="74"/>
                  </a:lnTo>
                  <a:lnTo>
                    <a:pt x="80" y="94"/>
                  </a:lnTo>
                  <a:lnTo>
                    <a:pt x="76" y="120"/>
                  </a:lnTo>
                  <a:lnTo>
                    <a:pt x="60" y="124"/>
                  </a:lnTo>
                  <a:lnTo>
                    <a:pt x="42" y="134"/>
                  </a:lnTo>
                  <a:lnTo>
                    <a:pt x="16" y="134"/>
                  </a:lnTo>
                  <a:lnTo>
                    <a:pt x="2" y="110"/>
                  </a:lnTo>
                  <a:lnTo>
                    <a:pt x="2" y="90"/>
                  </a:lnTo>
                  <a:lnTo>
                    <a:pt x="0" y="50"/>
                  </a:lnTo>
                  <a:lnTo>
                    <a:pt x="8" y="32"/>
                  </a:lnTo>
                  <a:lnTo>
                    <a:pt x="14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7" name="Sudan">
              <a:extLst>
                <a:ext uri="{FF2B5EF4-FFF2-40B4-BE49-F238E27FC236}">
                  <a16:creationId xmlns="" xmlns:a16="http://schemas.microsoft.com/office/drawing/2014/main" id="{44DB2662-C9A1-42E4-A510-0E2C6CD57E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8427" y="3848823"/>
              <a:ext cx="523217" cy="605700"/>
            </a:xfrm>
            <a:custGeom>
              <a:avLst/>
              <a:gdLst/>
              <a:ahLst/>
              <a:cxnLst>
                <a:cxn ang="0">
                  <a:pos x="216" y="647"/>
                </a:cxn>
                <a:cxn ang="0">
                  <a:pos x="178" y="609"/>
                </a:cxn>
                <a:cxn ang="0">
                  <a:pos x="142" y="573"/>
                </a:cxn>
                <a:cxn ang="0">
                  <a:pos x="110" y="535"/>
                </a:cxn>
                <a:cxn ang="0">
                  <a:pos x="64" y="524"/>
                </a:cxn>
                <a:cxn ang="0">
                  <a:pos x="72" y="480"/>
                </a:cxn>
                <a:cxn ang="0">
                  <a:pos x="48" y="440"/>
                </a:cxn>
                <a:cxn ang="0">
                  <a:pos x="42" y="424"/>
                </a:cxn>
                <a:cxn ang="0">
                  <a:pos x="6" y="362"/>
                </a:cxn>
                <a:cxn ang="0">
                  <a:pos x="0" y="334"/>
                </a:cxn>
                <a:cxn ang="0">
                  <a:pos x="20" y="298"/>
                </a:cxn>
                <a:cxn ang="0">
                  <a:pos x="36" y="264"/>
                </a:cxn>
                <a:cxn ang="0">
                  <a:pos x="76" y="104"/>
                </a:cxn>
                <a:cxn ang="0">
                  <a:pos x="84" y="70"/>
                </a:cxn>
                <a:cxn ang="0">
                  <a:pos x="126" y="0"/>
                </a:cxn>
                <a:cxn ang="0">
                  <a:pos x="594" y="40"/>
                </a:cxn>
                <a:cxn ang="0">
                  <a:pos x="590" y="86"/>
                </a:cxn>
                <a:cxn ang="0">
                  <a:pos x="646" y="160"/>
                </a:cxn>
                <a:cxn ang="0">
                  <a:pos x="608" y="180"/>
                </a:cxn>
                <a:cxn ang="0">
                  <a:pos x="584" y="200"/>
                </a:cxn>
                <a:cxn ang="0">
                  <a:pos x="576" y="272"/>
                </a:cxn>
                <a:cxn ang="0">
                  <a:pos x="562" y="314"/>
                </a:cxn>
                <a:cxn ang="0">
                  <a:pos x="552" y="376"/>
                </a:cxn>
                <a:cxn ang="0">
                  <a:pos x="506" y="410"/>
                </a:cxn>
                <a:cxn ang="0">
                  <a:pos x="504" y="444"/>
                </a:cxn>
                <a:cxn ang="0">
                  <a:pos x="474" y="488"/>
                </a:cxn>
                <a:cxn ang="0">
                  <a:pos x="446" y="545"/>
                </a:cxn>
                <a:cxn ang="0">
                  <a:pos x="478" y="593"/>
                </a:cxn>
                <a:cxn ang="0">
                  <a:pos x="506" y="621"/>
                </a:cxn>
                <a:cxn ang="0">
                  <a:pos x="540" y="665"/>
                </a:cxn>
                <a:cxn ang="0">
                  <a:pos x="524" y="681"/>
                </a:cxn>
                <a:cxn ang="0">
                  <a:pos x="476" y="717"/>
                </a:cxn>
                <a:cxn ang="0">
                  <a:pos x="408" y="727"/>
                </a:cxn>
                <a:cxn ang="0">
                  <a:pos x="382" y="721"/>
                </a:cxn>
                <a:cxn ang="0">
                  <a:pos x="354" y="739"/>
                </a:cxn>
                <a:cxn ang="0">
                  <a:pos x="288" y="701"/>
                </a:cxn>
                <a:cxn ang="0">
                  <a:pos x="254" y="701"/>
                </a:cxn>
              </a:cxnLst>
              <a:rect l="0" t="0" r="r" b="b"/>
              <a:pathLst>
                <a:path w="646" h="739">
                  <a:moveTo>
                    <a:pt x="222" y="683"/>
                  </a:moveTo>
                  <a:lnTo>
                    <a:pt x="216" y="647"/>
                  </a:lnTo>
                  <a:lnTo>
                    <a:pt x="176" y="621"/>
                  </a:lnTo>
                  <a:lnTo>
                    <a:pt x="178" y="609"/>
                  </a:lnTo>
                  <a:lnTo>
                    <a:pt x="140" y="585"/>
                  </a:lnTo>
                  <a:lnTo>
                    <a:pt x="142" y="573"/>
                  </a:lnTo>
                  <a:lnTo>
                    <a:pt x="108" y="551"/>
                  </a:lnTo>
                  <a:lnTo>
                    <a:pt x="110" y="535"/>
                  </a:lnTo>
                  <a:lnTo>
                    <a:pt x="90" y="537"/>
                  </a:lnTo>
                  <a:lnTo>
                    <a:pt x="64" y="524"/>
                  </a:lnTo>
                  <a:lnTo>
                    <a:pt x="74" y="508"/>
                  </a:lnTo>
                  <a:lnTo>
                    <a:pt x="72" y="480"/>
                  </a:lnTo>
                  <a:lnTo>
                    <a:pt x="54" y="462"/>
                  </a:lnTo>
                  <a:lnTo>
                    <a:pt x="48" y="440"/>
                  </a:lnTo>
                  <a:lnTo>
                    <a:pt x="52" y="430"/>
                  </a:lnTo>
                  <a:lnTo>
                    <a:pt x="42" y="424"/>
                  </a:lnTo>
                  <a:lnTo>
                    <a:pt x="22" y="372"/>
                  </a:lnTo>
                  <a:lnTo>
                    <a:pt x="6" y="362"/>
                  </a:lnTo>
                  <a:lnTo>
                    <a:pt x="10" y="348"/>
                  </a:lnTo>
                  <a:lnTo>
                    <a:pt x="0" y="334"/>
                  </a:lnTo>
                  <a:lnTo>
                    <a:pt x="32" y="318"/>
                  </a:lnTo>
                  <a:lnTo>
                    <a:pt x="20" y="298"/>
                  </a:lnTo>
                  <a:lnTo>
                    <a:pt x="36" y="288"/>
                  </a:lnTo>
                  <a:lnTo>
                    <a:pt x="36" y="264"/>
                  </a:lnTo>
                  <a:lnTo>
                    <a:pt x="74" y="256"/>
                  </a:lnTo>
                  <a:lnTo>
                    <a:pt x="76" y="104"/>
                  </a:lnTo>
                  <a:lnTo>
                    <a:pt x="78" y="80"/>
                  </a:lnTo>
                  <a:lnTo>
                    <a:pt x="84" y="70"/>
                  </a:lnTo>
                  <a:lnTo>
                    <a:pt x="126" y="70"/>
                  </a:lnTo>
                  <a:lnTo>
                    <a:pt x="126" y="0"/>
                  </a:lnTo>
                  <a:lnTo>
                    <a:pt x="574" y="2"/>
                  </a:lnTo>
                  <a:lnTo>
                    <a:pt x="594" y="40"/>
                  </a:lnTo>
                  <a:lnTo>
                    <a:pt x="584" y="40"/>
                  </a:lnTo>
                  <a:lnTo>
                    <a:pt x="590" y="86"/>
                  </a:lnTo>
                  <a:lnTo>
                    <a:pt x="604" y="132"/>
                  </a:lnTo>
                  <a:lnTo>
                    <a:pt x="646" y="160"/>
                  </a:lnTo>
                  <a:lnTo>
                    <a:pt x="628" y="174"/>
                  </a:lnTo>
                  <a:lnTo>
                    <a:pt x="608" y="180"/>
                  </a:lnTo>
                  <a:lnTo>
                    <a:pt x="598" y="198"/>
                  </a:lnTo>
                  <a:lnTo>
                    <a:pt x="584" y="200"/>
                  </a:lnTo>
                  <a:lnTo>
                    <a:pt x="586" y="248"/>
                  </a:lnTo>
                  <a:lnTo>
                    <a:pt x="576" y="272"/>
                  </a:lnTo>
                  <a:lnTo>
                    <a:pt x="560" y="280"/>
                  </a:lnTo>
                  <a:lnTo>
                    <a:pt x="562" y="314"/>
                  </a:lnTo>
                  <a:lnTo>
                    <a:pt x="564" y="342"/>
                  </a:lnTo>
                  <a:lnTo>
                    <a:pt x="552" y="376"/>
                  </a:lnTo>
                  <a:lnTo>
                    <a:pt x="534" y="376"/>
                  </a:lnTo>
                  <a:lnTo>
                    <a:pt x="506" y="410"/>
                  </a:lnTo>
                  <a:lnTo>
                    <a:pt x="500" y="422"/>
                  </a:lnTo>
                  <a:lnTo>
                    <a:pt x="504" y="444"/>
                  </a:lnTo>
                  <a:lnTo>
                    <a:pt x="482" y="450"/>
                  </a:lnTo>
                  <a:lnTo>
                    <a:pt x="474" y="488"/>
                  </a:lnTo>
                  <a:lnTo>
                    <a:pt x="478" y="547"/>
                  </a:lnTo>
                  <a:lnTo>
                    <a:pt x="446" y="545"/>
                  </a:lnTo>
                  <a:lnTo>
                    <a:pt x="436" y="575"/>
                  </a:lnTo>
                  <a:lnTo>
                    <a:pt x="478" y="593"/>
                  </a:lnTo>
                  <a:lnTo>
                    <a:pt x="488" y="611"/>
                  </a:lnTo>
                  <a:lnTo>
                    <a:pt x="506" y="621"/>
                  </a:lnTo>
                  <a:lnTo>
                    <a:pt x="508" y="655"/>
                  </a:lnTo>
                  <a:lnTo>
                    <a:pt x="540" y="665"/>
                  </a:lnTo>
                  <a:lnTo>
                    <a:pt x="542" y="693"/>
                  </a:lnTo>
                  <a:lnTo>
                    <a:pt x="524" y="681"/>
                  </a:lnTo>
                  <a:lnTo>
                    <a:pt x="494" y="697"/>
                  </a:lnTo>
                  <a:lnTo>
                    <a:pt x="476" y="717"/>
                  </a:lnTo>
                  <a:lnTo>
                    <a:pt x="462" y="731"/>
                  </a:lnTo>
                  <a:lnTo>
                    <a:pt x="408" y="727"/>
                  </a:lnTo>
                  <a:lnTo>
                    <a:pt x="396" y="711"/>
                  </a:lnTo>
                  <a:lnTo>
                    <a:pt x="382" y="721"/>
                  </a:lnTo>
                  <a:lnTo>
                    <a:pt x="366" y="723"/>
                  </a:lnTo>
                  <a:lnTo>
                    <a:pt x="354" y="739"/>
                  </a:lnTo>
                  <a:lnTo>
                    <a:pt x="308" y="691"/>
                  </a:lnTo>
                  <a:lnTo>
                    <a:pt x="288" y="701"/>
                  </a:lnTo>
                  <a:lnTo>
                    <a:pt x="272" y="693"/>
                  </a:lnTo>
                  <a:lnTo>
                    <a:pt x="254" y="701"/>
                  </a:lnTo>
                  <a:lnTo>
                    <a:pt x="222" y="68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8" name="Suriname">
              <a:extLst>
                <a:ext uri="{FF2B5EF4-FFF2-40B4-BE49-F238E27FC236}">
                  <a16:creationId xmlns="" xmlns:a16="http://schemas.microsoft.com/office/drawing/2014/main" id="{1D4CFD02-E50E-420A-974D-9FC987C5529B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9196" y="4426990"/>
              <a:ext cx="130803" cy="129793"/>
            </a:xfrm>
            <a:custGeom>
              <a:avLst/>
              <a:gdLst/>
              <a:ahLst/>
              <a:cxnLst>
                <a:cxn ang="0">
                  <a:pos x="84" y="160"/>
                </a:cxn>
                <a:cxn ang="0">
                  <a:pos x="44" y="158"/>
                </a:cxn>
                <a:cxn ang="0">
                  <a:pos x="26" y="112"/>
                </a:cxn>
                <a:cxn ang="0">
                  <a:pos x="6" y="100"/>
                </a:cxn>
                <a:cxn ang="0">
                  <a:pos x="0" y="70"/>
                </a:cxn>
                <a:cxn ang="0">
                  <a:pos x="2" y="46"/>
                </a:cxn>
                <a:cxn ang="0">
                  <a:pos x="18" y="50"/>
                </a:cxn>
                <a:cxn ang="0">
                  <a:pos x="30" y="40"/>
                </a:cxn>
                <a:cxn ang="0">
                  <a:pos x="30" y="24"/>
                </a:cxn>
                <a:cxn ang="0">
                  <a:pos x="36" y="6"/>
                </a:cxn>
                <a:cxn ang="0">
                  <a:pos x="62" y="10"/>
                </a:cxn>
                <a:cxn ang="0">
                  <a:pos x="86" y="10"/>
                </a:cxn>
                <a:cxn ang="0">
                  <a:pos x="112" y="0"/>
                </a:cxn>
                <a:cxn ang="0">
                  <a:pos x="142" y="6"/>
                </a:cxn>
                <a:cxn ang="0">
                  <a:pos x="158" y="8"/>
                </a:cxn>
                <a:cxn ang="0">
                  <a:pos x="162" y="18"/>
                </a:cxn>
                <a:cxn ang="0">
                  <a:pos x="142" y="42"/>
                </a:cxn>
                <a:cxn ang="0">
                  <a:pos x="138" y="64"/>
                </a:cxn>
                <a:cxn ang="0">
                  <a:pos x="142" y="88"/>
                </a:cxn>
                <a:cxn ang="0">
                  <a:pos x="156" y="102"/>
                </a:cxn>
                <a:cxn ang="0">
                  <a:pos x="148" y="112"/>
                </a:cxn>
                <a:cxn ang="0">
                  <a:pos x="152" y="126"/>
                </a:cxn>
                <a:cxn ang="0">
                  <a:pos x="138" y="148"/>
                </a:cxn>
                <a:cxn ang="0">
                  <a:pos x="118" y="130"/>
                </a:cxn>
                <a:cxn ang="0">
                  <a:pos x="100" y="146"/>
                </a:cxn>
                <a:cxn ang="0">
                  <a:pos x="82" y="138"/>
                </a:cxn>
                <a:cxn ang="0">
                  <a:pos x="76" y="146"/>
                </a:cxn>
                <a:cxn ang="0">
                  <a:pos x="84" y="160"/>
                </a:cxn>
              </a:cxnLst>
              <a:rect l="0" t="0" r="r" b="b"/>
              <a:pathLst>
                <a:path w="162" h="160">
                  <a:moveTo>
                    <a:pt x="84" y="160"/>
                  </a:moveTo>
                  <a:lnTo>
                    <a:pt x="44" y="158"/>
                  </a:lnTo>
                  <a:lnTo>
                    <a:pt x="26" y="112"/>
                  </a:lnTo>
                  <a:lnTo>
                    <a:pt x="6" y="100"/>
                  </a:lnTo>
                  <a:lnTo>
                    <a:pt x="0" y="70"/>
                  </a:lnTo>
                  <a:lnTo>
                    <a:pt x="2" y="46"/>
                  </a:lnTo>
                  <a:lnTo>
                    <a:pt x="18" y="50"/>
                  </a:lnTo>
                  <a:lnTo>
                    <a:pt x="30" y="40"/>
                  </a:lnTo>
                  <a:lnTo>
                    <a:pt x="30" y="24"/>
                  </a:lnTo>
                  <a:lnTo>
                    <a:pt x="36" y="6"/>
                  </a:lnTo>
                  <a:lnTo>
                    <a:pt x="62" y="10"/>
                  </a:lnTo>
                  <a:lnTo>
                    <a:pt x="86" y="10"/>
                  </a:lnTo>
                  <a:lnTo>
                    <a:pt x="112" y="0"/>
                  </a:lnTo>
                  <a:lnTo>
                    <a:pt x="142" y="6"/>
                  </a:lnTo>
                  <a:lnTo>
                    <a:pt x="158" y="8"/>
                  </a:lnTo>
                  <a:lnTo>
                    <a:pt x="162" y="18"/>
                  </a:lnTo>
                  <a:lnTo>
                    <a:pt x="142" y="42"/>
                  </a:lnTo>
                  <a:lnTo>
                    <a:pt x="138" y="64"/>
                  </a:lnTo>
                  <a:lnTo>
                    <a:pt x="142" y="88"/>
                  </a:lnTo>
                  <a:lnTo>
                    <a:pt x="156" y="102"/>
                  </a:lnTo>
                  <a:lnTo>
                    <a:pt x="148" y="112"/>
                  </a:lnTo>
                  <a:lnTo>
                    <a:pt x="152" y="126"/>
                  </a:lnTo>
                  <a:lnTo>
                    <a:pt x="138" y="148"/>
                  </a:lnTo>
                  <a:lnTo>
                    <a:pt x="118" y="130"/>
                  </a:lnTo>
                  <a:lnTo>
                    <a:pt x="100" y="146"/>
                  </a:lnTo>
                  <a:lnTo>
                    <a:pt x="82" y="138"/>
                  </a:lnTo>
                  <a:lnTo>
                    <a:pt x="76" y="146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9" name="Swaziland">
              <a:extLst>
                <a:ext uri="{FF2B5EF4-FFF2-40B4-BE49-F238E27FC236}">
                  <a16:creationId xmlns="" xmlns:a16="http://schemas.microsoft.com/office/drawing/2014/main" id="{FD1473B1-2C89-4EB1-8DEC-CF366509F80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5655" y="5418137"/>
              <a:ext cx="46855" cy="51131"/>
            </a:xfrm>
            <a:custGeom>
              <a:avLst/>
              <a:gdLst/>
              <a:ahLst/>
              <a:cxnLst>
                <a:cxn ang="0">
                  <a:pos x="38" y="64"/>
                </a:cxn>
                <a:cxn ang="0">
                  <a:pos x="56" y="46"/>
                </a:cxn>
                <a:cxn ang="0">
                  <a:pos x="54" y="24"/>
                </a:cxn>
                <a:cxn ang="0">
                  <a:pos x="44" y="12"/>
                </a:cxn>
                <a:cxn ang="0">
                  <a:pos x="30" y="4"/>
                </a:cxn>
                <a:cxn ang="0">
                  <a:pos x="14" y="0"/>
                </a:cxn>
                <a:cxn ang="0">
                  <a:pos x="8" y="22"/>
                </a:cxn>
                <a:cxn ang="0">
                  <a:pos x="0" y="42"/>
                </a:cxn>
                <a:cxn ang="0">
                  <a:pos x="6" y="62"/>
                </a:cxn>
                <a:cxn ang="0">
                  <a:pos x="16" y="64"/>
                </a:cxn>
                <a:cxn ang="0">
                  <a:pos x="38" y="64"/>
                </a:cxn>
              </a:cxnLst>
              <a:rect l="0" t="0" r="r" b="b"/>
              <a:pathLst>
                <a:path w="56" h="64">
                  <a:moveTo>
                    <a:pt x="38" y="64"/>
                  </a:moveTo>
                  <a:lnTo>
                    <a:pt x="56" y="46"/>
                  </a:lnTo>
                  <a:lnTo>
                    <a:pt x="54" y="24"/>
                  </a:lnTo>
                  <a:lnTo>
                    <a:pt x="44" y="12"/>
                  </a:lnTo>
                  <a:lnTo>
                    <a:pt x="30" y="4"/>
                  </a:lnTo>
                  <a:lnTo>
                    <a:pt x="14" y="0"/>
                  </a:lnTo>
                  <a:lnTo>
                    <a:pt x="8" y="22"/>
                  </a:lnTo>
                  <a:lnTo>
                    <a:pt x="0" y="42"/>
                  </a:lnTo>
                  <a:lnTo>
                    <a:pt x="6" y="62"/>
                  </a:lnTo>
                  <a:lnTo>
                    <a:pt x="16" y="64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0" name="Sweden">
              <a:extLst>
                <a:ext uri="{FF2B5EF4-FFF2-40B4-BE49-F238E27FC236}">
                  <a16:creationId xmlns="" xmlns:a16="http://schemas.microsoft.com/office/drawing/2014/main" id="{9A755762-ACDE-407F-B7BF-DC514413BC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4582" y="1469286"/>
              <a:ext cx="404127" cy="967548"/>
            </a:xfrm>
            <a:custGeom>
              <a:avLst/>
              <a:gdLst/>
              <a:ahLst/>
              <a:cxnLst>
                <a:cxn ang="0">
                  <a:pos x="12" y="968"/>
                </a:cxn>
                <a:cxn ang="0">
                  <a:pos x="18" y="1010"/>
                </a:cxn>
                <a:cxn ang="0">
                  <a:pos x="42" y="1078"/>
                </a:cxn>
                <a:cxn ang="0">
                  <a:pos x="60" y="1100"/>
                </a:cxn>
                <a:cxn ang="0">
                  <a:pos x="56" y="1144"/>
                </a:cxn>
                <a:cxn ang="0">
                  <a:pos x="76" y="1186"/>
                </a:cxn>
                <a:cxn ang="0">
                  <a:pos x="110" y="1180"/>
                </a:cxn>
                <a:cxn ang="0">
                  <a:pos x="118" y="1148"/>
                </a:cxn>
                <a:cxn ang="0">
                  <a:pos x="138" y="1128"/>
                </a:cxn>
                <a:cxn ang="0">
                  <a:pos x="168" y="1132"/>
                </a:cxn>
                <a:cxn ang="0">
                  <a:pos x="192" y="1104"/>
                </a:cxn>
                <a:cxn ang="0">
                  <a:pos x="204" y="1064"/>
                </a:cxn>
                <a:cxn ang="0">
                  <a:pos x="210" y="1022"/>
                </a:cxn>
                <a:cxn ang="0">
                  <a:pos x="222" y="976"/>
                </a:cxn>
                <a:cxn ang="0">
                  <a:pos x="232" y="954"/>
                </a:cxn>
                <a:cxn ang="0">
                  <a:pos x="268" y="934"/>
                </a:cxn>
                <a:cxn ang="0">
                  <a:pos x="286" y="886"/>
                </a:cxn>
                <a:cxn ang="0">
                  <a:pos x="296" y="844"/>
                </a:cxn>
                <a:cxn ang="0">
                  <a:pos x="270" y="812"/>
                </a:cxn>
                <a:cxn ang="0">
                  <a:pos x="246" y="790"/>
                </a:cxn>
                <a:cxn ang="0">
                  <a:pos x="252" y="710"/>
                </a:cxn>
                <a:cxn ang="0">
                  <a:pos x="246" y="638"/>
                </a:cxn>
                <a:cxn ang="0">
                  <a:pos x="274" y="608"/>
                </a:cxn>
                <a:cxn ang="0">
                  <a:pos x="308" y="572"/>
                </a:cxn>
                <a:cxn ang="0">
                  <a:pos x="332" y="550"/>
                </a:cxn>
                <a:cxn ang="0">
                  <a:pos x="354" y="528"/>
                </a:cxn>
                <a:cxn ang="0">
                  <a:pos x="388" y="492"/>
                </a:cxn>
                <a:cxn ang="0">
                  <a:pos x="374" y="450"/>
                </a:cxn>
                <a:cxn ang="0">
                  <a:pos x="390" y="402"/>
                </a:cxn>
                <a:cxn ang="0">
                  <a:pos x="442" y="342"/>
                </a:cxn>
                <a:cxn ang="0">
                  <a:pos x="498" y="348"/>
                </a:cxn>
                <a:cxn ang="0">
                  <a:pos x="498" y="244"/>
                </a:cxn>
                <a:cxn ang="0">
                  <a:pos x="474" y="104"/>
                </a:cxn>
                <a:cxn ang="0">
                  <a:pos x="408" y="50"/>
                </a:cxn>
                <a:cxn ang="0">
                  <a:pos x="336" y="0"/>
                </a:cxn>
                <a:cxn ang="0">
                  <a:pos x="322" y="62"/>
                </a:cxn>
                <a:cxn ang="0">
                  <a:pos x="278" y="54"/>
                </a:cxn>
                <a:cxn ang="0">
                  <a:pos x="262" y="54"/>
                </a:cxn>
                <a:cxn ang="0">
                  <a:pos x="264" y="104"/>
                </a:cxn>
                <a:cxn ang="0">
                  <a:pos x="214" y="140"/>
                </a:cxn>
                <a:cxn ang="0">
                  <a:pos x="194" y="162"/>
                </a:cxn>
                <a:cxn ang="0">
                  <a:pos x="152" y="282"/>
                </a:cxn>
                <a:cxn ang="0">
                  <a:pos x="150" y="318"/>
                </a:cxn>
                <a:cxn ang="0">
                  <a:pos x="98" y="452"/>
                </a:cxn>
                <a:cxn ang="0">
                  <a:pos x="88" y="490"/>
                </a:cxn>
                <a:cxn ang="0">
                  <a:pos x="34" y="530"/>
                </a:cxn>
                <a:cxn ang="0">
                  <a:pos x="32" y="672"/>
                </a:cxn>
                <a:cxn ang="0">
                  <a:pos x="38" y="768"/>
                </a:cxn>
                <a:cxn ang="0">
                  <a:pos x="24" y="884"/>
                </a:cxn>
                <a:cxn ang="0">
                  <a:pos x="8" y="920"/>
                </a:cxn>
                <a:cxn ang="0">
                  <a:pos x="0" y="950"/>
                </a:cxn>
              </a:cxnLst>
              <a:rect l="0" t="0" r="r" b="b"/>
              <a:pathLst>
                <a:path w="498" h="1186">
                  <a:moveTo>
                    <a:pt x="0" y="950"/>
                  </a:moveTo>
                  <a:lnTo>
                    <a:pt x="12" y="968"/>
                  </a:lnTo>
                  <a:lnTo>
                    <a:pt x="24" y="978"/>
                  </a:lnTo>
                  <a:lnTo>
                    <a:pt x="18" y="1010"/>
                  </a:lnTo>
                  <a:lnTo>
                    <a:pt x="30" y="1026"/>
                  </a:lnTo>
                  <a:lnTo>
                    <a:pt x="42" y="1078"/>
                  </a:lnTo>
                  <a:lnTo>
                    <a:pt x="56" y="1086"/>
                  </a:lnTo>
                  <a:lnTo>
                    <a:pt x="60" y="1100"/>
                  </a:lnTo>
                  <a:lnTo>
                    <a:pt x="46" y="1120"/>
                  </a:lnTo>
                  <a:lnTo>
                    <a:pt x="56" y="1144"/>
                  </a:lnTo>
                  <a:lnTo>
                    <a:pt x="60" y="1170"/>
                  </a:lnTo>
                  <a:lnTo>
                    <a:pt x="76" y="1186"/>
                  </a:lnTo>
                  <a:lnTo>
                    <a:pt x="96" y="1178"/>
                  </a:lnTo>
                  <a:lnTo>
                    <a:pt x="110" y="1180"/>
                  </a:lnTo>
                  <a:lnTo>
                    <a:pt x="118" y="1170"/>
                  </a:lnTo>
                  <a:lnTo>
                    <a:pt x="118" y="1148"/>
                  </a:lnTo>
                  <a:lnTo>
                    <a:pt x="134" y="1140"/>
                  </a:lnTo>
                  <a:lnTo>
                    <a:pt x="138" y="1128"/>
                  </a:lnTo>
                  <a:lnTo>
                    <a:pt x="152" y="1122"/>
                  </a:lnTo>
                  <a:lnTo>
                    <a:pt x="168" y="1132"/>
                  </a:lnTo>
                  <a:lnTo>
                    <a:pt x="188" y="1128"/>
                  </a:lnTo>
                  <a:lnTo>
                    <a:pt x="192" y="1104"/>
                  </a:lnTo>
                  <a:lnTo>
                    <a:pt x="200" y="1086"/>
                  </a:lnTo>
                  <a:lnTo>
                    <a:pt x="204" y="1064"/>
                  </a:lnTo>
                  <a:lnTo>
                    <a:pt x="212" y="1056"/>
                  </a:lnTo>
                  <a:lnTo>
                    <a:pt x="210" y="1022"/>
                  </a:lnTo>
                  <a:lnTo>
                    <a:pt x="210" y="1012"/>
                  </a:lnTo>
                  <a:lnTo>
                    <a:pt x="222" y="976"/>
                  </a:lnTo>
                  <a:lnTo>
                    <a:pt x="218" y="962"/>
                  </a:lnTo>
                  <a:lnTo>
                    <a:pt x="232" y="954"/>
                  </a:lnTo>
                  <a:lnTo>
                    <a:pt x="250" y="922"/>
                  </a:lnTo>
                  <a:lnTo>
                    <a:pt x="268" y="934"/>
                  </a:lnTo>
                  <a:lnTo>
                    <a:pt x="284" y="910"/>
                  </a:lnTo>
                  <a:lnTo>
                    <a:pt x="286" y="886"/>
                  </a:lnTo>
                  <a:lnTo>
                    <a:pt x="298" y="872"/>
                  </a:lnTo>
                  <a:lnTo>
                    <a:pt x="296" y="844"/>
                  </a:lnTo>
                  <a:lnTo>
                    <a:pt x="284" y="832"/>
                  </a:lnTo>
                  <a:lnTo>
                    <a:pt x="270" y="812"/>
                  </a:lnTo>
                  <a:lnTo>
                    <a:pt x="262" y="798"/>
                  </a:lnTo>
                  <a:lnTo>
                    <a:pt x="246" y="790"/>
                  </a:lnTo>
                  <a:lnTo>
                    <a:pt x="238" y="708"/>
                  </a:lnTo>
                  <a:lnTo>
                    <a:pt x="252" y="710"/>
                  </a:lnTo>
                  <a:lnTo>
                    <a:pt x="254" y="664"/>
                  </a:lnTo>
                  <a:lnTo>
                    <a:pt x="246" y="638"/>
                  </a:lnTo>
                  <a:lnTo>
                    <a:pt x="264" y="632"/>
                  </a:lnTo>
                  <a:lnTo>
                    <a:pt x="274" y="608"/>
                  </a:lnTo>
                  <a:lnTo>
                    <a:pt x="296" y="570"/>
                  </a:lnTo>
                  <a:lnTo>
                    <a:pt x="308" y="572"/>
                  </a:lnTo>
                  <a:lnTo>
                    <a:pt x="314" y="544"/>
                  </a:lnTo>
                  <a:lnTo>
                    <a:pt x="332" y="550"/>
                  </a:lnTo>
                  <a:lnTo>
                    <a:pt x="340" y="530"/>
                  </a:lnTo>
                  <a:lnTo>
                    <a:pt x="354" y="528"/>
                  </a:lnTo>
                  <a:lnTo>
                    <a:pt x="372" y="502"/>
                  </a:lnTo>
                  <a:lnTo>
                    <a:pt x="388" y="492"/>
                  </a:lnTo>
                  <a:lnTo>
                    <a:pt x="398" y="478"/>
                  </a:lnTo>
                  <a:lnTo>
                    <a:pt x="374" y="450"/>
                  </a:lnTo>
                  <a:lnTo>
                    <a:pt x="390" y="422"/>
                  </a:lnTo>
                  <a:lnTo>
                    <a:pt x="390" y="402"/>
                  </a:lnTo>
                  <a:lnTo>
                    <a:pt x="424" y="372"/>
                  </a:lnTo>
                  <a:lnTo>
                    <a:pt x="442" y="342"/>
                  </a:lnTo>
                  <a:lnTo>
                    <a:pt x="460" y="350"/>
                  </a:lnTo>
                  <a:lnTo>
                    <a:pt x="498" y="348"/>
                  </a:lnTo>
                  <a:lnTo>
                    <a:pt x="490" y="288"/>
                  </a:lnTo>
                  <a:lnTo>
                    <a:pt x="498" y="244"/>
                  </a:lnTo>
                  <a:lnTo>
                    <a:pt x="482" y="174"/>
                  </a:lnTo>
                  <a:lnTo>
                    <a:pt x="474" y="104"/>
                  </a:lnTo>
                  <a:lnTo>
                    <a:pt x="456" y="78"/>
                  </a:lnTo>
                  <a:lnTo>
                    <a:pt x="408" y="50"/>
                  </a:lnTo>
                  <a:lnTo>
                    <a:pt x="350" y="0"/>
                  </a:lnTo>
                  <a:lnTo>
                    <a:pt x="336" y="0"/>
                  </a:lnTo>
                  <a:lnTo>
                    <a:pt x="334" y="46"/>
                  </a:lnTo>
                  <a:lnTo>
                    <a:pt x="322" y="62"/>
                  </a:lnTo>
                  <a:lnTo>
                    <a:pt x="310" y="54"/>
                  </a:lnTo>
                  <a:lnTo>
                    <a:pt x="278" y="54"/>
                  </a:lnTo>
                  <a:lnTo>
                    <a:pt x="268" y="48"/>
                  </a:lnTo>
                  <a:lnTo>
                    <a:pt x="262" y="54"/>
                  </a:lnTo>
                  <a:lnTo>
                    <a:pt x="266" y="84"/>
                  </a:lnTo>
                  <a:lnTo>
                    <a:pt x="264" y="104"/>
                  </a:lnTo>
                  <a:lnTo>
                    <a:pt x="234" y="92"/>
                  </a:lnTo>
                  <a:lnTo>
                    <a:pt x="214" y="140"/>
                  </a:lnTo>
                  <a:lnTo>
                    <a:pt x="198" y="144"/>
                  </a:lnTo>
                  <a:lnTo>
                    <a:pt x="194" y="162"/>
                  </a:lnTo>
                  <a:lnTo>
                    <a:pt x="216" y="192"/>
                  </a:lnTo>
                  <a:lnTo>
                    <a:pt x="152" y="282"/>
                  </a:lnTo>
                  <a:lnTo>
                    <a:pt x="160" y="306"/>
                  </a:lnTo>
                  <a:lnTo>
                    <a:pt x="150" y="318"/>
                  </a:lnTo>
                  <a:lnTo>
                    <a:pt x="136" y="318"/>
                  </a:lnTo>
                  <a:lnTo>
                    <a:pt x="98" y="452"/>
                  </a:lnTo>
                  <a:lnTo>
                    <a:pt x="114" y="464"/>
                  </a:lnTo>
                  <a:lnTo>
                    <a:pt x="88" y="490"/>
                  </a:lnTo>
                  <a:lnTo>
                    <a:pt x="62" y="488"/>
                  </a:lnTo>
                  <a:lnTo>
                    <a:pt x="34" y="530"/>
                  </a:lnTo>
                  <a:lnTo>
                    <a:pt x="40" y="550"/>
                  </a:lnTo>
                  <a:lnTo>
                    <a:pt x="32" y="672"/>
                  </a:lnTo>
                  <a:lnTo>
                    <a:pt x="58" y="732"/>
                  </a:lnTo>
                  <a:lnTo>
                    <a:pt x="38" y="768"/>
                  </a:lnTo>
                  <a:lnTo>
                    <a:pt x="54" y="836"/>
                  </a:lnTo>
                  <a:lnTo>
                    <a:pt x="24" y="884"/>
                  </a:lnTo>
                  <a:lnTo>
                    <a:pt x="20" y="920"/>
                  </a:lnTo>
                  <a:lnTo>
                    <a:pt x="8" y="920"/>
                  </a:lnTo>
                  <a:lnTo>
                    <a:pt x="0" y="928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1" name="Switzerland">
              <a:extLst>
                <a:ext uri="{FF2B5EF4-FFF2-40B4-BE49-F238E27FC236}">
                  <a16:creationId xmlns="" xmlns:a16="http://schemas.microsoft.com/office/drawing/2014/main" id="{364CDDC1-127E-48CB-8600-68CCCC105D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8399" y="2828179"/>
              <a:ext cx="142519" cy="86528"/>
            </a:xfrm>
            <a:custGeom>
              <a:avLst/>
              <a:gdLst/>
              <a:ahLst/>
              <a:cxnLst>
                <a:cxn ang="0">
                  <a:pos x="62" y="94"/>
                </a:cxn>
                <a:cxn ang="0">
                  <a:pos x="74" y="100"/>
                </a:cxn>
                <a:cxn ang="0">
                  <a:pos x="82" y="90"/>
                </a:cxn>
                <a:cxn ang="0">
                  <a:pos x="96" y="78"/>
                </a:cxn>
                <a:cxn ang="0">
                  <a:pos x="104" y="90"/>
                </a:cxn>
                <a:cxn ang="0">
                  <a:pos x="116" y="96"/>
                </a:cxn>
                <a:cxn ang="0">
                  <a:pos x="118" y="80"/>
                </a:cxn>
                <a:cxn ang="0">
                  <a:pos x="122" y="68"/>
                </a:cxn>
                <a:cxn ang="0">
                  <a:pos x="132" y="72"/>
                </a:cxn>
                <a:cxn ang="0">
                  <a:pos x="158" y="78"/>
                </a:cxn>
                <a:cxn ang="0">
                  <a:pos x="164" y="64"/>
                </a:cxn>
                <a:cxn ang="0">
                  <a:pos x="166" y="52"/>
                </a:cxn>
                <a:cxn ang="0">
                  <a:pos x="178" y="48"/>
                </a:cxn>
                <a:cxn ang="0">
                  <a:pos x="168" y="40"/>
                </a:cxn>
                <a:cxn ang="0">
                  <a:pos x="154" y="44"/>
                </a:cxn>
                <a:cxn ang="0">
                  <a:pos x="140" y="38"/>
                </a:cxn>
                <a:cxn ang="0">
                  <a:pos x="136" y="24"/>
                </a:cxn>
                <a:cxn ang="0">
                  <a:pos x="142" y="10"/>
                </a:cxn>
                <a:cxn ang="0">
                  <a:pos x="132" y="2"/>
                </a:cxn>
                <a:cxn ang="0">
                  <a:pos x="114" y="4"/>
                </a:cxn>
                <a:cxn ang="0">
                  <a:pos x="102" y="0"/>
                </a:cxn>
                <a:cxn ang="0">
                  <a:pos x="82" y="10"/>
                </a:cxn>
                <a:cxn ang="0">
                  <a:pos x="68" y="4"/>
                </a:cxn>
                <a:cxn ang="0">
                  <a:pos x="52" y="12"/>
                </a:cxn>
                <a:cxn ang="0">
                  <a:pos x="40" y="10"/>
                </a:cxn>
                <a:cxn ang="0">
                  <a:pos x="30" y="20"/>
                </a:cxn>
                <a:cxn ang="0">
                  <a:pos x="36" y="30"/>
                </a:cxn>
                <a:cxn ang="0">
                  <a:pos x="16" y="48"/>
                </a:cxn>
                <a:cxn ang="0">
                  <a:pos x="6" y="7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28" y="76"/>
                </a:cxn>
                <a:cxn ang="0">
                  <a:pos x="40" y="86"/>
                </a:cxn>
                <a:cxn ang="0">
                  <a:pos x="44" y="104"/>
                </a:cxn>
                <a:cxn ang="0">
                  <a:pos x="62" y="94"/>
                </a:cxn>
              </a:cxnLst>
              <a:rect l="0" t="0" r="r" b="b"/>
              <a:pathLst>
                <a:path w="178" h="104">
                  <a:moveTo>
                    <a:pt x="62" y="94"/>
                  </a:moveTo>
                  <a:lnTo>
                    <a:pt x="74" y="100"/>
                  </a:lnTo>
                  <a:lnTo>
                    <a:pt x="82" y="90"/>
                  </a:lnTo>
                  <a:lnTo>
                    <a:pt x="96" y="78"/>
                  </a:lnTo>
                  <a:lnTo>
                    <a:pt x="104" y="90"/>
                  </a:lnTo>
                  <a:lnTo>
                    <a:pt x="116" y="96"/>
                  </a:lnTo>
                  <a:lnTo>
                    <a:pt x="118" y="80"/>
                  </a:lnTo>
                  <a:lnTo>
                    <a:pt x="122" y="68"/>
                  </a:lnTo>
                  <a:lnTo>
                    <a:pt x="132" y="72"/>
                  </a:lnTo>
                  <a:lnTo>
                    <a:pt x="158" y="78"/>
                  </a:lnTo>
                  <a:lnTo>
                    <a:pt x="164" y="64"/>
                  </a:lnTo>
                  <a:lnTo>
                    <a:pt x="166" y="52"/>
                  </a:lnTo>
                  <a:lnTo>
                    <a:pt x="178" y="48"/>
                  </a:lnTo>
                  <a:lnTo>
                    <a:pt x="168" y="40"/>
                  </a:lnTo>
                  <a:lnTo>
                    <a:pt x="154" y="44"/>
                  </a:lnTo>
                  <a:lnTo>
                    <a:pt x="140" y="38"/>
                  </a:lnTo>
                  <a:lnTo>
                    <a:pt x="136" y="24"/>
                  </a:lnTo>
                  <a:lnTo>
                    <a:pt x="142" y="10"/>
                  </a:lnTo>
                  <a:lnTo>
                    <a:pt x="132" y="2"/>
                  </a:lnTo>
                  <a:lnTo>
                    <a:pt x="114" y="4"/>
                  </a:lnTo>
                  <a:lnTo>
                    <a:pt x="102" y="0"/>
                  </a:lnTo>
                  <a:lnTo>
                    <a:pt x="82" y="10"/>
                  </a:lnTo>
                  <a:lnTo>
                    <a:pt x="68" y="4"/>
                  </a:lnTo>
                  <a:lnTo>
                    <a:pt x="52" y="12"/>
                  </a:lnTo>
                  <a:lnTo>
                    <a:pt x="40" y="10"/>
                  </a:lnTo>
                  <a:lnTo>
                    <a:pt x="30" y="20"/>
                  </a:lnTo>
                  <a:lnTo>
                    <a:pt x="36" y="30"/>
                  </a:lnTo>
                  <a:lnTo>
                    <a:pt x="16" y="48"/>
                  </a:lnTo>
                  <a:lnTo>
                    <a:pt x="6" y="70"/>
                  </a:lnTo>
                  <a:lnTo>
                    <a:pt x="0" y="90"/>
                  </a:lnTo>
                  <a:lnTo>
                    <a:pt x="16" y="90"/>
                  </a:lnTo>
                  <a:lnTo>
                    <a:pt x="28" y="76"/>
                  </a:lnTo>
                  <a:lnTo>
                    <a:pt x="40" y="86"/>
                  </a:lnTo>
                  <a:lnTo>
                    <a:pt x="44" y="10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2" name="Syria">
              <a:extLst>
                <a:ext uri="{FF2B5EF4-FFF2-40B4-BE49-F238E27FC236}">
                  <a16:creationId xmlns="" xmlns:a16="http://schemas.microsoft.com/office/drawing/2014/main" id="{DE63C68D-C1EE-420E-8F3F-55297C12868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5983" y="3286387"/>
              <a:ext cx="216707" cy="188791"/>
            </a:xfrm>
            <a:custGeom>
              <a:avLst/>
              <a:gdLst/>
              <a:ahLst/>
              <a:cxnLst>
                <a:cxn ang="0">
                  <a:pos x="4" y="182"/>
                </a:cxn>
                <a:cxn ang="0">
                  <a:pos x="6" y="192"/>
                </a:cxn>
                <a:cxn ang="0">
                  <a:pos x="6" y="198"/>
                </a:cxn>
                <a:cxn ang="0">
                  <a:pos x="6" y="202"/>
                </a:cxn>
                <a:cxn ang="0">
                  <a:pos x="2" y="210"/>
                </a:cxn>
                <a:cxn ang="0">
                  <a:pos x="8" y="210"/>
                </a:cxn>
                <a:cxn ang="0">
                  <a:pos x="14" y="220"/>
                </a:cxn>
                <a:cxn ang="0">
                  <a:pos x="16" y="220"/>
                </a:cxn>
                <a:cxn ang="0">
                  <a:pos x="24" y="226"/>
                </a:cxn>
                <a:cxn ang="0">
                  <a:pos x="42" y="230"/>
                </a:cxn>
                <a:cxn ang="0">
                  <a:pos x="112" y="180"/>
                </a:cxn>
                <a:cxn ang="0">
                  <a:pos x="212" y="114"/>
                </a:cxn>
                <a:cxn ang="0">
                  <a:pos x="210" y="96"/>
                </a:cxn>
                <a:cxn ang="0">
                  <a:pos x="216" y="82"/>
                </a:cxn>
                <a:cxn ang="0">
                  <a:pos x="220" y="50"/>
                </a:cxn>
                <a:cxn ang="0">
                  <a:pos x="266" y="16"/>
                </a:cxn>
                <a:cxn ang="0">
                  <a:pos x="248" y="0"/>
                </a:cxn>
                <a:cxn ang="0">
                  <a:pos x="224" y="12"/>
                </a:cxn>
                <a:cxn ang="0">
                  <a:pos x="190" y="12"/>
                </a:cxn>
                <a:cxn ang="0">
                  <a:pos x="174" y="24"/>
                </a:cxn>
                <a:cxn ang="0">
                  <a:pos x="160" y="28"/>
                </a:cxn>
                <a:cxn ang="0">
                  <a:pos x="128" y="28"/>
                </a:cxn>
                <a:cxn ang="0">
                  <a:pos x="112" y="22"/>
                </a:cxn>
                <a:cxn ang="0">
                  <a:pos x="82" y="32"/>
                </a:cxn>
                <a:cxn ang="0">
                  <a:pos x="68" y="32"/>
                </a:cxn>
                <a:cxn ang="0">
                  <a:pos x="58" y="18"/>
                </a:cxn>
                <a:cxn ang="0">
                  <a:pos x="48" y="20"/>
                </a:cxn>
                <a:cxn ang="0">
                  <a:pos x="40" y="34"/>
                </a:cxn>
                <a:cxn ang="0">
                  <a:pos x="48" y="50"/>
                </a:cxn>
                <a:cxn ang="0">
                  <a:pos x="36" y="52"/>
                </a:cxn>
                <a:cxn ang="0">
                  <a:pos x="16" y="70"/>
                </a:cxn>
                <a:cxn ang="0">
                  <a:pos x="6" y="60"/>
                </a:cxn>
                <a:cxn ang="0">
                  <a:pos x="4" y="70"/>
                </a:cxn>
                <a:cxn ang="0">
                  <a:pos x="2" y="108"/>
                </a:cxn>
                <a:cxn ang="0">
                  <a:pos x="2" y="114"/>
                </a:cxn>
                <a:cxn ang="0">
                  <a:pos x="0" y="122"/>
                </a:cxn>
                <a:cxn ang="0">
                  <a:pos x="6" y="122"/>
                </a:cxn>
                <a:cxn ang="0">
                  <a:pos x="12" y="128"/>
                </a:cxn>
                <a:cxn ang="0">
                  <a:pos x="20" y="136"/>
                </a:cxn>
                <a:cxn ang="0">
                  <a:pos x="22" y="154"/>
                </a:cxn>
                <a:cxn ang="0">
                  <a:pos x="18" y="166"/>
                </a:cxn>
                <a:cxn ang="0">
                  <a:pos x="10" y="176"/>
                </a:cxn>
                <a:cxn ang="0">
                  <a:pos x="6" y="182"/>
                </a:cxn>
                <a:cxn ang="0">
                  <a:pos x="4" y="182"/>
                </a:cxn>
              </a:cxnLst>
              <a:rect l="0" t="0" r="r" b="b"/>
              <a:pathLst>
                <a:path w="266" h="230">
                  <a:moveTo>
                    <a:pt x="4" y="182"/>
                  </a:moveTo>
                  <a:lnTo>
                    <a:pt x="6" y="192"/>
                  </a:lnTo>
                  <a:lnTo>
                    <a:pt x="6" y="198"/>
                  </a:lnTo>
                  <a:lnTo>
                    <a:pt x="6" y="202"/>
                  </a:lnTo>
                  <a:lnTo>
                    <a:pt x="2" y="210"/>
                  </a:lnTo>
                  <a:lnTo>
                    <a:pt x="8" y="210"/>
                  </a:lnTo>
                  <a:lnTo>
                    <a:pt x="14" y="220"/>
                  </a:lnTo>
                  <a:lnTo>
                    <a:pt x="16" y="220"/>
                  </a:lnTo>
                  <a:lnTo>
                    <a:pt x="24" y="226"/>
                  </a:lnTo>
                  <a:lnTo>
                    <a:pt x="42" y="230"/>
                  </a:lnTo>
                  <a:lnTo>
                    <a:pt x="112" y="180"/>
                  </a:lnTo>
                  <a:lnTo>
                    <a:pt x="212" y="114"/>
                  </a:lnTo>
                  <a:lnTo>
                    <a:pt x="210" y="96"/>
                  </a:lnTo>
                  <a:lnTo>
                    <a:pt x="216" y="82"/>
                  </a:lnTo>
                  <a:lnTo>
                    <a:pt x="220" y="50"/>
                  </a:lnTo>
                  <a:lnTo>
                    <a:pt x="266" y="16"/>
                  </a:lnTo>
                  <a:lnTo>
                    <a:pt x="248" y="0"/>
                  </a:lnTo>
                  <a:lnTo>
                    <a:pt x="224" y="12"/>
                  </a:lnTo>
                  <a:lnTo>
                    <a:pt x="190" y="12"/>
                  </a:lnTo>
                  <a:lnTo>
                    <a:pt x="174" y="24"/>
                  </a:lnTo>
                  <a:lnTo>
                    <a:pt x="160" y="28"/>
                  </a:lnTo>
                  <a:lnTo>
                    <a:pt x="128" y="28"/>
                  </a:lnTo>
                  <a:lnTo>
                    <a:pt x="112" y="22"/>
                  </a:lnTo>
                  <a:lnTo>
                    <a:pt x="82" y="32"/>
                  </a:lnTo>
                  <a:lnTo>
                    <a:pt x="68" y="32"/>
                  </a:lnTo>
                  <a:lnTo>
                    <a:pt x="58" y="18"/>
                  </a:lnTo>
                  <a:lnTo>
                    <a:pt x="48" y="20"/>
                  </a:lnTo>
                  <a:lnTo>
                    <a:pt x="40" y="34"/>
                  </a:lnTo>
                  <a:lnTo>
                    <a:pt x="48" y="50"/>
                  </a:lnTo>
                  <a:lnTo>
                    <a:pt x="36" y="52"/>
                  </a:lnTo>
                  <a:lnTo>
                    <a:pt x="16" y="70"/>
                  </a:lnTo>
                  <a:lnTo>
                    <a:pt x="6" y="60"/>
                  </a:lnTo>
                  <a:lnTo>
                    <a:pt x="4" y="70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0" y="122"/>
                  </a:lnTo>
                  <a:lnTo>
                    <a:pt x="6" y="122"/>
                  </a:lnTo>
                  <a:lnTo>
                    <a:pt x="12" y="128"/>
                  </a:lnTo>
                  <a:lnTo>
                    <a:pt x="20" y="136"/>
                  </a:lnTo>
                  <a:lnTo>
                    <a:pt x="22" y="154"/>
                  </a:lnTo>
                  <a:lnTo>
                    <a:pt x="18" y="166"/>
                  </a:lnTo>
                  <a:lnTo>
                    <a:pt x="10" y="176"/>
                  </a:lnTo>
                  <a:lnTo>
                    <a:pt x="6" y="182"/>
                  </a:lnTo>
                  <a:lnTo>
                    <a:pt x="4" y="1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3" name="Taiwan">
              <a:extLst>
                <a:ext uri="{FF2B5EF4-FFF2-40B4-BE49-F238E27FC236}">
                  <a16:creationId xmlns="" xmlns:a16="http://schemas.microsoft.com/office/drawing/2014/main" id="{B7142251-A7CF-496C-ABA3-23C5EF47F214}"/>
                </a:ext>
              </a:extLst>
            </p:cNvPr>
            <p:cNvSpPr>
              <a:spLocks/>
            </p:cNvSpPr>
            <p:nvPr/>
          </p:nvSpPr>
          <p:spPr bwMode="gray">
            <a:xfrm>
              <a:off x="9506451" y="3720997"/>
              <a:ext cx="56617" cy="121926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50" y="0"/>
                </a:cxn>
                <a:cxn ang="0">
                  <a:pos x="68" y="12"/>
                </a:cxn>
                <a:cxn ang="0">
                  <a:pos x="58" y="44"/>
                </a:cxn>
                <a:cxn ang="0">
                  <a:pos x="54" y="80"/>
                </a:cxn>
                <a:cxn ang="0">
                  <a:pos x="50" y="8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38" y="140"/>
                </a:cxn>
                <a:cxn ang="0">
                  <a:pos x="32" y="152"/>
                </a:cxn>
                <a:cxn ang="0">
                  <a:pos x="14" y="128"/>
                </a:cxn>
                <a:cxn ang="0">
                  <a:pos x="2" y="108"/>
                </a:cxn>
                <a:cxn ang="0">
                  <a:pos x="0" y="94"/>
                </a:cxn>
                <a:cxn ang="0">
                  <a:pos x="2" y="72"/>
                </a:cxn>
                <a:cxn ang="0">
                  <a:pos x="20" y="62"/>
                </a:cxn>
                <a:cxn ang="0">
                  <a:pos x="12" y="56"/>
                </a:cxn>
                <a:cxn ang="0">
                  <a:pos x="30" y="28"/>
                </a:cxn>
                <a:cxn ang="0">
                  <a:pos x="36" y="12"/>
                </a:cxn>
              </a:cxnLst>
              <a:rect l="0" t="0" r="r" b="b"/>
              <a:pathLst>
                <a:path w="68" h="152">
                  <a:moveTo>
                    <a:pt x="36" y="12"/>
                  </a:moveTo>
                  <a:lnTo>
                    <a:pt x="50" y="0"/>
                  </a:lnTo>
                  <a:lnTo>
                    <a:pt x="68" y="12"/>
                  </a:lnTo>
                  <a:lnTo>
                    <a:pt x="58" y="44"/>
                  </a:lnTo>
                  <a:lnTo>
                    <a:pt x="54" y="80"/>
                  </a:lnTo>
                  <a:lnTo>
                    <a:pt x="50" y="8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38" y="140"/>
                  </a:lnTo>
                  <a:lnTo>
                    <a:pt x="32" y="152"/>
                  </a:lnTo>
                  <a:lnTo>
                    <a:pt x="14" y="128"/>
                  </a:lnTo>
                  <a:lnTo>
                    <a:pt x="2" y="108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20" y="62"/>
                  </a:lnTo>
                  <a:lnTo>
                    <a:pt x="12" y="56"/>
                  </a:lnTo>
                  <a:lnTo>
                    <a:pt x="30" y="28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4" name="Tajikistan">
              <a:extLst>
                <a:ext uri="{FF2B5EF4-FFF2-40B4-BE49-F238E27FC236}">
                  <a16:creationId xmlns="" xmlns:a16="http://schemas.microsoft.com/office/drawing/2014/main" id="{79A52297-299B-499C-9F98-3837D9606F87}"/>
                </a:ext>
              </a:extLst>
            </p:cNvPr>
            <p:cNvSpPr>
              <a:spLocks/>
            </p:cNvSpPr>
            <p:nvPr/>
          </p:nvSpPr>
          <p:spPr bwMode="gray">
            <a:xfrm>
              <a:off x="7876279" y="3132995"/>
              <a:ext cx="238181" cy="180924"/>
            </a:xfrm>
            <a:custGeom>
              <a:avLst/>
              <a:gdLst/>
              <a:ahLst/>
              <a:cxnLst>
                <a:cxn ang="0">
                  <a:pos x="246" y="128"/>
                </a:cxn>
                <a:cxn ang="0">
                  <a:pos x="246" y="78"/>
                </a:cxn>
                <a:cxn ang="0">
                  <a:pos x="224" y="70"/>
                </a:cxn>
                <a:cxn ang="0">
                  <a:pos x="204" y="74"/>
                </a:cxn>
                <a:cxn ang="0">
                  <a:pos x="188" y="84"/>
                </a:cxn>
                <a:cxn ang="0">
                  <a:pos x="162" y="84"/>
                </a:cxn>
                <a:cxn ang="0">
                  <a:pos x="158" y="72"/>
                </a:cxn>
                <a:cxn ang="0">
                  <a:pos x="134" y="68"/>
                </a:cxn>
                <a:cxn ang="0">
                  <a:pos x="118" y="68"/>
                </a:cxn>
                <a:cxn ang="0">
                  <a:pos x="86" y="66"/>
                </a:cxn>
                <a:cxn ang="0">
                  <a:pos x="74" y="58"/>
                </a:cxn>
                <a:cxn ang="0">
                  <a:pos x="88" y="46"/>
                </a:cxn>
                <a:cxn ang="0">
                  <a:pos x="112" y="50"/>
                </a:cxn>
                <a:cxn ang="0">
                  <a:pos x="118" y="40"/>
                </a:cxn>
                <a:cxn ang="0">
                  <a:pos x="102" y="30"/>
                </a:cxn>
                <a:cxn ang="0">
                  <a:pos x="120" y="10"/>
                </a:cxn>
                <a:cxn ang="0">
                  <a:pos x="110" y="0"/>
                </a:cxn>
                <a:cxn ang="0">
                  <a:pos x="90" y="10"/>
                </a:cxn>
                <a:cxn ang="0">
                  <a:pos x="70" y="4"/>
                </a:cxn>
                <a:cxn ang="0">
                  <a:pos x="68" y="26"/>
                </a:cxn>
                <a:cxn ang="0">
                  <a:pos x="40" y="60"/>
                </a:cxn>
                <a:cxn ang="0">
                  <a:pos x="14" y="64"/>
                </a:cxn>
                <a:cxn ang="0">
                  <a:pos x="8" y="80"/>
                </a:cxn>
                <a:cxn ang="0">
                  <a:pos x="20" y="92"/>
                </a:cxn>
                <a:cxn ang="0">
                  <a:pos x="28" y="128"/>
                </a:cxn>
                <a:cxn ang="0">
                  <a:pos x="12" y="146"/>
                </a:cxn>
                <a:cxn ang="0">
                  <a:pos x="0" y="200"/>
                </a:cxn>
                <a:cxn ang="0">
                  <a:pos x="20" y="204"/>
                </a:cxn>
                <a:cxn ang="0">
                  <a:pos x="32" y="196"/>
                </a:cxn>
                <a:cxn ang="0">
                  <a:pos x="60" y="194"/>
                </a:cxn>
                <a:cxn ang="0">
                  <a:pos x="70" y="174"/>
                </a:cxn>
                <a:cxn ang="0">
                  <a:pos x="84" y="168"/>
                </a:cxn>
                <a:cxn ang="0">
                  <a:pos x="98" y="172"/>
                </a:cxn>
                <a:cxn ang="0">
                  <a:pos x="102" y="156"/>
                </a:cxn>
                <a:cxn ang="0">
                  <a:pos x="128" y="136"/>
                </a:cxn>
                <a:cxn ang="0">
                  <a:pos x="140" y="134"/>
                </a:cxn>
                <a:cxn ang="0">
                  <a:pos x="154" y="144"/>
                </a:cxn>
                <a:cxn ang="0">
                  <a:pos x="148" y="160"/>
                </a:cxn>
                <a:cxn ang="0">
                  <a:pos x="156" y="166"/>
                </a:cxn>
                <a:cxn ang="0">
                  <a:pos x="148" y="208"/>
                </a:cxn>
                <a:cxn ang="0">
                  <a:pos x="150" y="218"/>
                </a:cxn>
                <a:cxn ang="0">
                  <a:pos x="160" y="222"/>
                </a:cxn>
                <a:cxn ang="0">
                  <a:pos x="180" y="208"/>
                </a:cxn>
                <a:cxn ang="0">
                  <a:pos x="204" y="190"/>
                </a:cxn>
                <a:cxn ang="0">
                  <a:pos x="226" y="186"/>
                </a:cxn>
                <a:cxn ang="0">
                  <a:pos x="250" y="194"/>
                </a:cxn>
                <a:cxn ang="0">
                  <a:pos x="276" y="182"/>
                </a:cxn>
                <a:cxn ang="0">
                  <a:pos x="284" y="192"/>
                </a:cxn>
                <a:cxn ang="0">
                  <a:pos x="294" y="182"/>
                </a:cxn>
                <a:cxn ang="0">
                  <a:pos x="284" y="172"/>
                </a:cxn>
                <a:cxn ang="0">
                  <a:pos x="286" y="152"/>
                </a:cxn>
                <a:cxn ang="0">
                  <a:pos x="280" y="134"/>
                </a:cxn>
                <a:cxn ang="0">
                  <a:pos x="266" y="128"/>
                </a:cxn>
                <a:cxn ang="0">
                  <a:pos x="246" y="128"/>
                </a:cxn>
              </a:cxnLst>
              <a:rect l="0" t="0" r="r" b="b"/>
              <a:pathLst>
                <a:path w="294" h="222">
                  <a:moveTo>
                    <a:pt x="246" y="128"/>
                  </a:moveTo>
                  <a:lnTo>
                    <a:pt x="246" y="78"/>
                  </a:lnTo>
                  <a:lnTo>
                    <a:pt x="224" y="70"/>
                  </a:lnTo>
                  <a:lnTo>
                    <a:pt x="204" y="74"/>
                  </a:lnTo>
                  <a:lnTo>
                    <a:pt x="188" y="84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34" y="68"/>
                  </a:lnTo>
                  <a:lnTo>
                    <a:pt x="118" y="68"/>
                  </a:lnTo>
                  <a:lnTo>
                    <a:pt x="86" y="66"/>
                  </a:lnTo>
                  <a:lnTo>
                    <a:pt x="74" y="58"/>
                  </a:lnTo>
                  <a:lnTo>
                    <a:pt x="88" y="4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02" y="30"/>
                  </a:lnTo>
                  <a:lnTo>
                    <a:pt x="120" y="10"/>
                  </a:lnTo>
                  <a:lnTo>
                    <a:pt x="110" y="0"/>
                  </a:lnTo>
                  <a:lnTo>
                    <a:pt x="90" y="10"/>
                  </a:lnTo>
                  <a:lnTo>
                    <a:pt x="70" y="4"/>
                  </a:lnTo>
                  <a:lnTo>
                    <a:pt x="68" y="26"/>
                  </a:lnTo>
                  <a:lnTo>
                    <a:pt x="40" y="60"/>
                  </a:lnTo>
                  <a:lnTo>
                    <a:pt x="14" y="64"/>
                  </a:lnTo>
                  <a:lnTo>
                    <a:pt x="8" y="80"/>
                  </a:lnTo>
                  <a:lnTo>
                    <a:pt x="20" y="92"/>
                  </a:lnTo>
                  <a:lnTo>
                    <a:pt x="28" y="128"/>
                  </a:lnTo>
                  <a:lnTo>
                    <a:pt x="12" y="146"/>
                  </a:lnTo>
                  <a:lnTo>
                    <a:pt x="0" y="200"/>
                  </a:lnTo>
                  <a:lnTo>
                    <a:pt x="20" y="204"/>
                  </a:lnTo>
                  <a:lnTo>
                    <a:pt x="32" y="196"/>
                  </a:lnTo>
                  <a:lnTo>
                    <a:pt x="60" y="194"/>
                  </a:lnTo>
                  <a:lnTo>
                    <a:pt x="70" y="174"/>
                  </a:lnTo>
                  <a:lnTo>
                    <a:pt x="84" y="168"/>
                  </a:lnTo>
                  <a:lnTo>
                    <a:pt x="98" y="172"/>
                  </a:lnTo>
                  <a:lnTo>
                    <a:pt x="102" y="156"/>
                  </a:lnTo>
                  <a:lnTo>
                    <a:pt x="128" y="136"/>
                  </a:lnTo>
                  <a:lnTo>
                    <a:pt x="140" y="134"/>
                  </a:lnTo>
                  <a:lnTo>
                    <a:pt x="154" y="144"/>
                  </a:lnTo>
                  <a:lnTo>
                    <a:pt x="148" y="160"/>
                  </a:lnTo>
                  <a:lnTo>
                    <a:pt x="156" y="166"/>
                  </a:lnTo>
                  <a:lnTo>
                    <a:pt x="148" y="208"/>
                  </a:lnTo>
                  <a:lnTo>
                    <a:pt x="150" y="218"/>
                  </a:lnTo>
                  <a:lnTo>
                    <a:pt x="160" y="222"/>
                  </a:lnTo>
                  <a:lnTo>
                    <a:pt x="180" y="208"/>
                  </a:lnTo>
                  <a:lnTo>
                    <a:pt x="204" y="190"/>
                  </a:lnTo>
                  <a:lnTo>
                    <a:pt x="226" y="186"/>
                  </a:lnTo>
                  <a:lnTo>
                    <a:pt x="250" y="194"/>
                  </a:lnTo>
                  <a:lnTo>
                    <a:pt x="276" y="182"/>
                  </a:lnTo>
                  <a:lnTo>
                    <a:pt x="284" y="192"/>
                  </a:lnTo>
                  <a:lnTo>
                    <a:pt x="294" y="182"/>
                  </a:lnTo>
                  <a:lnTo>
                    <a:pt x="284" y="172"/>
                  </a:lnTo>
                  <a:lnTo>
                    <a:pt x="286" y="152"/>
                  </a:lnTo>
                  <a:lnTo>
                    <a:pt x="280" y="134"/>
                  </a:lnTo>
                  <a:lnTo>
                    <a:pt x="266" y="128"/>
                  </a:lnTo>
                  <a:lnTo>
                    <a:pt x="246" y="1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5" name="Tanzania">
              <a:extLst>
                <a:ext uri="{FF2B5EF4-FFF2-40B4-BE49-F238E27FC236}">
                  <a16:creationId xmlns="" xmlns:a16="http://schemas.microsoft.com/office/drawing/2014/main" id="{197A9E74-9FA0-4162-8FC9-3DF48EFFF7BD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6609" y="4598083"/>
              <a:ext cx="331892" cy="340214"/>
            </a:xfrm>
            <a:custGeom>
              <a:avLst/>
              <a:gdLst/>
              <a:ahLst/>
              <a:cxnLst>
                <a:cxn ang="0">
                  <a:pos x="372" y="162"/>
                </a:cxn>
                <a:cxn ang="0">
                  <a:pos x="376" y="144"/>
                </a:cxn>
                <a:cxn ang="0">
                  <a:pos x="310" y="108"/>
                </a:cxn>
                <a:cxn ang="0">
                  <a:pos x="318" y="84"/>
                </a:cxn>
                <a:cxn ang="0">
                  <a:pos x="168" y="0"/>
                </a:cxn>
                <a:cxn ang="0">
                  <a:pos x="52" y="2"/>
                </a:cxn>
                <a:cxn ang="0">
                  <a:pos x="42" y="6"/>
                </a:cxn>
                <a:cxn ang="0">
                  <a:pos x="54" y="28"/>
                </a:cxn>
                <a:cxn ang="0">
                  <a:pos x="56" y="40"/>
                </a:cxn>
                <a:cxn ang="0">
                  <a:pos x="48" y="60"/>
                </a:cxn>
                <a:cxn ang="0">
                  <a:pos x="62" y="88"/>
                </a:cxn>
                <a:cxn ang="0">
                  <a:pos x="24" y="124"/>
                </a:cxn>
                <a:cxn ang="0">
                  <a:pos x="22" y="136"/>
                </a:cxn>
                <a:cxn ang="0">
                  <a:pos x="0" y="138"/>
                </a:cxn>
                <a:cxn ang="0">
                  <a:pos x="8" y="198"/>
                </a:cxn>
                <a:cxn ang="0">
                  <a:pos x="36" y="242"/>
                </a:cxn>
                <a:cxn ang="0">
                  <a:pos x="54" y="288"/>
                </a:cxn>
                <a:cxn ang="0">
                  <a:pos x="92" y="312"/>
                </a:cxn>
                <a:cxn ang="0">
                  <a:pos x="108" y="312"/>
                </a:cxn>
                <a:cxn ang="0">
                  <a:pos x="132" y="332"/>
                </a:cxn>
                <a:cxn ang="0">
                  <a:pos x="148" y="324"/>
                </a:cxn>
                <a:cxn ang="0">
                  <a:pos x="162" y="336"/>
                </a:cxn>
                <a:cxn ang="0">
                  <a:pos x="172" y="336"/>
                </a:cxn>
                <a:cxn ang="0">
                  <a:pos x="184" y="382"/>
                </a:cxn>
                <a:cxn ang="0">
                  <a:pos x="196" y="414"/>
                </a:cxn>
                <a:cxn ang="0">
                  <a:pos x="238" y="402"/>
                </a:cxn>
                <a:cxn ang="0">
                  <a:pos x="264" y="416"/>
                </a:cxn>
                <a:cxn ang="0">
                  <a:pos x="288" y="402"/>
                </a:cxn>
                <a:cxn ang="0">
                  <a:pos x="310" y="410"/>
                </a:cxn>
                <a:cxn ang="0">
                  <a:pos x="328" y="396"/>
                </a:cxn>
                <a:cxn ang="0">
                  <a:pos x="368" y="394"/>
                </a:cxn>
                <a:cxn ang="0">
                  <a:pos x="410" y="370"/>
                </a:cxn>
                <a:cxn ang="0">
                  <a:pos x="396" y="352"/>
                </a:cxn>
                <a:cxn ang="0">
                  <a:pos x="394" y="332"/>
                </a:cxn>
                <a:cxn ang="0">
                  <a:pos x="382" y="292"/>
                </a:cxn>
                <a:cxn ang="0">
                  <a:pos x="390" y="266"/>
                </a:cxn>
                <a:cxn ang="0">
                  <a:pos x="382" y="262"/>
                </a:cxn>
                <a:cxn ang="0">
                  <a:pos x="384" y="224"/>
                </a:cxn>
                <a:cxn ang="0">
                  <a:pos x="360" y="196"/>
                </a:cxn>
                <a:cxn ang="0">
                  <a:pos x="372" y="162"/>
                </a:cxn>
              </a:cxnLst>
              <a:rect l="0" t="0" r="r" b="b"/>
              <a:pathLst>
                <a:path w="410" h="416">
                  <a:moveTo>
                    <a:pt x="372" y="162"/>
                  </a:moveTo>
                  <a:lnTo>
                    <a:pt x="376" y="144"/>
                  </a:lnTo>
                  <a:lnTo>
                    <a:pt x="310" y="108"/>
                  </a:lnTo>
                  <a:lnTo>
                    <a:pt x="318" y="84"/>
                  </a:lnTo>
                  <a:lnTo>
                    <a:pt x="168" y="0"/>
                  </a:lnTo>
                  <a:lnTo>
                    <a:pt x="52" y="2"/>
                  </a:lnTo>
                  <a:lnTo>
                    <a:pt x="42" y="6"/>
                  </a:lnTo>
                  <a:lnTo>
                    <a:pt x="54" y="28"/>
                  </a:lnTo>
                  <a:lnTo>
                    <a:pt x="56" y="40"/>
                  </a:lnTo>
                  <a:lnTo>
                    <a:pt x="48" y="60"/>
                  </a:lnTo>
                  <a:lnTo>
                    <a:pt x="62" y="88"/>
                  </a:lnTo>
                  <a:lnTo>
                    <a:pt x="24" y="124"/>
                  </a:lnTo>
                  <a:lnTo>
                    <a:pt x="22" y="136"/>
                  </a:lnTo>
                  <a:lnTo>
                    <a:pt x="0" y="138"/>
                  </a:lnTo>
                  <a:lnTo>
                    <a:pt x="8" y="198"/>
                  </a:lnTo>
                  <a:lnTo>
                    <a:pt x="36" y="242"/>
                  </a:lnTo>
                  <a:lnTo>
                    <a:pt x="54" y="288"/>
                  </a:lnTo>
                  <a:lnTo>
                    <a:pt x="92" y="312"/>
                  </a:lnTo>
                  <a:lnTo>
                    <a:pt x="108" y="312"/>
                  </a:lnTo>
                  <a:lnTo>
                    <a:pt x="132" y="332"/>
                  </a:lnTo>
                  <a:lnTo>
                    <a:pt x="148" y="324"/>
                  </a:lnTo>
                  <a:lnTo>
                    <a:pt x="162" y="336"/>
                  </a:lnTo>
                  <a:lnTo>
                    <a:pt x="172" y="336"/>
                  </a:lnTo>
                  <a:lnTo>
                    <a:pt x="184" y="382"/>
                  </a:lnTo>
                  <a:lnTo>
                    <a:pt x="196" y="414"/>
                  </a:lnTo>
                  <a:lnTo>
                    <a:pt x="238" y="402"/>
                  </a:lnTo>
                  <a:lnTo>
                    <a:pt x="264" y="416"/>
                  </a:lnTo>
                  <a:lnTo>
                    <a:pt x="288" y="402"/>
                  </a:lnTo>
                  <a:lnTo>
                    <a:pt x="310" y="410"/>
                  </a:lnTo>
                  <a:lnTo>
                    <a:pt x="328" y="396"/>
                  </a:lnTo>
                  <a:lnTo>
                    <a:pt x="368" y="394"/>
                  </a:lnTo>
                  <a:lnTo>
                    <a:pt x="410" y="370"/>
                  </a:lnTo>
                  <a:lnTo>
                    <a:pt x="396" y="352"/>
                  </a:lnTo>
                  <a:lnTo>
                    <a:pt x="394" y="332"/>
                  </a:lnTo>
                  <a:lnTo>
                    <a:pt x="382" y="292"/>
                  </a:lnTo>
                  <a:lnTo>
                    <a:pt x="390" y="266"/>
                  </a:lnTo>
                  <a:lnTo>
                    <a:pt x="382" y="262"/>
                  </a:lnTo>
                  <a:lnTo>
                    <a:pt x="384" y="224"/>
                  </a:lnTo>
                  <a:lnTo>
                    <a:pt x="360" y="196"/>
                  </a:lnTo>
                  <a:lnTo>
                    <a:pt x="372" y="1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6" name="Thailand">
              <a:extLst>
                <a:ext uri="{FF2B5EF4-FFF2-40B4-BE49-F238E27FC236}">
                  <a16:creationId xmlns="" xmlns:a16="http://schemas.microsoft.com/office/drawing/2014/main" id="{DC98E3AD-564F-4E25-96DE-45340F5D9AF8}"/>
                </a:ext>
              </a:extLst>
            </p:cNvPr>
            <p:cNvSpPr>
              <a:spLocks/>
            </p:cNvSpPr>
            <p:nvPr/>
          </p:nvSpPr>
          <p:spPr bwMode="gray">
            <a:xfrm>
              <a:off x="8807527" y="3894054"/>
              <a:ext cx="251847" cy="462141"/>
            </a:xfrm>
            <a:custGeom>
              <a:avLst/>
              <a:gdLst/>
              <a:ahLst/>
              <a:cxnLst>
                <a:cxn ang="0">
                  <a:pos x="38" y="412"/>
                </a:cxn>
                <a:cxn ang="0">
                  <a:pos x="80" y="340"/>
                </a:cxn>
                <a:cxn ang="0">
                  <a:pos x="72" y="308"/>
                </a:cxn>
                <a:cxn ang="0">
                  <a:pos x="76" y="276"/>
                </a:cxn>
                <a:cxn ang="0">
                  <a:pos x="34" y="224"/>
                </a:cxn>
                <a:cxn ang="0">
                  <a:pos x="34" y="204"/>
                </a:cxn>
                <a:cxn ang="0">
                  <a:pos x="42" y="174"/>
                </a:cxn>
                <a:cxn ang="0">
                  <a:pos x="10" y="128"/>
                </a:cxn>
                <a:cxn ang="0">
                  <a:pos x="0" y="78"/>
                </a:cxn>
                <a:cxn ang="0">
                  <a:pos x="18" y="44"/>
                </a:cxn>
                <a:cxn ang="0">
                  <a:pos x="40" y="36"/>
                </a:cxn>
                <a:cxn ang="0">
                  <a:pos x="82" y="0"/>
                </a:cxn>
                <a:cxn ang="0">
                  <a:pos x="112" y="8"/>
                </a:cxn>
                <a:cxn ang="0">
                  <a:pos x="124" y="28"/>
                </a:cxn>
                <a:cxn ang="0">
                  <a:pos x="146" y="34"/>
                </a:cxn>
                <a:cxn ang="0">
                  <a:pos x="138" y="80"/>
                </a:cxn>
                <a:cxn ang="0">
                  <a:pos x="150" y="124"/>
                </a:cxn>
                <a:cxn ang="0">
                  <a:pos x="208" y="96"/>
                </a:cxn>
                <a:cxn ang="0">
                  <a:pos x="246" y="92"/>
                </a:cxn>
                <a:cxn ang="0">
                  <a:pos x="268" y="152"/>
                </a:cxn>
                <a:cxn ang="0">
                  <a:pos x="312" y="192"/>
                </a:cxn>
                <a:cxn ang="0">
                  <a:pos x="304" y="226"/>
                </a:cxn>
                <a:cxn ang="0">
                  <a:pos x="264" y="240"/>
                </a:cxn>
                <a:cxn ang="0">
                  <a:pos x="190" y="286"/>
                </a:cxn>
                <a:cxn ang="0">
                  <a:pos x="208" y="324"/>
                </a:cxn>
                <a:cxn ang="0">
                  <a:pos x="190" y="328"/>
                </a:cxn>
                <a:cxn ang="0">
                  <a:pos x="128" y="306"/>
                </a:cxn>
                <a:cxn ang="0">
                  <a:pos x="108" y="268"/>
                </a:cxn>
                <a:cxn ang="0">
                  <a:pos x="98" y="298"/>
                </a:cxn>
                <a:cxn ang="0">
                  <a:pos x="82" y="358"/>
                </a:cxn>
                <a:cxn ang="0">
                  <a:pos x="68" y="414"/>
                </a:cxn>
                <a:cxn ang="0">
                  <a:pos x="96" y="442"/>
                </a:cxn>
                <a:cxn ang="0">
                  <a:pos x="112" y="474"/>
                </a:cxn>
                <a:cxn ang="0">
                  <a:pos x="110" y="514"/>
                </a:cxn>
                <a:cxn ang="0">
                  <a:pos x="154" y="530"/>
                </a:cxn>
                <a:cxn ang="0">
                  <a:pos x="180" y="546"/>
                </a:cxn>
                <a:cxn ang="0">
                  <a:pos x="140" y="562"/>
                </a:cxn>
                <a:cxn ang="0">
                  <a:pos x="126" y="536"/>
                </a:cxn>
                <a:cxn ang="0">
                  <a:pos x="78" y="526"/>
                </a:cxn>
                <a:cxn ang="0">
                  <a:pos x="64" y="510"/>
                </a:cxn>
                <a:cxn ang="0">
                  <a:pos x="44" y="476"/>
                </a:cxn>
                <a:cxn ang="0">
                  <a:pos x="28" y="460"/>
                </a:cxn>
              </a:cxnLst>
              <a:rect l="0" t="0" r="r" b="b"/>
              <a:pathLst>
                <a:path w="312" h="562">
                  <a:moveTo>
                    <a:pt x="42" y="428"/>
                  </a:moveTo>
                  <a:lnTo>
                    <a:pt x="38" y="412"/>
                  </a:lnTo>
                  <a:lnTo>
                    <a:pt x="78" y="358"/>
                  </a:lnTo>
                  <a:lnTo>
                    <a:pt x="80" y="340"/>
                  </a:lnTo>
                  <a:lnTo>
                    <a:pt x="72" y="324"/>
                  </a:lnTo>
                  <a:lnTo>
                    <a:pt x="72" y="308"/>
                  </a:lnTo>
                  <a:lnTo>
                    <a:pt x="78" y="298"/>
                  </a:lnTo>
                  <a:lnTo>
                    <a:pt x="76" y="276"/>
                  </a:lnTo>
                  <a:lnTo>
                    <a:pt x="62" y="252"/>
                  </a:lnTo>
                  <a:lnTo>
                    <a:pt x="34" y="224"/>
                  </a:lnTo>
                  <a:lnTo>
                    <a:pt x="28" y="210"/>
                  </a:lnTo>
                  <a:lnTo>
                    <a:pt x="34" y="204"/>
                  </a:lnTo>
                  <a:lnTo>
                    <a:pt x="48" y="184"/>
                  </a:lnTo>
                  <a:lnTo>
                    <a:pt x="42" y="174"/>
                  </a:lnTo>
                  <a:lnTo>
                    <a:pt x="36" y="158"/>
                  </a:lnTo>
                  <a:lnTo>
                    <a:pt x="10" y="128"/>
                  </a:lnTo>
                  <a:lnTo>
                    <a:pt x="10" y="92"/>
                  </a:lnTo>
                  <a:lnTo>
                    <a:pt x="0" y="78"/>
                  </a:lnTo>
                  <a:lnTo>
                    <a:pt x="16" y="70"/>
                  </a:lnTo>
                  <a:lnTo>
                    <a:pt x="18" y="44"/>
                  </a:lnTo>
                  <a:lnTo>
                    <a:pt x="28" y="32"/>
                  </a:lnTo>
                  <a:lnTo>
                    <a:pt x="40" y="36"/>
                  </a:lnTo>
                  <a:lnTo>
                    <a:pt x="72" y="16"/>
                  </a:lnTo>
                  <a:lnTo>
                    <a:pt x="82" y="0"/>
                  </a:lnTo>
                  <a:lnTo>
                    <a:pt x="108" y="2"/>
                  </a:lnTo>
                  <a:lnTo>
                    <a:pt x="112" y="8"/>
                  </a:lnTo>
                  <a:lnTo>
                    <a:pt x="122" y="10"/>
                  </a:lnTo>
                  <a:lnTo>
                    <a:pt x="124" y="28"/>
                  </a:lnTo>
                  <a:lnTo>
                    <a:pt x="134" y="38"/>
                  </a:lnTo>
                  <a:lnTo>
                    <a:pt x="146" y="34"/>
                  </a:lnTo>
                  <a:lnTo>
                    <a:pt x="144" y="66"/>
                  </a:lnTo>
                  <a:lnTo>
                    <a:pt x="138" y="80"/>
                  </a:lnTo>
                  <a:lnTo>
                    <a:pt x="142" y="124"/>
                  </a:lnTo>
                  <a:lnTo>
                    <a:pt x="150" y="124"/>
                  </a:lnTo>
                  <a:lnTo>
                    <a:pt x="166" y="102"/>
                  </a:lnTo>
                  <a:lnTo>
                    <a:pt x="208" y="96"/>
                  </a:lnTo>
                  <a:lnTo>
                    <a:pt x="222" y="86"/>
                  </a:lnTo>
                  <a:lnTo>
                    <a:pt x="246" y="92"/>
                  </a:lnTo>
                  <a:lnTo>
                    <a:pt x="264" y="112"/>
                  </a:lnTo>
                  <a:lnTo>
                    <a:pt x="268" y="152"/>
                  </a:lnTo>
                  <a:lnTo>
                    <a:pt x="296" y="176"/>
                  </a:lnTo>
                  <a:lnTo>
                    <a:pt x="312" y="192"/>
                  </a:lnTo>
                  <a:lnTo>
                    <a:pt x="306" y="210"/>
                  </a:lnTo>
                  <a:lnTo>
                    <a:pt x="304" y="226"/>
                  </a:lnTo>
                  <a:lnTo>
                    <a:pt x="288" y="236"/>
                  </a:lnTo>
                  <a:lnTo>
                    <a:pt x="264" y="240"/>
                  </a:lnTo>
                  <a:lnTo>
                    <a:pt x="218" y="248"/>
                  </a:lnTo>
                  <a:lnTo>
                    <a:pt x="190" y="286"/>
                  </a:lnTo>
                  <a:lnTo>
                    <a:pt x="188" y="300"/>
                  </a:lnTo>
                  <a:lnTo>
                    <a:pt x="208" y="324"/>
                  </a:lnTo>
                  <a:lnTo>
                    <a:pt x="206" y="342"/>
                  </a:lnTo>
                  <a:lnTo>
                    <a:pt x="190" y="328"/>
                  </a:lnTo>
                  <a:lnTo>
                    <a:pt x="162" y="312"/>
                  </a:lnTo>
                  <a:lnTo>
                    <a:pt x="128" y="306"/>
                  </a:lnTo>
                  <a:lnTo>
                    <a:pt x="124" y="280"/>
                  </a:lnTo>
                  <a:lnTo>
                    <a:pt x="108" y="268"/>
                  </a:lnTo>
                  <a:lnTo>
                    <a:pt x="94" y="280"/>
                  </a:lnTo>
                  <a:lnTo>
                    <a:pt x="98" y="298"/>
                  </a:lnTo>
                  <a:lnTo>
                    <a:pt x="94" y="328"/>
                  </a:lnTo>
                  <a:lnTo>
                    <a:pt x="82" y="358"/>
                  </a:lnTo>
                  <a:lnTo>
                    <a:pt x="82" y="372"/>
                  </a:lnTo>
                  <a:lnTo>
                    <a:pt x="68" y="414"/>
                  </a:lnTo>
                  <a:lnTo>
                    <a:pt x="66" y="442"/>
                  </a:lnTo>
                  <a:lnTo>
                    <a:pt x="96" y="442"/>
                  </a:lnTo>
                  <a:lnTo>
                    <a:pt x="96" y="464"/>
                  </a:lnTo>
                  <a:lnTo>
                    <a:pt x="112" y="474"/>
                  </a:lnTo>
                  <a:lnTo>
                    <a:pt x="108" y="492"/>
                  </a:lnTo>
                  <a:lnTo>
                    <a:pt x="110" y="514"/>
                  </a:lnTo>
                  <a:lnTo>
                    <a:pt x="140" y="528"/>
                  </a:lnTo>
                  <a:lnTo>
                    <a:pt x="154" y="530"/>
                  </a:lnTo>
                  <a:lnTo>
                    <a:pt x="168" y="544"/>
                  </a:lnTo>
                  <a:lnTo>
                    <a:pt x="180" y="546"/>
                  </a:lnTo>
                  <a:lnTo>
                    <a:pt x="170" y="562"/>
                  </a:lnTo>
                  <a:lnTo>
                    <a:pt x="140" y="562"/>
                  </a:lnTo>
                  <a:lnTo>
                    <a:pt x="140" y="546"/>
                  </a:lnTo>
                  <a:lnTo>
                    <a:pt x="126" y="536"/>
                  </a:lnTo>
                  <a:lnTo>
                    <a:pt x="102" y="536"/>
                  </a:lnTo>
                  <a:lnTo>
                    <a:pt x="78" y="526"/>
                  </a:lnTo>
                  <a:lnTo>
                    <a:pt x="72" y="508"/>
                  </a:lnTo>
                  <a:lnTo>
                    <a:pt x="64" y="510"/>
                  </a:lnTo>
                  <a:lnTo>
                    <a:pt x="44" y="494"/>
                  </a:lnTo>
                  <a:lnTo>
                    <a:pt x="44" y="476"/>
                  </a:lnTo>
                  <a:lnTo>
                    <a:pt x="30" y="482"/>
                  </a:lnTo>
                  <a:lnTo>
                    <a:pt x="28" y="460"/>
                  </a:lnTo>
                  <a:lnTo>
                    <a:pt x="42" y="4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7" name="Togo">
              <a:extLst>
                <a:ext uri="{FF2B5EF4-FFF2-40B4-BE49-F238E27FC236}">
                  <a16:creationId xmlns="" xmlns:a16="http://schemas.microsoft.com/office/drawing/2014/main" id="{44570338-5D07-4DE3-96ED-A0AC1F889AE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8787" y="4208703"/>
              <a:ext cx="58569" cy="153392"/>
            </a:xfrm>
            <a:custGeom>
              <a:avLst/>
              <a:gdLst/>
              <a:ahLst/>
              <a:cxnLst>
                <a:cxn ang="0">
                  <a:pos x="44" y="183"/>
                </a:cxn>
                <a:cxn ang="0">
                  <a:pos x="22" y="153"/>
                </a:cxn>
                <a:cxn ang="0">
                  <a:pos x="18" y="109"/>
                </a:cxn>
                <a:cxn ang="0">
                  <a:pos x="6" y="88"/>
                </a:cxn>
                <a:cxn ang="0">
                  <a:pos x="16" y="72"/>
                </a:cxn>
                <a:cxn ang="0">
                  <a:pos x="12" y="42"/>
                </a:cxn>
                <a:cxn ang="0">
                  <a:pos x="8" y="14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8" y="0"/>
                </a:cxn>
                <a:cxn ang="0">
                  <a:pos x="28" y="6"/>
                </a:cxn>
                <a:cxn ang="0">
                  <a:pos x="50" y="38"/>
                </a:cxn>
                <a:cxn ang="0">
                  <a:pos x="50" y="66"/>
                </a:cxn>
                <a:cxn ang="0">
                  <a:pos x="64" y="80"/>
                </a:cxn>
                <a:cxn ang="0">
                  <a:pos x="68" y="173"/>
                </a:cxn>
                <a:cxn ang="0">
                  <a:pos x="72" y="185"/>
                </a:cxn>
                <a:cxn ang="0">
                  <a:pos x="50" y="185"/>
                </a:cxn>
                <a:cxn ang="0">
                  <a:pos x="44" y="183"/>
                </a:cxn>
              </a:cxnLst>
              <a:rect l="0" t="0" r="r" b="b"/>
              <a:pathLst>
                <a:path w="72" h="185">
                  <a:moveTo>
                    <a:pt x="44" y="183"/>
                  </a:moveTo>
                  <a:lnTo>
                    <a:pt x="22" y="153"/>
                  </a:lnTo>
                  <a:lnTo>
                    <a:pt x="18" y="109"/>
                  </a:lnTo>
                  <a:lnTo>
                    <a:pt x="6" y="88"/>
                  </a:lnTo>
                  <a:lnTo>
                    <a:pt x="16" y="72"/>
                  </a:lnTo>
                  <a:lnTo>
                    <a:pt x="12" y="42"/>
                  </a:lnTo>
                  <a:lnTo>
                    <a:pt x="8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18" y="0"/>
                  </a:lnTo>
                  <a:lnTo>
                    <a:pt x="28" y="6"/>
                  </a:lnTo>
                  <a:lnTo>
                    <a:pt x="50" y="38"/>
                  </a:lnTo>
                  <a:lnTo>
                    <a:pt x="50" y="66"/>
                  </a:lnTo>
                  <a:lnTo>
                    <a:pt x="64" y="80"/>
                  </a:lnTo>
                  <a:lnTo>
                    <a:pt x="68" y="173"/>
                  </a:lnTo>
                  <a:lnTo>
                    <a:pt x="72" y="185"/>
                  </a:lnTo>
                  <a:lnTo>
                    <a:pt x="50" y="185"/>
                  </a:lnTo>
                  <a:lnTo>
                    <a:pt x="44" y="18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8" name="Tunisia">
              <a:extLst>
                <a:ext uri="{FF2B5EF4-FFF2-40B4-BE49-F238E27FC236}">
                  <a16:creationId xmlns="" xmlns:a16="http://schemas.microsoft.com/office/drawing/2014/main" id="{E1E79D6B-CC1A-41DE-AFAA-6C8CB652C4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7207" y="3274587"/>
              <a:ext cx="134708" cy="291051"/>
            </a:xfrm>
            <a:custGeom>
              <a:avLst/>
              <a:gdLst/>
              <a:ahLst/>
              <a:cxnLst>
                <a:cxn ang="0">
                  <a:pos x="114" y="322"/>
                </a:cxn>
                <a:cxn ang="0">
                  <a:pos x="90" y="356"/>
                </a:cxn>
                <a:cxn ang="0">
                  <a:pos x="70" y="262"/>
                </a:cxn>
                <a:cxn ang="0">
                  <a:pos x="42" y="244"/>
                </a:cxn>
                <a:cxn ang="0">
                  <a:pos x="40" y="228"/>
                </a:cxn>
                <a:cxn ang="0">
                  <a:pos x="14" y="208"/>
                </a:cxn>
                <a:cxn ang="0">
                  <a:pos x="0" y="168"/>
                </a:cxn>
                <a:cxn ang="0">
                  <a:pos x="6" y="154"/>
                </a:cxn>
                <a:cxn ang="0">
                  <a:pos x="34" y="116"/>
                </a:cxn>
                <a:cxn ang="0">
                  <a:pos x="34" y="40"/>
                </a:cxn>
                <a:cxn ang="0">
                  <a:pos x="40" y="20"/>
                </a:cxn>
                <a:cxn ang="0">
                  <a:pos x="48" y="20"/>
                </a:cxn>
                <a:cxn ang="0">
                  <a:pos x="56" y="12"/>
                </a:cxn>
                <a:cxn ang="0">
                  <a:pos x="94" y="0"/>
                </a:cxn>
                <a:cxn ang="0">
                  <a:pos x="108" y="10"/>
                </a:cxn>
                <a:cxn ang="0">
                  <a:pos x="112" y="18"/>
                </a:cxn>
                <a:cxn ang="0">
                  <a:pos x="122" y="26"/>
                </a:cxn>
                <a:cxn ang="0">
                  <a:pos x="136" y="18"/>
                </a:cxn>
                <a:cxn ang="0">
                  <a:pos x="138" y="30"/>
                </a:cxn>
                <a:cxn ang="0">
                  <a:pos x="118" y="58"/>
                </a:cxn>
                <a:cxn ang="0">
                  <a:pos x="120" y="66"/>
                </a:cxn>
                <a:cxn ang="0">
                  <a:pos x="140" y="94"/>
                </a:cxn>
                <a:cxn ang="0">
                  <a:pos x="142" y="106"/>
                </a:cxn>
                <a:cxn ang="0">
                  <a:pos x="124" y="134"/>
                </a:cxn>
                <a:cxn ang="0">
                  <a:pos x="108" y="146"/>
                </a:cxn>
                <a:cxn ang="0">
                  <a:pos x="108" y="158"/>
                </a:cxn>
                <a:cxn ang="0">
                  <a:pos x="114" y="168"/>
                </a:cxn>
                <a:cxn ang="0">
                  <a:pos x="130" y="172"/>
                </a:cxn>
                <a:cxn ang="0">
                  <a:pos x="142" y="178"/>
                </a:cxn>
                <a:cxn ang="0">
                  <a:pos x="152" y="196"/>
                </a:cxn>
                <a:cxn ang="0">
                  <a:pos x="162" y="198"/>
                </a:cxn>
                <a:cxn ang="0">
                  <a:pos x="166" y="238"/>
                </a:cxn>
                <a:cxn ang="0">
                  <a:pos x="158" y="246"/>
                </a:cxn>
                <a:cxn ang="0">
                  <a:pos x="142" y="252"/>
                </a:cxn>
                <a:cxn ang="0">
                  <a:pos x="132" y="262"/>
                </a:cxn>
                <a:cxn ang="0">
                  <a:pos x="120" y="264"/>
                </a:cxn>
                <a:cxn ang="0">
                  <a:pos x="108" y="276"/>
                </a:cxn>
                <a:cxn ang="0">
                  <a:pos x="108" y="294"/>
                </a:cxn>
                <a:cxn ang="0">
                  <a:pos x="114" y="322"/>
                </a:cxn>
              </a:cxnLst>
              <a:rect l="0" t="0" r="r" b="b"/>
              <a:pathLst>
                <a:path w="166" h="356">
                  <a:moveTo>
                    <a:pt x="114" y="322"/>
                  </a:moveTo>
                  <a:lnTo>
                    <a:pt x="90" y="356"/>
                  </a:lnTo>
                  <a:lnTo>
                    <a:pt x="70" y="262"/>
                  </a:lnTo>
                  <a:lnTo>
                    <a:pt x="42" y="244"/>
                  </a:lnTo>
                  <a:lnTo>
                    <a:pt x="40" y="228"/>
                  </a:lnTo>
                  <a:lnTo>
                    <a:pt x="14" y="208"/>
                  </a:lnTo>
                  <a:lnTo>
                    <a:pt x="0" y="168"/>
                  </a:lnTo>
                  <a:lnTo>
                    <a:pt x="6" y="154"/>
                  </a:lnTo>
                  <a:lnTo>
                    <a:pt x="34" y="116"/>
                  </a:lnTo>
                  <a:lnTo>
                    <a:pt x="34" y="40"/>
                  </a:lnTo>
                  <a:lnTo>
                    <a:pt x="40" y="20"/>
                  </a:lnTo>
                  <a:lnTo>
                    <a:pt x="48" y="20"/>
                  </a:lnTo>
                  <a:lnTo>
                    <a:pt x="56" y="12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22" y="26"/>
                  </a:lnTo>
                  <a:lnTo>
                    <a:pt x="136" y="18"/>
                  </a:lnTo>
                  <a:lnTo>
                    <a:pt x="138" y="30"/>
                  </a:lnTo>
                  <a:lnTo>
                    <a:pt x="118" y="58"/>
                  </a:lnTo>
                  <a:lnTo>
                    <a:pt x="120" y="66"/>
                  </a:lnTo>
                  <a:lnTo>
                    <a:pt x="140" y="94"/>
                  </a:lnTo>
                  <a:lnTo>
                    <a:pt x="142" y="106"/>
                  </a:lnTo>
                  <a:lnTo>
                    <a:pt x="124" y="134"/>
                  </a:lnTo>
                  <a:lnTo>
                    <a:pt x="108" y="146"/>
                  </a:lnTo>
                  <a:lnTo>
                    <a:pt x="108" y="158"/>
                  </a:lnTo>
                  <a:lnTo>
                    <a:pt x="114" y="168"/>
                  </a:lnTo>
                  <a:lnTo>
                    <a:pt x="130" y="172"/>
                  </a:lnTo>
                  <a:lnTo>
                    <a:pt x="142" y="178"/>
                  </a:lnTo>
                  <a:lnTo>
                    <a:pt x="152" y="196"/>
                  </a:lnTo>
                  <a:lnTo>
                    <a:pt x="162" y="198"/>
                  </a:lnTo>
                  <a:lnTo>
                    <a:pt x="166" y="238"/>
                  </a:lnTo>
                  <a:lnTo>
                    <a:pt x="158" y="246"/>
                  </a:lnTo>
                  <a:lnTo>
                    <a:pt x="142" y="252"/>
                  </a:lnTo>
                  <a:lnTo>
                    <a:pt x="132" y="262"/>
                  </a:lnTo>
                  <a:lnTo>
                    <a:pt x="120" y="264"/>
                  </a:lnTo>
                  <a:lnTo>
                    <a:pt x="108" y="276"/>
                  </a:lnTo>
                  <a:lnTo>
                    <a:pt x="108" y="294"/>
                  </a:lnTo>
                  <a:lnTo>
                    <a:pt x="114" y="3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9" name="Turkey">
              <a:extLst>
                <a:ext uri="{FF2B5EF4-FFF2-40B4-BE49-F238E27FC236}">
                  <a16:creationId xmlns="" xmlns:a16="http://schemas.microsoft.com/office/drawing/2014/main" id="{6BAF72A1-3FE4-4EA7-8FED-5BEDABB7131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99471" y="3079898"/>
              <a:ext cx="589596" cy="263518"/>
            </a:xfrm>
            <a:custGeom>
              <a:avLst/>
              <a:gdLst/>
              <a:ahLst/>
              <a:cxnLst>
                <a:cxn ang="0">
                  <a:pos x="700" y="262"/>
                </a:cxn>
                <a:cxn ang="0">
                  <a:pos x="654" y="254"/>
                </a:cxn>
                <a:cxn ang="0">
                  <a:pos x="624" y="252"/>
                </a:cxn>
                <a:cxn ang="0">
                  <a:pos x="566" y="264"/>
                </a:cxn>
                <a:cxn ang="0">
                  <a:pos x="536" y="280"/>
                </a:cxn>
                <a:cxn ang="0">
                  <a:pos x="488" y="274"/>
                </a:cxn>
                <a:cxn ang="0">
                  <a:pos x="444" y="284"/>
                </a:cxn>
                <a:cxn ang="0">
                  <a:pos x="424" y="272"/>
                </a:cxn>
                <a:cxn ang="0">
                  <a:pos x="424" y="302"/>
                </a:cxn>
                <a:cxn ang="0">
                  <a:pos x="392" y="322"/>
                </a:cxn>
                <a:cxn ang="0">
                  <a:pos x="384" y="296"/>
                </a:cxn>
                <a:cxn ang="0">
                  <a:pos x="396" y="272"/>
                </a:cxn>
                <a:cxn ang="0">
                  <a:pos x="376" y="288"/>
                </a:cxn>
                <a:cxn ang="0">
                  <a:pos x="336" y="274"/>
                </a:cxn>
                <a:cxn ang="0">
                  <a:pos x="322" y="288"/>
                </a:cxn>
                <a:cxn ang="0">
                  <a:pos x="276" y="308"/>
                </a:cxn>
                <a:cxn ang="0">
                  <a:pos x="244" y="310"/>
                </a:cxn>
                <a:cxn ang="0">
                  <a:pos x="196" y="274"/>
                </a:cxn>
                <a:cxn ang="0">
                  <a:pos x="176" y="300"/>
                </a:cxn>
                <a:cxn ang="0">
                  <a:pos x="128" y="286"/>
                </a:cxn>
                <a:cxn ang="0">
                  <a:pos x="108" y="272"/>
                </a:cxn>
                <a:cxn ang="0">
                  <a:pos x="88" y="284"/>
                </a:cxn>
                <a:cxn ang="0">
                  <a:pos x="78" y="276"/>
                </a:cxn>
                <a:cxn ang="0">
                  <a:pos x="52" y="268"/>
                </a:cxn>
                <a:cxn ang="0">
                  <a:pos x="56" y="254"/>
                </a:cxn>
                <a:cxn ang="0">
                  <a:pos x="52" y="224"/>
                </a:cxn>
                <a:cxn ang="0">
                  <a:pos x="20" y="206"/>
                </a:cxn>
                <a:cxn ang="0">
                  <a:pos x="14" y="186"/>
                </a:cxn>
                <a:cxn ang="0">
                  <a:pos x="26" y="190"/>
                </a:cxn>
                <a:cxn ang="0">
                  <a:pos x="36" y="182"/>
                </a:cxn>
                <a:cxn ang="0">
                  <a:pos x="28" y="154"/>
                </a:cxn>
                <a:cxn ang="0">
                  <a:pos x="36" y="130"/>
                </a:cxn>
                <a:cxn ang="0">
                  <a:pos x="10" y="112"/>
                </a:cxn>
                <a:cxn ang="0">
                  <a:pos x="26" y="94"/>
                </a:cxn>
                <a:cxn ang="0">
                  <a:pos x="72" y="90"/>
                </a:cxn>
                <a:cxn ang="0">
                  <a:pos x="108" y="76"/>
                </a:cxn>
                <a:cxn ang="0">
                  <a:pos x="122" y="56"/>
                </a:cxn>
                <a:cxn ang="0">
                  <a:pos x="202" y="48"/>
                </a:cxn>
                <a:cxn ang="0">
                  <a:pos x="284" y="6"/>
                </a:cxn>
                <a:cxn ang="0">
                  <a:pos x="342" y="4"/>
                </a:cxn>
                <a:cxn ang="0">
                  <a:pos x="360" y="22"/>
                </a:cxn>
                <a:cxn ang="0">
                  <a:pos x="402" y="44"/>
                </a:cxn>
                <a:cxn ang="0">
                  <a:pos x="424" y="48"/>
                </a:cxn>
                <a:cxn ang="0">
                  <a:pos x="520" y="46"/>
                </a:cxn>
                <a:cxn ang="0">
                  <a:pos x="570" y="50"/>
                </a:cxn>
                <a:cxn ang="0">
                  <a:pos x="632" y="40"/>
                </a:cxn>
                <a:cxn ang="0">
                  <a:pos x="672" y="52"/>
                </a:cxn>
                <a:cxn ang="0">
                  <a:pos x="674" y="84"/>
                </a:cxn>
                <a:cxn ang="0">
                  <a:pos x="688" y="114"/>
                </a:cxn>
                <a:cxn ang="0">
                  <a:pos x="712" y="132"/>
                </a:cxn>
                <a:cxn ang="0">
                  <a:pos x="700" y="168"/>
                </a:cxn>
                <a:cxn ang="0">
                  <a:pos x="714" y="212"/>
                </a:cxn>
                <a:cxn ang="0">
                  <a:pos x="726" y="256"/>
                </a:cxn>
                <a:cxn ang="0">
                  <a:pos x="20" y="72"/>
                </a:cxn>
                <a:cxn ang="0">
                  <a:pos x="34" y="84"/>
                </a:cxn>
                <a:cxn ang="0">
                  <a:pos x="74" y="62"/>
                </a:cxn>
                <a:cxn ang="0">
                  <a:pos x="94" y="54"/>
                </a:cxn>
                <a:cxn ang="0">
                  <a:pos x="96" y="30"/>
                </a:cxn>
                <a:cxn ang="0">
                  <a:pos x="84" y="0"/>
                </a:cxn>
                <a:cxn ang="0">
                  <a:pos x="52" y="2"/>
                </a:cxn>
                <a:cxn ang="0">
                  <a:pos x="16" y="22"/>
                </a:cxn>
                <a:cxn ang="0">
                  <a:pos x="0" y="68"/>
                </a:cxn>
              </a:cxnLst>
              <a:rect l="0" t="0" r="r" b="b"/>
              <a:pathLst>
                <a:path w="726" h="322">
                  <a:moveTo>
                    <a:pt x="706" y="270"/>
                  </a:moveTo>
                  <a:lnTo>
                    <a:pt x="700" y="262"/>
                  </a:lnTo>
                  <a:lnTo>
                    <a:pt x="680" y="260"/>
                  </a:lnTo>
                  <a:lnTo>
                    <a:pt x="654" y="254"/>
                  </a:lnTo>
                  <a:lnTo>
                    <a:pt x="642" y="268"/>
                  </a:lnTo>
                  <a:lnTo>
                    <a:pt x="624" y="252"/>
                  </a:lnTo>
                  <a:lnTo>
                    <a:pt x="600" y="264"/>
                  </a:lnTo>
                  <a:lnTo>
                    <a:pt x="566" y="264"/>
                  </a:lnTo>
                  <a:lnTo>
                    <a:pt x="550" y="276"/>
                  </a:lnTo>
                  <a:lnTo>
                    <a:pt x="536" y="280"/>
                  </a:lnTo>
                  <a:lnTo>
                    <a:pt x="504" y="280"/>
                  </a:lnTo>
                  <a:lnTo>
                    <a:pt x="488" y="274"/>
                  </a:lnTo>
                  <a:lnTo>
                    <a:pt x="458" y="284"/>
                  </a:lnTo>
                  <a:lnTo>
                    <a:pt x="444" y="284"/>
                  </a:lnTo>
                  <a:lnTo>
                    <a:pt x="434" y="270"/>
                  </a:lnTo>
                  <a:lnTo>
                    <a:pt x="424" y="272"/>
                  </a:lnTo>
                  <a:lnTo>
                    <a:pt x="416" y="286"/>
                  </a:lnTo>
                  <a:lnTo>
                    <a:pt x="424" y="302"/>
                  </a:lnTo>
                  <a:lnTo>
                    <a:pt x="412" y="304"/>
                  </a:lnTo>
                  <a:lnTo>
                    <a:pt x="392" y="322"/>
                  </a:lnTo>
                  <a:lnTo>
                    <a:pt x="382" y="312"/>
                  </a:lnTo>
                  <a:lnTo>
                    <a:pt x="384" y="296"/>
                  </a:lnTo>
                  <a:lnTo>
                    <a:pt x="396" y="284"/>
                  </a:lnTo>
                  <a:lnTo>
                    <a:pt x="396" y="272"/>
                  </a:lnTo>
                  <a:lnTo>
                    <a:pt x="390" y="272"/>
                  </a:lnTo>
                  <a:lnTo>
                    <a:pt x="376" y="288"/>
                  </a:lnTo>
                  <a:lnTo>
                    <a:pt x="364" y="288"/>
                  </a:lnTo>
                  <a:lnTo>
                    <a:pt x="336" y="274"/>
                  </a:lnTo>
                  <a:lnTo>
                    <a:pt x="326" y="274"/>
                  </a:lnTo>
                  <a:lnTo>
                    <a:pt x="322" y="288"/>
                  </a:lnTo>
                  <a:lnTo>
                    <a:pt x="310" y="300"/>
                  </a:lnTo>
                  <a:lnTo>
                    <a:pt x="276" y="308"/>
                  </a:lnTo>
                  <a:lnTo>
                    <a:pt x="262" y="312"/>
                  </a:lnTo>
                  <a:lnTo>
                    <a:pt x="244" y="310"/>
                  </a:lnTo>
                  <a:lnTo>
                    <a:pt x="228" y="288"/>
                  </a:lnTo>
                  <a:lnTo>
                    <a:pt x="196" y="274"/>
                  </a:lnTo>
                  <a:lnTo>
                    <a:pt x="178" y="276"/>
                  </a:lnTo>
                  <a:lnTo>
                    <a:pt x="176" y="300"/>
                  </a:lnTo>
                  <a:lnTo>
                    <a:pt x="152" y="300"/>
                  </a:lnTo>
                  <a:lnTo>
                    <a:pt x="128" y="286"/>
                  </a:lnTo>
                  <a:lnTo>
                    <a:pt x="126" y="280"/>
                  </a:lnTo>
                  <a:lnTo>
                    <a:pt x="108" y="272"/>
                  </a:lnTo>
                  <a:lnTo>
                    <a:pt x="96" y="272"/>
                  </a:lnTo>
                  <a:lnTo>
                    <a:pt x="88" y="284"/>
                  </a:lnTo>
                  <a:lnTo>
                    <a:pt x="84" y="284"/>
                  </a:lnTo>
                  <a:lnTo>
                    <a:pt x="78" y="276"/>
                  </a:lnTo>
                  <a:lnTo>
                    <a:pt x="80" y="266"/>
                  </a:lnTo>
                  <a:lnTo>
                    <a:pt x="52" y="268"/>
                  </a:lnTo>
                  <a:lnTo>
                    <a:pt x="44" y="264"/>
                  </a:lnTo>
                  <a:lnTo>
                    <a:pt x="56" y="254"/>
                  </a:lnTo>
                  <a:lnTo>
                    <a:pt x="44" y="236"/>
                  </a:lnTo>
                  <a:lnTo>
                    <a:pt x="52" y="224"/>
                  </a:lnTo>
                  <a:lnTo>
                    <a:pt x="32" y="208"/>
                  </a:lnTo>
                  <a:lnTo>
                    <a:pt x="20" y="206"/>
                  </a:lnTo>
                  <a:lnTo>
                    <a:pt x="18" y="192"/>
                  </a:lnTo>
                  <a:lnTo>
                    <a:pt x="14" y="186"/>
                  </a:lnTo>
                  <a:lnTo>
                    <a:pt x="16" y="180"/>
                  </a:lnTo>
                  <a:lnTo>
                    <a:pt x="26" y="190"/>
                  </a:lnTo>
                  <a:lnTo>
                    <a:pt x="38" y="192"/>
                  </a:lnTo>
                  <a:lnTo>
                    <a:pt x="36" y="182"/>
                  </a:lnTo>
                  <a:lnTo>
                    <a:pt x="38" y="170"/>
                  </a:lnTo>
                  <a:lnTo>
                    <a:pt x="28" y="154"/>
                  </a:lnTo>
                  <a:lnTo>
                    <a:pt x="28" y="144"/>
                  </a:lnTo>
                  <a:lnTo>
                    <a:pt x="36" y="130"/>
                  </a:lnTo>
                  <a:lnTo>
                    <a:pt x="10" y="128"/>
                  </a:lnTo>
                  <a:lnTo>
                    <a:pt x="10" y="112"/>
                  </a:lnTo>
                  <a:lnTo>
                    <a:pt x="18" y="106"/>
                  </a:lnTo>
                  <a:lnTo>
                    <a:pt x="26" y="94"/>
                  </a:lnTo>
                  <a:lnTo>
                    <a:pt x="58" y="98"/>
                  </a:lnTo>
                  <a:lnTo>
                    <a:pt x="72" y="90"/>
                  </a:lnTo>
                  <a:lnTo>
                    <a:pt x="96" y="92"/>
                  </a:lnTo>
                  <a:lnTo>
                    <a:pt x="108" y="76"/>
                  </a:lnTo>
                  <a:lnTo>
                    <a:pt x="124" y="66"/>
                  </a:lnTo>
                  <a:lnTo>
                    <a:pt x="122" y="56"/>
                  </a:lnTo>
                  <a:lnTo>
                    <a:pt x="126" y="50"/>
                  </a:lnTo>
                  <a:lnTo>
                    <a:pt x="202" y="48"/>
                  </a:lnTo>
                  <a:lnTo>
                    <a:pt x="230" y="28"/>
                  </a:lnTo>
                  <a:lnTo>
                    <a:pt x="284" y="6"/>
                  </a:lnTo>
                  <a:lnTo>
                    <a:pt x="326" y="14"/>
                  </a:lnTo>
                  <a:lnTo>
                    <a:pt x="342" y="4"/>
                  </a:lnTo>
                  <a:lnTo>
                    <a:pt x="350" y="4"/>
                  </a:lnTo>
                  <a:lnTo>
                    <a:pt x="360" y="22"/>
                  </a:lnTo>
                  <a:lnTo>
                    <a:pt x="384" y="20"/>
                  </a:lnTo>
                  <a:lnTo>
                    <a:pt x="402" y="44"/>
                  </a:lnTo>
                  <a:lnTo>
                    <a:pt x="414" y="42"/>
                  </a:lnTo>
                  <a:lnTo>
                    <a:pt x="424" y="48"/>
                  </a:lnTo>
                  <a:lnTo>
                    <a:pt x="480" y="60"/>
                  </a:lnTo>
                  <a:lnTo>
                    <a:pt x="520" y="46"/>
                  </a:lnTo>
                  <a:lnTo>
                    <a:pt x="542" y="56"/>
                  </a:lnTo>
                  <a:lnTo>
                    <a:pt x="570" y="50"/>
                  </a:lnTo>
                  <a:lnTo>
                    <a:pt x="588" y="32"/>
                  </a:lnTo>
                  <a:lnTo>
                    <a:pt x="632" y="40"/>
                  </a:lnTo>
                  <a:lnTo>
                    <a:pt x="648" y="36"/>
                  </a:lnTo>
                  <a:lnTo>
                    <a:pt x="672" y="52"/>
                  </a:lnTo>
                  <a:lnTo>
                    <a:pt x="674" y="66"/>
                  </a:lnTo>
                  <a:lnTo>
                    <a:pt x="674" y="84"/>
                  </a:lnTo>
                  <a:lnTo>
                    <a:pt x="678" y="100"/>
                  </a:lnTo>
                  <a:lnTo>
                    <a:pt x="688" y="114"/>
                  </a:lnTo>
                  <a:lnTo>
                    <a:pt x="698" y="112"/>
                  </a:lnTo>
                  <a:lnTo>
                    <a:pt x="712" y="132"/>
                  </a:lnTo>
                  <a:lnTo>
                    <a:pt x="708" y="146"/>
                  </a:lnTo>
                  <a:lnTo>
                    <a:pt x="700" y="168"/>
                  </a:lnTo>
                  <a:lnTo>
                    <a:pt x="702" y="186"/>
                  </a:lnTo>
                  <a:lnTo>
                    <a:pt x="714" y="212"/>
                  </a:lnTo>
                  <a:lnTo>
                    <a:pt x="714" y="228"/>
                  </a:lnTo>
                  <a:lnTo>
                    <a:pt x="726" y="256"/>
                  </a:lnTo>
                  <a:lnTo>
                    <a:pt x="706" y="270"/>
                  </a:lnTo>
                  <a:close/>
                  <a:moveTo>
                    <a:pt x="20" y="72"/>
                  </a:moveTo>
                  <a:lnTo>
                    <a:pt x="18" y="86"/>
                  </a:lnTo>
                  <a:lnTo>
                    <a:pt x="34" y="84"/>
                  </a:lnTo>
                  <a:lnTo>
                    <a:pt x="54" y="66"/>
                  </a:lnTo>
                  <a:lnTo>
                    <a:pt x="74" y="62"/>
                  </a:lnTo>
                  <a:lnTo>
                    <a:pt x="76" y="54"/>
                  </a:lnTo>
                  <a:lnTo>
                    <a:pt x="94" y="54"/>
                  </a:lnTo>
                  <a:lnTo>
                    <a:pt x="114" y="48"/>
                  </a:lnTo>
                  <a:lnTo>
                    <a:pt x="96" y="30"/>
                  </a:lnTo>
                  <a:lnTo>
                    <a:pt x="88" y="16"/>
                  </a:lnTo>
                  <a:lnTo>
                    <a:pt x="84" y="0"/>
                  </a:lnTo>
                  <a:lnTo>
                    <a:pt x="66" y="4"/>
                  </a:lnTo>
                  <a:lnTo>
                    <a:pt x="52" y="2"/>
                  </a:lnTo>
                  <a:lnTo>
                    <a:pt x="36" y="2"/>
                  </a:lnTo>
                  <a:lnTo>
                    <a:pt x="16" y="22"/>
                  </a:lnTo>
                  <a:lnTo>
                    <a:pt x="14" y="42"/>
                  </a:lnTo>
                  <a:lnTo>
                    <a:pt x="0" y="68"/>
                  </a:lnTo>
                  <a:lnTo>
                    <a:pt x="20" y="7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E7E6E6">
                    <a:lumMod val="85000"/>
                  </a:srgb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0" name="Turkmenistan">
              <a:extLst>
                <a:ext uri="{FF2B5EF4-FFF2-40B4-BE49-F238E27FC236}">
                  <a16:creationId xmlns="" xmlns:a16="http://schemas.microsoft.com/office/drawing/2014/main" id="{9A53E79E-3834-4445-9FC0-197154DE535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25295" y="3054334"/>
              <a:ext cx="400222" cy="314649"/>
            </a:xfrm>
            <a:custGeom>
              <a:avLst/>
              <a:gdLst/>
              <a:ahLst/>
              <a:cxnLst>
                <a:cxn ang="0">
                  <a:pos x="54" y="278"/>
                </a:cxn>
                <a:cxn ang="0">
                  <a:pos x="108" y="250"/>
                </a:cxn>
                <a:cxn ang="0">
                  <a:pos x="146" y="236"/>
                </a:cxn>
                <a:cxn ang="0">
                  <a:pos x="186" y="252"/>
                </a:cxn>
                <a:cxn ang="0">
                  <a:pos x="216" y="268"/>
                </a:cxn>
                <a:cxn ang="0">
                  <a:pos x="254" y="282"/>
                </a:cxn>
                <a:cxn ang="0">
                  <a:pos x="284" y="296"/>
                </a:cxn>
                <a:cxn ang="0">
                  <a:pos x="304" y="318"/>
                </a:cxn>
                <a:cxn ang="0">
                  <a:pos x="324" y="354"/>
                </a:cxn>
                <a:cxn ang="0">
                  <a:pos x="370" y="384"/>
                </a:cxn>
                <a:cxn ang="0">
                  <a:pos x="418" y="356"/>
                </a:cxn>
                <a:cxn ang="0">
                  <a:pos x="454" y="314"/>
                </a:cxn>
                <a:cxn ang="0">
                  <a:pos x="470" y="286"/>
                </a:cxn>
                <a:cxn ang="0">
                  <a:pos x="488" y="244"/>
                </a:cxn>
                <a:cxn ang="0">
                  <a:pos x="470" y="214"/>
                </a:cxn>
                <a:cxn ang="0">
                  <a:pos x="366" y="124"/>
                </a:cxn>
                <a:cxn ang="0">
                  <a:pos x="338" y="82"/>
                </a:cxn>
                <a:cxn ang="0">
                  <a:pos x="280" y="70"/>
                </a:cxn>
                <a:cxn ang="0">
                  <a:pos x="280" y="42"/>
                </a:cxn>
                <a:cxn ang="0">
                  <a:pos x="216" y="8"/>
                </a:cxn>
                <a:cxn ang="0">
                  <a:pos x="206" y="16"/>
                </a:cxn>
                <a:cxn ang="0">
                  <a:pos x="168" y="54"/>
                </a:cxn>
                <a:cxn ang="0">
                  <a:pos x="168" y="74"/>
                </a:cxn>
                <a:cxn ang="0">
                  <a:pos x="116" y="72"/>
                </a:cxn>
                <a:cxn ang="0">
                  <a:pos x="86" y="28"/>
                </a:cxn>
                <a:cxn ang="0">
                  <a:pos x="16" y="18"/>
                </a:cxn>
                <a:cxn ang="0">
                  <a:pos x="0" y="46"/>
                </a:cxn>
                <a:cxn ang="0">
                  <a:pos x="22" y="64"/>
                </a:cxn>
                <a:cxn ang="0">
                  <a:pos x="22" y="40"/>
                </a:cxn>
                <a:cxn ang="0">
                  <a:pos x="64" y="70"/>
                </a:cxn>
                <a:cxn ang="0">
                  <a:pos x="72" y="114"/>
                </a:cxn>
                <a:cxn ang="0">
                  <a:pos x="22" y="104"/>
                </a:cxn>
                <a:cxn ang="0">
                  <a:pos x="8" y="144"/>
                </a:cxn>
                <a:cxn ang="0">
                  <a:pos x="22" y="146"/>
                </a:cxn>
                <a:cxn ang="0">
                  <a:pos x="48" y="150"/>
                </a:cxn>
                <a:cxn ang="0">
                  <a:pos x="54" y="174"/>
                </a:cxn>
                <a:cxn ang="0">
                  <a:pos x="32" y="180"/>
                </a:cxn>
                <a:cxn ang="0">
                  <a:pos x="22" y="184"/>
                </a:cxn>
                <a:cxn ang="0">
                  <a:pos x="30" y="190"/>
                </a:cxn>
                <a:cxn ang="0">
                  <a:pos x="46" y="204"/>
                </a:cxn>
              </a:cxnLst>
              <a:rect l="0" t="0" r="r" b="b"/>
              <a:pathLst>
                <a:path w="494" h="384">
                  <a:moveTo>
                    <a:pt x="56" y="212"/>
                  </a:moveTo>
                  <a:lnTo>
                    <a:pt x="54" y="278"/>
                  </a:lnTo>
                  <a:lnTo>
                    <a:pt x="70" y="286"/>
                  </a:lnTo>
                  <a:lnTo>
                    <a:pt x="108" y="250"/>
                  </a:lnTo>
                  <a:lnTo>
                    <a:pt x="136" y="250"/>
                  </a:lnTo>
                  <a:lnTo>
                    <a:pt x="146" y="236"/>
                  </a:lnTo>
                  <a:lnTo>
                    <a:pt x="172" y="234"/>
                  </a:lnTo>
                  <a:lnTo>
                    <a:pt x="186" y="252"/>
                  </a:lnTo>
                  <a:lnTo>
                    <a:pt x="204" y="256"/>
                  </a:lnTo>
                  <a:lnTo>
                    <a:pt x="216" y="268"/>
                  </a:lnTo>
                  <a:lnTo>
                    <a:pt x="246" y="268"/>
                  </a:lnTo>
                  <a:lnTo>
                    <a:pt x="254" y="282"/>
                  </a:lnTo>
                  <a:lnTo>
                    <a:pt x="270" y="286"/>
                  </a:lnTo>
                  <a:lnTo>
                    <a:pt x="284" y="296"/>
                  </a:lnTo>
                  <a:lnTo>
                    <a:pt x="290" y="312"/>
                  </a:lnTo>
                  <a:lnTo>
                    <a:pt x="304" y="318"/>
                  </a:lnTo>
                  <a:lnTo>
                    <a:pt x="324" y="316"/>
                  </a:lnTo>
                  <a:lnTo>
                    <a:pt x="324" y="354"/>
                  </a:lnTo>
                  <a:lnTo>
                    <a:pt x="364" y="366"/>
                  </a:lnTo>
                  <a:lnTo>
                    <a:pt x="370" y="384"/>
                  </a:lnTo>
                  <a:lnTo>
                    <a:pt x="402" y="356"/>
                  </a:lnTo>
                  <a:lnTo>
                    <a:pt x="418" y="356"/>
                  </a:lnTo>
                  <a:lnTo>
                    <a:pt x="452" y="330"/>
                  </a:lnTo>
                  <a:lnTo>
                    <a:pt x="454" y="314"/>
                  </a:lnTo>
                  <a:lnTo>
                    <a:pt x="466" y="300"/>
                  </a:lnTo>
                  <a:lnTo>
                    <a:pt x="470" y="286"/>
                  </a:lnTo>
                  <a:lnTo>
                    <a:pt x="490" y="272"/>
                  </a:lnTo>
                  <a:lnTo>
                    <a:pt x="488" y="244"/>
                  </a:lnTo>
                  <a:lnTo>
                    <a:pt x="494" y="228"/>
                  </a:lnTo>
                  <a:lnTo>
                    <a:pt x="470" y="214"/>
                  </a:lnTo>
                  <a:lnTo>
                    <a:pt x="454" y="214"/>
                  </a:lnTo>
                  <a:lnTo>
                    <a:pt x="366" y="124"/>
                  </a:lnTo>
                  <a:lnTo>
                    <a:pt x="364" y="108"/>
                  </a:lnTo>
                  <a:lnTo>
                    <a:pt x="338" y="82"/>
                  </a:lnTo>
                  <a:lnTo>
                    <a:pt x="304" y="82"/>
                  </a:lnTo>
                  <a:lnTo>
                    <a:pt x="280" y="70"/>
                  </a:lnTo>
                  <a:lnTo>
                    <a:pt x="284" y="52"/>
                  </a:lnTo>
                  <a:lnTo>
                    <a:pt x="280" y="42"/>
                  </a:lnTo>
                  <a:lnTo>
                    <a:pt x="224" y="0"/>
                  </a:lnTo>
                  <a:lnTo>
                    <a:pt x="216" y="8"/>
                  </a:lnTo>
                  <a:lnTo>
                    <a:pt x="226" y="20"/>
                  </a:lnTo>
                  <a:lnTo>
                    <a:pt x="206" y="16"/>
                  </a:lnTo>
                  <a:lnTo>
                    <a:pt x="172" y="32"/>
                  </a:lnTo>
                  <a:lnTo>
                    <a:pt x="168" y="54"/>
                  </a:lnTo>
                  <a:lnTo>
                    <a:pt x="180" y="66"/>
                  </a:lnTo>
                  <a:lnTo>
                    <a:pt x="168" y="74"/>
                  </a:lnTo>
                  <a:lnTo>
                    <a:pt x="132" y="72"/>
                  </a:lnTo>
                  <a:lnTo>
                    <a:pt x="116" y="72"/>
                  </a:lnTo>
                  <a:lnTo>
                    <a:pt x="90" y="42"/>
                  </a:lnTo>
                  <a:lnTo>
                    <a:pt x="86" y="28"/>
                  </a:lnTo>
                  <a:lnTo>
                    <a:pt x="64" y="0"/>
                  </a:lnTo>
                  <a:lnTo>
                    <a:pt x="16" y="18"/>
                  </a:lnTo>
                  <a:lnTo>
                    <a:pt x="14" y="38"/>
                  </a:lnTo>
                  <a:lnTo>
                    <a:pt x="0" y="46"/>
                  </a:lnTo>
                  <a:lnTo>
                    <a:pt x="20" y="90"/>
                  </a:lnTo>
                  <a:lnTo>
                    <a:pt x="22" y="64"/>
                  </a:lnTo>
                  <a:lnTo>
                    <a:pt x="18" y="54"/>
                  </a:lnTo>
                  <a:lnTo>
                    <a:pt x="22" y="40"/>
                  </a:lnTo>
                  <a:lnTo>
                    <a:pt x="52" y="34"/>
                  </a:lnTo>
                  <a:lnTo>
                    <a:pt x="64" y="70"/>
                  </a:lnTo>
                  <a:lnTo>
                    <a:pt x="82" y="92"/>
                  </a:lnTo>
                  <a:lnTo>
                    <a:pt x="72" y="114"/>
                  </a:lnTo>
                  <a:lnTo>
                    <a:pt x="22" y="114"/>
                  </a:lnTo>
                  <a:lnTo>
                    <a:pt x="22" y="104"/>
                  </a:lnTo>
                  <a:lnTo>
                    <a:pt x="12" y="114"/>
                  </a:lnTo>
                  <a:lnTo>
                    <a:pt x="8" y="144"/>
                  </a:lnTo>
                  <a:lnTo>
                    <a:pt x="18" y="164"/>
                  </a:lnTo>
                  <a:lnTo>
                    <a:pt x="22" y="146"/>
                  </a:lnTo>
                  <a:lnTo>
                    <a:pt x="38" y="150"/>
                  </a:lnTo>
                  <a:lnTo>
                    <a:pt x="48" y="150"/>
                  </a:lnTo>
                  <a:lnTo>
                    <a:pt x="48" y="166"/>
                  </a:lnTo>
                  <a:lnTo>
                    <a:pt x="54" y="174"/>
                  </a:lnTo>
                  <a:lnTo>
                    <a:pt x="46" y="180"/>
                  </a:lnTo>
                  <a:lnTo>
                    <a:pt x="32" y="180"/>
                  </a:lnTo>
                  <a:lnTo>
                    <a:pt x="30" y="170"/>
                  </a:lnTo>
                  <a:lnTo>
                    <a:pt x="22" y="184"/>
                  </a:lnTo>
                  <a:lnTo>
                    <a:pt x="24" y="196"/>
                  </a:lnTo>
                  <a:lnTo>
                    <a:pt x="30" y="190"/>
                  </a:lnTo>
                  <a:lnTo>
                    <a:pt x="40" y="192"/>
                  </a:lnTo>
                  <a:lnTo>
                    <a:pt x="46" y="204"/>
                  </a:lnTo>
                  <a:lnTo>
                    <a:pt x="56" y="21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1" name="Uganda">
              <a:extLst>
                <a:ext uri="{FF2B5EF4-FFF2-40B4-BE49-F238E27FC236}">
                  <a16:creationId xmlns="" xmlns:a16="http://schemas.microsoft.com/office/drawing/2014/main" id="{D363614C-A6A6-445C-9B0C-0EF75E0E35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4418" y="4430924"/>
              <a:ext cx="167898" cy="176991"/>
            </a:xfrm>
            <a:custGeom>
              <a:avLst/>
              <a:gdLst/>
              <a:ahLst/>
              <a:cxnLst>
                <a:cxn ang="0">
                  <a:pos x="24" y="216"/>
                </a:cxn>
                <a:cxn ang="0">
                  <a:pos x="12" y="212"/>
                </a:cxn>
                <a:cxn ang="0">
                  <a:pos x="0" y="194"/>
                </a:cxn>
                <a:cxn ang="0">
                  <a:pos x="8" y="168"/>
                </a:cxn>
                <a:cxn ang="0">
                  <a:pos x="10" y="136"/>
                </a:cxn>
                <a:cxn ang="0">
                  <a:pos x="36" y="108"/>
                </a:cxn>
                <a:cxn ang="0">
                  <a:pos x="58" y="74"/>
                </a:cxn>
                <a:cxn ang="0">
                  <a:pos x="40" y="72"/>
                </a:cxn>
                <a:cxn ang="0">
                  <a:pos x="48" y="60"/>
                </a:cxn>
                <a:cxn ang="0">
                  <a:pos x="48" y="44"/>
                </a:cxn>
                <a:cxn ang="0">
                  <a:pos x="52" y="28"/>
                </a:cxn>
                <a:cxn ang="0">
                  <a:pos x="64" y="12"/>
                </a:cxn>
                <a:cxn ang="0">
                  <a:pos x="80" y="10"/>
                </a:cxn>
                <a:cxn ang="0">
                  <a:pos x="94" y="0"/>
                </a:cxn>
                <a:cxn ang="0">
                  <a:pos x="106" y="16"/>
                </a:cxn>
                <a:cxn ang="0">
                  <a:pos x="160" y="20"/>
                </a:cxn>
                <a:cxn ang="0">
                  <a:pos x="174" y="6"/>
                </a:cxn>
                <a:cxn ang="0">
                  <a:pos x="186" y="18"/>
                </a:cxn>
                <a:cxn ang="0">
                  <a:pos x="186" y="38"/>
                </a:cxn>
                <a:cxn ang="0">
                  <a:pos x="204" y="46"/>
                </a:cxn>
                <a:cxn ang="0">
                  <a:pos x="208" y="70"/>
                </a:cxn>
                <a:cxn ang="0">
                  <a:pos x="200" y="88"/>
                </a:cxn>
                <a:cxn ang="0">
                  <a:pos x="194" y="108"/>
                </a:cxn>
                <a:cxn ang="0">
                  <a:pos x="180" y="118"/>
                </a:cxn>
                <a:cxn ang="0">
                  <a:pos x="170" y="140"/>
                </a:cxn>
                <a:cxn ang="0">
                  <a:pos x="166" y="156"/>
                </a:cxn>
                <a:cxn ang="0">
                  <a:pos x="158" y="170"/>
                </a:cxn>
                <a:cxn ang="0">
                  <a:pos x="160" y="202"/>
                </a:cxn>
                <a:cxn ang="0">
                  <a:pos x="44" y="204"/>
                </a:cxn>
                <a:cxn ang="0">
                  <a:pos x="34" y="208"/>
                </a:cxn>
                <a:cxn ang="0">
                  <a:pos x="24" y="216"/>
                </a:cxn>
              </a:cxnLst>
              <a:rect l="0" t="0" r="r" b="b"/>
              <a:pathLst>
                <a:path w="208" h="216">
                  <a:moveTo>
                    <a:pt x="24" y="216"/>
                  </a:moveTo>
                  <a:lnTo>
                    <a:pt x="12" y="212"/>
                  </a:lnTo>
                  <a:lnTo>
                    <a:pt x="0" y="194"/>
                  </a:lnTo>
                  <a:lnTo>
                    <a:pt x="8" y="168"/>
                  </a:lnTo>
                  <a:lnTo>
                    <a:pt x="10" y="136"/>
                  </a:lnTo>
                  <a:lnTo>
                    <a:pt x="36" y="108"/>
                  </a:lnTo>
                  <a:lnTo>
                    <a:pt x="58" y="74"/>
                  </a:lnTo>
                  <a:lnTo>
                    <a:pt x="40" y="72"/>
                  </a:lnTo>
                  <a:lnTo>
                    <a:pt x="48" y="60"/>
                  </a:lnTo>
                  <a:lnTo>
                    <a:pt x="48" y="44"/>
                  </a:lnTo>
                  <a:lnTo>
                    <a:pt x="52" y="28"/>
                  </a:lnTo>
                  <a:lnTo>
                    <a:pt x="64" y="12"/>
                  </a:lnTo>
                  <a:lnTo>
                    <a:pt x="80" y="10"/>
                  </a:lnTo>
                  <a:lnTo>
                    <a:pt x="94" y="0"/>
                  </a:lnTo>
                  <a:lnTo>
                    <a:pt x="106" y="16"/>
                  </a:lnTo>
                  <a:lnTo>
                    <a:pt x="160" y="20"/>
                  </a:lnTo>
                  <a:lnTo>
                    <a:pt x="174" y="6"/>
                  </a:lnTo>
                  <a:lnTo>
                    <a:pt x="186" y="18"/>
                  </a:lnTo>
                  <a:lnTo>
                    <a:pt x="186" y="38"/>
                  </a:lnTo>
                  <a:lnTo>
                    <a:pt x="204" y="46"/>
                  </a:lnTo>
                  <a:lnTo>
                    <a:pt x="208" y="70"/>
                  </a:lnTo>
                  <a:lnTo>
                    <a:pt x="200" y="88"/>
                  </a:lnTo>
                  <a:lnTo>
                    <a:pt x="194" y="108"/>
                  </a:lnTo>
                  <a:lnTo>
                    <a:pt x="180" y="118"/>
                  </a:lnTo>
                  <a:lnTo>
                    <a:pt x="170" y="140"/>
                  </a:lnTo>
                  <a:lnTo>
                    <a:pt x="166" y="156"/>
                  </a:lnTo>
                  <a:lnTo>
                    <a:pt x="158" y="170"/>
                  </a:lnTo>
                  <a:lnTo>
                    <a:pt x="160" y="202"/>
                  </a:lnTo>
                  <a:lnTo>
                    <a:pt x="44" y="204"/>
                  </a:lnTo>
                  <a:lnTo>
                    <a:pt x="34" y="208"/>
                  </a:lnTo>
                  <a:lnTo>
                    <a:pt x="24" y="2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2" name="Ukraine">
              <a:extLst>
                <a:ext uri="{FF2B5EF4-FFF2-40B4-BE49-F238E27FC236}">
                  <a16:creationId xmlns="" xmlns:a16="http://schemas.microsoft.com/office/drawing/2014/main" id="{00114ADE-AADA-43B1-B7FB-FAA140B8B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8189" y="2582359"/>
              <a:ext cx="564216" cy="399212"/>
            </a:xfrm>
            <a:custGeom>
              <a:avLst/>
              <a:gdLst/>
              <a:ahLst/>
              <a:cxnLst>
                <a:cxn ang="0">
                  <a:pos x="520" y="434"/>
                </a:cxn>
                <a:cxn ang="0">
                  <a:pos x="552" y="436"/>
                </a:cxn>
                <a:cxn ang="0">
                  <a:pos x="546" y="456"/>
                </a:cxn>
                <a:cxn ang="0">
                  <a:pos x="520" y="452"/>
                </a:cxn>
                <a:cxn ang="0">
                  <a:pos x="490" y="464"/>
                </a:cxn>
                <a:cxn ang="0">
                  <a:pos x="448" y="488"/>
                </a:cxn>
                <a:cxn ang="0">
                  <a:pos x="424" y="482"/>
                </a:cxn>
                <a:cxn ang="0">
                  <a:pos x="432" y="444"/>
                </a:cxn>
                <a:cxn ang="0">
                  <a:pos x="396" y="428"/>
                </a:cxn>
                <a:cxn ang="0">
                  <a:pos x="388" y="392"/>
                </a:cxn>
                <a:cxn ang="0">
                  <a:pos x="384" y="368"/>
                </a:cxn>
                <a:cxn ang="0">
                  <a:pos x="334" y="370"/>
                </a:cxn>
                <a:cxn ang="0">
                  <a:pos x="282" y="430"/>
                </a:cxn>
                <a:cxn ang="0">
                  <a:pos x="270" y="440"/>
                </a:cxn>
                <a:cxn ang="0">
                  <a:pos x="228" y="444"/>
                </a:cxn>
                <a:cxn ang="0">
                  <a:pos x="242" y="418"/>
                </a:cxn>
                <a:cxn ang="0">
                  <a:pos x="262" y="370"/>
                </a:cxn>
                <a:cxn ang="0">
                  <a:pos x="308" y="372"/>
                </a:cxn>
                <a:cxn ang="0">
                  <a:pos x="292" y="326"/>
                </a:cxn>
                <a:cxn ang="0">
                  <a:pos x="272" y="286"/>
                </a:cxn>
                <a:cxn ang="0">
                  <a:pos x="242" y="270"/>
                </a:cxn>
                <a:cxn ang="0">
                  <a:pos x="206" y="268"/>
                </a:cxn>
                <a:cxn ang="0">
                  <a:pos x="160" y="254"/>
                </a:cxn>
                <a:cxn ang="0">
                  <a:pos x="144" y="278"/>
                </a:cxn>
                <a:cxn ang="0">
                  <a:pos x="92" y="286"/>
                </a:cxn>
                <a:cxn ang="0">
                  <a:pos x="38" y="276"/>
                </a:cxn>
                <a:cxn ang="0">
                  <a:pos x="10" y="272"/>
                </a:cxn>
                <a:cxn ang="0">
                  <a:pos x="4" y="238"/>
                </a:cxn>
                <a:cxn ang="0">
                  <a:pos x="28" y="182"/>
                </a:cxn>
                <a:cxn ang="0">
                  <a:pos x="78" y="134"/>
                </a:cxn>
                <a:cxn ang="0">
                  <a:pos x="54" y="72"/>
                </a:cxn>
                <a:cxn ang="0">
                  <a:pos x="74" y="56"/>
                </a:cxn>
                <a:cxn ang="0">
                  <a:pos x="134" y="44"/>
                </a:cxn>
                <a:cxn ang="0">
                  <a:pos x="160" y="46"/>
                </a:cxn>
                <a:cxn ang="0">
                  <a:pos x="186" y="56"/>
                </a:cxn>
                <a:cxn ang="0">
                  <a:pos x="220" y="70"/>
                </a:cxn>
                <a:cxn ang="0">
                  <a:pos x="254" y="68"/>
                </a:cxn>
                <a:cxn ang="0">
                  <a:pos x="276" y="64"/>
                </a:cxn>
                <a:cxn ang="0">
                  <a:pos x="304" y="78"/>
                </a:cxn>
                <a:cxn ang="0">
                  <a:pos x="324" y="54"/>
                </a:cxn>
                <a:cxn ang="0">
                  <a:pos x="368" y="20"/>
                </a:cxn>
                <a:cxn ang="0">
                  <a:pos x="440" y="0"/>
                </a:cxn>
                <a:cxn ang="0">
                  <a:pos x="476" y="56"/>
                </a:cxn>
                <a:cxn ang="0">
                  <a:pos x="474" y="86"/>
                </a:cxn>
                <a:cxn ang="0">
                  <a:pos x="520" y="98"/>
                </a:cxn>
                <a:cxn ang="0">
                  <a:pos x="508" y="130"/>
                </a:cxn>
                <a:cxn ang="0">
                  <a:pos x="536" y="142"/>
                </a:cxn>
                <a:cxn ang="0">
                  <a:pos x="594" y="134"/>
                </a:cxn>
                <a:cxn ang="0">
                  <a:pos x="626" y="160"/>
                </a:cxn>
                <a:cxn ang="0">
                  <a:pos x="698" y="190"/>
                </a:cxn>
                <a:cxn ang="0">
                  <a:pos x="666" y="224"/>
                </a:cxn>
                <a:cxn ang="0">
                  <a:pos x="688" y="262"/>
                </a:cxn>
                <a:cxn ang="0">
                  <a:pos x="652" y="292"/>
                </a:cxn>
                <a:cxn ang="0">
                  <a:pos x="620" y="328"/>
                </a:cxn>
                <a:cxn ang="0">
                  <a:pos x="594" y="340"/>
                </a:cxn>
                <a:cxn ang="0">
                  <a:pos x="568" y="344"/>
                </a:cxn>
                <a:cxn ang="0">
                  <a:pos x="544" y="352"/>
                </a:cxn>
                <a:cxn ang="0">
                  <a:pos x="516" y="362"/>
                </a:cxn>
                <a:cxn ang="0">
                  <a:pos x="488" y="370"/>
                </a:cxn>
                <a:cxn ang="0">
                  <a:pos x="490" y="414"/>
                </a:cxn>
              </a:cxnLst>
              <a:rect l="0" t="0" r="r" b="b"/>
              <a:pathLst>
                <a:path w="698" h="488">
                  <a:moveTo>
                    <a:pt x="508" y="438"/>
                  </a:moveTo>
                  <a:lnTo>
                    <a:pt x="520" y="434"/>
                  </a:lnTo>
                  <a:lnTo>
                    <a:pt x="546" y="432"/>
                  </a:lnTo>
                  <a:lnTo>
                    <a:pt x="552" y="436"/>
                  </a:lnTo>
                  <a:lnTo>
                    <a:pt x="548" y="444"/>
                  </a:lnTo>
                  <a:lnTo>
                    <a:pt x="546" y="456"/>
                  </a:lnTo>
                  <a:lnTo>
                    <a:pt x="530" y="458"/>
                  </a:lnTo>
                  <a:lnTo>
                    <a:pt x="520" y="452"/>
                  </a:lnTo>
                  <a:lnTo>
                    <a:pt x="508" y="448"/>
                  </a:lnTo>
                  <a:lnTo>
                    <a:pt x="490" y="464"/>
                  </a:lnTo>
                  <a:lnTo>
                    <a:pt x="474" y="468"/>
                  </a:lnTo>
                  <a:lnTo>
                    <a:pt x="448" y="488"/>
                  </a:lnTo>
                  <a:lnTo>
                    <a:pt x="438" y="482"/>
                  </a:lnTo>
                  <a:lnTo>
                    <a:pt x="424" y="482"/>
                  </a:lnTo>
                  <a:lnTo>
                    <a:pt x="434" y="458"/>
                  </a:lnTo>
                  <a:lnTo>
                    <a:pt x="432" y="444"/>
                  </a:lnTo>
                  <a:lnTo>
                    <a:pt x="392" y="436"/>
                  </a:lnTo>
                  <a:lnTo>
                    <a:pt x="396" y="428"/>
                  </a:lnTo>
                  <a:lnTo>
                    <a:pt x="430" y="404"/>
                  </a:lnTo>
                  <a:lnTo>
                    <a:pt x="388" y="392"/>
                  </a:lnTo>
                  <a:lnTo>
                    <a:pt x="374" y="384"/>
                  </a:lnTo>
                  <a:lnTo>
                    <a:pt x="384" y="368"/>
                  </a:lnTo>
                  <a:lnTo>
                    <a:pt x="366" y="360"/>
                  </a:lnTo>
                  <a:lnTo>
                    <a:pt x="334" y="370"/>
                  </a:lnTo>
                  <a:lnTo>
                    <a:pt x="312" y="392"/>
                  </a:lnTo>
                  <a:lnTo>
                    <a:pt x="282" y="430"/>
                  </a:lnTo>
                  <a:lnTo>
                    <a:pt x="280" y="448"/>
                  </a:lnTo>
                  <a:lnTo>
                    <a:pt x="270" y="440"/>
                  </a:lnTo>
                  <a:lnTo>
                    <a:pt x="250" y="444"/>
                  </a:lnTo>
                  <a:lnTo>
                    <a:pt x="228" y="444"/>
                  </a:lnTo>
                  <a:lnTo>
                    <a:pt x="224" y="428"/>
                  </a:lnTo>
                  <a:lnTo>
                    <a:pt x="242" y="418"/>
                  </a:lnTo>
                  <a:lnTo>
                    <a:pt x="254" y="396"/>
                  </a:lnTo>
                  <a:lnTo>
                    <a:pt x="262" y="370"/>
                  </a:lnTo>
                  <a:lnTo>
                    <a:pt x="284" y="376"/>
                  </a:lnTo>
                  <a:lnTo>
                    <a:pt x="308" y="372"/>
                  </a:lnTo>
                  <a:lnTo>
                    <a:pt x="298" y="350"/>
                  </a:lnTo>
                  <a:lnTo>
                    <a:pt x="292" y="326"/>
                  </a:lnTo>
                  <a:lnTo>
                    <a:pt x="286" y="302"/>
                  </a:lnTo>
                  <a:lnTo>
                    <a:pt x="272" y="286"/>
                  </a:lnTo>
                  <a:lnTo>
                    <a:pt x="258" y="278"/>
                  </a:lnTo>
                  <a:lnTo>
                    <a:pt x="242" y="270"/>
                  </a:lnTo>
                  <a:lnTo>
                    <a:pt x="226" y="274"/>
                  </a:lnTo>
                  <a:lnTo>
                    <a:pt x="206" y="268"/>
                  </a:lnTo>
                  <a:lnTo>
                    <a:pt x="176" y="250"/>
                  </a:lnTo>
                  <a:lnTo>
                    <a:pt x="160" y="254"/>
                  </a:lnTo>
                  <a:lnTo>
                    <a:pt x="158" y="266"/>
                  </a:lnTo>
                  <a:lnTo>
                    <a:pt x="144" y="278"/>
                  </a:lnTo>
                  <a:lnTo>
                    <a:pt x="110" y="292"/>
                  </a:lnTo>
                  <a:lnTo>
                    <a:pt x="92" y="286"/>
                  </a:lnTo>
                  <a:lnTo>
                    <a:pt x="76" y="290"/>
                  </a:lnTo>
                  <a:lnTo>
                    <a:pt x="38" y="276"/>
                  </a:lnTo>
                  <a:lnTo>
                    <a:pt x="24" y="282"/>
                  </a:lnTo>
                  <a:lnTo>
                    <a:pt x="10" y="272"/>
                  </a:lnTo>
                  <a:lnTo>
                    <a:pt x="0" y="250"/>
                  </a:lnTo>
                  <a:lnTo>
                    <a:pt x="4" y="238"/>
                  </a:lnTo>
                  <a:lnTo>
                    <a:pt x="10" y="220"/>
                  </a:lnTo>
                  <a:lnTo>
                    <a:pt x="28" y="182"/>
                  </a:lnTo>
                  <a:lnTo>
                    <a:pt x="52" y="154"/>
                  </a:lnTo>
                  <a:lnTo>
                    <a:pt x="78" y="134"/>
                  </a:lnTo>
                  <a:lnTo>
                    <a:pt x="72" y="110"/>
                  </a:lnTo>
                  <a:lnTo>
                    <a:pt x="54" y="72"/>
                  </a:lnTo>
                  <a:lnTo>
                    <a:pt x="56" y="56"/>
                  </a:lnTo>
                  <a:lnTo>
                    <a:pt x="74" y="56"/>
                  </a:lnTo>
                  <a:lnTo>
                    <a:pt x="90" y="48"/>
                  </a:lnTo>
                  <a:lnTo>
                    <a:pt x="134" y="44"/>
                  </a:lnTo>
                  <a:lnTo>
                    <a:pt x="146" y="46"/>
                  </a:lnTo>
                  <a:lnTo>
                    <a:pt x="160" y="46"/>
                  </a:lnTo>
                  <a:lnTo>
                    <a:pt x="172" y="56"/>
                  </a:lnTo>
                  <a:lnTo>
                    <a:pt x="186" y="56"/>
                  </a:lnTo>
                  <a:lnTo>
                    <a:pt x="198" y="54"/>
                  </a:lnTo>
                  <a:lnTo>
                    <a:pt x="220" y="70"/>
                  </a:lnTo>
                  <a:lnTo>
                    <a:pt x="236" y="58"/>
                  </a:lnTo>
                  <a:lnTo>
                    <a:pt x="254" y="68"/>
                  </a:lnTo>
                  <a:lnTo>
                    <a:pt x="264" y="60"/>
                  </a:lnTo>
                  <a:lnTo>
                    <a:pt x="276" y="64"/>
                  </a:lnTo>
                  <a:lnTo>
                    <a:pt x="280" y="82"/>
                  </a:lnTo>
                  <a:lnTo>
                    <a:pt x="304" y="78"/>
                  </a:lnTo>
                  <a:lnTo>
                    <a:pt x="320" y="80"/>
                  </a:lnTo>
                  <a:lnTo>
                    <a:pt x="324" y="54"/>
                  </a:lnTo>
                  <a:lnTo>
                    <a:pt x="338" y="28"/>
                  </a:lnTo>
                  <a:lnTo>
                    <a:pt x="368" y="20"/>
                  </a:lnTo>
                  <a:lnTo>
                    <a:pt x="414" y="20"/>
                  </a:lnTo>
                  <a:lnTo>
                    <a:pt x="440" y="0"/>
                  </a:lnTo>
                  <a:lnTo>
                    <a:pt x="458" y="10"/>
                  </a:lnTo>
                  <a:lnTo>
                    <a:pt x="476" y="56"/>
                  </a:lnTo>
                  <a:lnTo>
                    <a:pt x="464" y="58"/>
                  </a:lnTo>
                  <a:lnTo>
                    <a:pt x="474" y="86"/>
                  </a:lnTo>
                  <a:lnTo>
                    <a:pt x="506" y="84"/>
                  </a:lnTo>
                  <a:lnTo>
                    <a:pt x="520" y="98"/>
                  </a:lnTo>
                  <a:lnTo>
                    <a:pt x="516" y="124"/>
                  </a:lnTo>
                  <a:lnTo>
                    <a:pt x="508" y="130"/>
                  </a:lnTo>
                  <a:lnTo>
                    <a:pt x="518" y="150"/>
                  </a:lnTo>
                  <a:lnTo>
                    <a:pt x="536" y="142"/>
                  </a:lnTo>
                  <a:lnTo>
                    <a:pt x="560" y="154"/>
                  </a:lnTo>
                  <a:lnTo>
                    <a:pt x="594" y="134"/>
                  </a:lnTo>
                  <a:lnTo>
                    <a:pt x="598" y="158"/>
                  </a:lnTo>
                  <a:lnTo>
                    <a:pt x="626" y="160"/>
                  </a:lnTo>
                  <a:lnTo>
                    <a:pt x="676" y="190"/>
                  </a:lnTo>
                  <a:lnTo>
                    <a:pt x="698" y="190"/>
                  </a:lnTo>
                  <a:lnTo>
                    <a:pt x="694" y="216"/>
                  </a:lnTo>
                  <a:lnTo>
                    <a:pt x="666" y="224"/>
                  </a:lnTo>
                  <a:lnTo>
                    <a:pt x="666" y="236"/>
                  </a:lnTo>
                  <a:lnTo>
                    <a:pt x="688" y="262"/>
                  </a:lnTo>
                  <a:lnTo>
                    <a:pt x="674" y="288"/>
                  </a:lnTo>
                  <a:lnTo>
                    <a:pt x="652" y="292"/>
                  </a:lnTo>
                  <a:lnTo>
                    <a:pt x="622" y="308"/>
                  </a:lnTo>
                  <a:lnTo>
                    <a:pt x="620" y="328"/>
                  </a:lnTo>
                  <a:lnTo>
                    <a:pt x="614" y="342"/>
                  </a:lnTo>
                  <a:lnTo>
                    <a:pt x="594" y="340"/>
                  </a:lnTo>
                  <a:lnTo>
                    <a:pt x="576" y="350"/>
                  </a:lnTo>
                  <a:lnTo>
                    <a:pt x="568" y="344"/>
                  </a:lnTo>
                  <a:lnTo>
                    <a:pt x="554" y="358"/>
                  </a:lnTo>
                  <a:lnTo>
                    <a:pt x="544" y="352"/>
                  </a:lnTo>
                  <a:lnTo>
                    <a:pt x="526" y="368"/>
                  </a:lnTo>
                  <a:lnTo>
                    <a:pt x="516" y="362"/>
                  </a:lnTo>
                  <a:lnTo>
                    <a:pt x="500" y="380"/>
                  </a:lnTo>
                  <a:lnTo>
                    <a:pt x="488" y="370"/>
                  </a:lnTo>
                  <a:lnTo>
                    <a:pt x="480" y="386"/>
                  </a:lnTo>
                  <a:lnTo>
                    <a:pt x="490" y="414"/>
                  </a:lnTo>
                  <a:lnTo>
                    <a:pt x="508" y="4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3" name="United Arab Emirates">
              <a:extLst>
                <a:ext uri="{FF2B5EF4-FFF2-40B4-BE49-F238E27FC236}">
                  <a16:creationId xmlns="" xmlns:a16="http://schemas.microsoft.com/office/drawing/2014/main" id="{464B41D3-0825-4ED0-8964-3A53C6A2E7F1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4536" y="3707231"/>
              <a:ext cx="156183" cy="123894"/>
            </a:xfrm>
            <a:custGeom>
              <a:avLst/>
              <a:gdLst/>
              <a:ahLst/>
              <a:cxnLst>
                <a:cxn ang="0">
                  <a:pos x="182" y="16"/>
                </a:cxn>
                <a:cxn ang="0">
                  <a:pos x="192" y="0"/>
                </a:cxn>
                <a:cxn ang="0">
                  <a:pos x="194" y="22"/>
                </a:cxn>
                <a:cxn ang="0">
                  <a:pos x="186" y="52"/>
                </a:cxn>
                <a:cxn ang="0">
                  <a:pos x="180" y="64"/>
                </a:cxn>
                <a:cxn ang="0">
                  <a:pos x="172" y="112"/>
                </a:cxn>
                <a:cxn ang="0">
                  <a:pos x="164" y="118"/>
                </a:cxn>
                <a:cxn ang="0">
                  <a:pos x="160" y="150"/>
                </a:cxn>
                <a:cxn ang="0">
                  <a:pos x="20" y="122"/>
                </a:cxn>
                <a:cxn ang="0">
                  <a:pos x="20" y="104"/>
                </a:cxn>
                <a:cxn ang="0">
                  <a:pos x="10" y="76"/>
                </a:cxn>
                <a:cxn ang="0">
                  <a:pos x="2" y="66"/>
                </a:cxn>
                <a:cxn ang="0">
                  <a:pos x="0" y="52"/>
                </a:cxn>
                <a:cxn ang="0">
                  <a:pos x="6" y="38"/>
                </a:cxn>
                <a:cxn ang="0">
                  <a:pos x="22" y="46"/>
                </a:cxn>
                <a:cxn ang="0">
                  <a:pos x="26" y="60"/>
                </a:cxn>
                <a:cxn ang="0">
                  <a:pos x="32" y="56"/>
                </a:cxn>
                <a:cxn ang="0">
                  <a:pos x="42" y="58"/>
                </a:cxn>
                <a:cxn ang="0">
                  <a:pos x="56" y="72"/>
                </a:cxn>
                <a:cxn ang="0">
                  <a:pos x="68" y="62"/>
                </a:cxn>
                <a:cxn ang="0">
                  <a:pos x="78" y="68"/>
                </a:cxn>
                <a:cxn ang="0">
                  <a:pos x="108" y="70"/>
                </a:cxn>
                <a:cxn ang="0">
                  <a:pos x="110" y="76"/>
                </a:cxn>
                <a:cxn ang="0">
                  <a:pos x="132" y="74"/>
                </a:cxn>
                <a:cxn ang="0">
                  <a:pos x="160" y="38"/>
                </a:cxn>
                <a:cxn ang="0">
                  <a:pos x="182" y="16"/>
                </a:cxn>
              </a:cxnLst>
              <a:rect l="0" t="0" r="r" b="b"/>
              <a:pathLst>
                <a:path w="194" h="150">
                  <a:moveTo>
                    <a:pt x="182" y="16"/>
                  </a:moveTo>
                  <a:lnTo>
                    <a:pt x="192" y="0"/>
                  </a:lnTo>
                  <a:lnTo>
                    <a:pt x="194" y="22"/>
                  </a:lnTo>
                  <a:lnTo>
                    <a:pt x="186" y="52"/>
                  </a:lnTo>
                  <a:lnTo>
                    <a:pt x="180" y="64"/>
                  </a:lnTo>
                  <a:lnTo>
                    <a:pt x="172" y="112"/>
                  </a:lnTo>
                  <a:lnTo>
                    <a:pt x="164" y="118"/>
                  </a:lnTo>
                  <a:lnTo>
                    <a:pt x="160" y="150"/>
                  </a:lnTo>
                  <a:lnTo>
                    <a:pt x="20" y="122"/>
                  </a:lnTo>
                  <a:lnTo>
                    <a:pt x="20" y="104"/>
                  </a:lnTo>
                  <a:lnTo>
                    <a:pt x="10" y="76"/>
                  </a:lnTo>
                  <a:lnTo>
                    <a:pt x="2" y="66"/>
                  </a:lnTo>
                  <a:lnTo>
                    <a:pt x="0" y="52"/>
                  </a:lnTo>
                  <a:lnTo>
                    <a:pt x="6" y="38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2" y="56"/>
                  </a:lnTo>
                  <a:lnTo>
                    <a:pt x="42" y="58"/>
                  </a:lnTo>
                  <a:lnTo>
                    <a:pt x="56" y="72"/>
                  </a:lnTo>
                  <a:lnTo>
                    <a:pt x="68" y="62"/>
                  </a:lnTo>
                  <a:lnTo>
                    <a:pt x="78" y="68"/>
                  </a:lnTo>
                  <a:lnTo>
                    <a:pt x="108" y="70"/>
                  </a:lnTo>
                  <a:lnTo>
                    <a:pt x="110" y="76"/>
                  </a:lnTo>
                  <a:lnTo>
                    <a:pt x="132" y="74"/>
                  </a:lnTo>
                  <a:lnTo>
                    <a:pt x="160" y="38"/>
                  </a:lnTo>
                  <a:lnTo>
                    <a:pt x="182" y="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4" name="United Kingdom">
              <a:extLst>
                <a:ext uri="{FF2B5EF4-FFF2-40B4-BE49-F238E27FC236}">
                  <a16:creationId xmlns="" xmlns:a16="http://schemas.microsoft.com/office/drawing/2014/main" id="{CE18A2E0-E032-4435-B455-34E9355D19C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51083" y="2240176"/>
              <a:ext cx="314323" cy="477875"/>
            </a:xfrm>
            <a:custGeom>
              <a:avLst/>
              <a:gdLst/>
              <a:ahLst/>
              <a:cxnLst>
                <a:cxn ang="0">
                  <a:pos x="224" y="80"/>
                </a:cxn>
                <a:cxn ang="0">
                  <a:pos x="244" y="110"/>
                </a:cxn>
                <a:cxn ang="0">
                  <a:pos x="204" y="166"/>
                </a:cxn>
                <a:cxn ang="0">
                  <a:pos x="224" y="198"/>
                </a:cxn>
                <a:cxn ang="0">
                  <a:pos x="260" y="266"/>
                </a:cxn>
                <a:cxn ang="0">
                  <a:pos x="294" y="300"/>
                </a:cxn>
                <a:cxn ang="0">
                  <a:pos x="324" y="358"/>
                </a:cxn>
                <a:cxn ang="0">
                  <a:pos x="320" y="402"/>
                </a:cxn>
                <a:cxn ang="0">
                  <a:pos x="356" y="400"/>
                </a:cxn>
                <a:cxn ang="0">
                  <a:pos x="388" y="434"/>
                </a:cxn>
                <a:cxn ang="0">
                  <a:pos x="356" y="470"/>
                </a:cxn>
                <a:cxn ang="0">
                  <a:pos x="374" y="490"/>
                </a:cxn>
                <a:cxn ang="0">
                  <a:pos x="346" y="524"/>
                </a:cxn>
                <a:cxn ang="0">
                  <a:pos x="294" y="538"/>
                </a:cxn>
                <a:cxn ang="0">
                  <a:pos x="246" y="548"/>
                </a:cxn>
                <a:cxn ang="0">
                  <a:pos x="188" y="544"/>
                </a:cxn>
                <a:cxn ang="0">
                  <a:pos x="154" y="560"/>
                </a:cxn>
                <a:cxn ang="0">
                  <a:pos x="110" y="580"/>
                </a:cxn>
                <a:cxn ang="0">
                  <a:pos x="130" y="550"/>
                </a:cxn>
                <a:cxn ang="0">
                  <a:pos x="160" y="510"/>
                </a:cxn>
                <a:cxn ang="0">
                  <a:pos x="158" y="474"/>
                </a:cxn>
                <a:cxn ang="0">
                  <a:pos x="118" y="464"/>
                </a:cxn>
                <a:cxn ang="0">
                  <a:pos x="174" y="434"/>
                </a:cxn>
                <a:cxn ang="0">
                  <a:pos x="144" y="400"/>
                </a:cxn>
                <a:cxn ang="0">
                  <a:pos x="198" y="374"/>
                </a:cxn>
                <a:cxn ang="0">
                  <a:pos x="188" y="308"/>
                </a:cxn>
                <a:cxn ang="0">
                  <a:pos x="174" y="278"/>
                </a:cxn>
                <a:cxn ang="0">
                  <a:pos x="142" y="284"/>
                </a:cxn>
                <a:cxn ang="0">
                  <a:pos x="140" y="238"/>
                </a:cxn>
                <a:cxn ang="0">
                  <a:pos x="126" y="210"/>
                </a:cxn>
                <a:cxn ang="0">
                  <a:pos x="104" y="220"/>
                </a:cxn>
                <a:cxn ang="0">
                  <a:pos x="92" y="208"/>
                </a:cxn>
                <a:cxn ang="0">
                  <a:pos x="122" y="144"/>
                </a:cxn>
                <a:cxn ang="0">
                  <a:pos x="92" y="122"/>
                </a:cxn>
                <a:cxn ang="0">
                  <a:pos x="88" y="64"/>
                </a:cxn>
                <a:cxn ang="0">
                  <a:pos x="116" y="30"/>
                </a:cxn>
                <a:cxn ang="0">
                  <a:pos x="148" y="2"/>
                </a:cxn>
                <a:cxn ang="0">
                  <a:pos x="194" y="20"/>
                </a:cxn>
                <a:cxn ang="0">
                  <a:pos x="170" y="58"/>
                </a:cxn>
                <a:cxn ang="0">
                  <a:pos x="36" y="252"/>
                </a:cxn>
                <a:cxn ang="0">
                  <a:pos x="4" y="288"/>
                </a:cxn>
                <a:cxn ang="0">
                  <a:pos x="28" y="316"/>
                </a:cxn>
                <a:cxn ang="0">
                  <a:pos x="68" y="318"/>
                </a:cxn>
                <a:cxn ang="0">
                  <a:pos x="94" y="286"/>
                </a:cxn>
                <a:cxn ang="0">
                  <a:pos x="78" y="250"/>
                </a:cxn>
              </a:cxnLst>
              <a:rect l="0" t="0" r="r" b="b"/>
              <a:pathLst>
                <a:path w="388" h="586">
                  <a:moveTo>
                    <a:pt x="158" y="86"/>
                  </a:moveTo>
                  <a:lnTo>
                    <a:pt x="198" y="74"/>
                  </a:lnTo>
                  <a:lnTo>
                    <a:pt x="224" y="80"/>
                  </a:lnTo>
                  <a:lnTo>
                    <a:pt x="242" y="76"/>
                  </a:lnTo>
                  <a:lnTo>
                    <a:pt x="252" y="86"/>
                  </a:lnTo>
                  <a:lnTo>
                    <a:pt x="244" y="110"/>
                  </a:lnTo>
                  <a:lnTo>
                    <a:pt x="224" y="132"/>
                  </a:lnTo>
                  <a:lnTo>
                    <a:pt x="218" y="148"/>
                  </a:lnTo>
                  <a:lnTo>
                    <a:pt x="204" y="166"/>
                  </a:lnTo>
                  <a:lnTo>
                    <a:pt x="214" y="176"/>
                  </a:lnTo>
                  <a:lnTo>
                    <a:pt x="208" y="192"/>
                  </a:lnTo>
                  <a:lnTo>
                    <a:pt x="224" y="198"/>
                  </a:lnTo>
                  <a:lnTo>
                    <a:pt x="240" y="208"/>
                  </a:lnTo>
                  <a:lnTo>
                    <a:pt x="256" y="232"/>
                  </a:lnTo>
                  <a:lnTo>
                    <a:pt x="260" y="266"/>
                  </a:lnTo>
                  <a:lnTo>
                    <a:pt x="276" y="280"/>
                  </a:lnTo>
                  <a:lnTo>
                    <a:pt x="280" y="294"/>
                  </a:lnTo>
                  <a:lnTo>
                    <a:pt x="294" y="300"/>
                  </a:lnTo>
                  <a:lnTo>
                    <a:pt x="310" y="324"/>
                  </a:lnTo>
                  <a:lnTo>
                    <a:pt x="322" y="346"/>
                  </a:lnTo>
                  <a:lnTo>
                    <a:pt x="324" y="358"/>
                  </a:lnTo>
                  <a:lnTo>
                    <a:pt x="328" y="372"/>
                  </a:lnTo>
                  <a:lnTo>
                    <a:pt x="324" y="390"/>
                  </a:lnTo>
                  <a:lnTo>
                    <a:pt x="320" y="402"/>
                  </a:lnTo>
                  <a:lnTo>
                    <a:pt x="328" y="414"/>
                  </a:lnTo>
                  <a:lnTo>
                    <a:pt x="340" y="400"/>
                  </a:lnTo>
                  <a:lnTo>
                    <a:pt x="356" y="400"/>
                  </a:lnTo>
                  <a:lnTo>
                    <a:pt x="374" y="400"/>
                  </a:lnTo>
                  <a:lnTo>
                    <a:pt x="384" y="414"/>
                  </a:lnTo>
                  <a:lnTo>
                    <a:pt x="388" y="434"/>
                  </a:lnTo>
                  <a:lnTo>
                    <a:pt x="382" y="452"/>
                  </a:lnTo>
                  <a:lnTo>
                    <a:pt x="366" y="456"/>
                  </a:lnTo>
                  <a:lnTo>
                    <a:pt x="356" y="470"/>
                  </a:lnTo>
                  <a:lnTo>
                    <a:pt x="342" y="486"/>
                  </a:lnTo>
                  <a:lnTo>
                    <a:pt x="360" y="492"/>
                  </a:lnTo>
                  <a:lnTo>
                    <a:pt x="374" y="490"/>
                  </a:lnTo>
                  <a:lnTo>
                    <a:pt x="374" y="502"/>
                  </a:lnTo>
                  <a:lnTo>
                    <a:pt x="362" y="520"/>
                  </a:lnTo>
                  <a:lnTo>
                    <a:pt x="346" y="524"/>
                  </a:lnTo>
                  <a:lnTo>
                    <a:pt x="332" y="538"/>
                  </a:lnTo>
                  <a:lnTo>
                    <a:pt x="318" y="532"/>
                  </a:lnTo>
                  <a:lnTo>
                    <a:pt x="294" y="538"/>
                  </a:lnTo>
                  <a:lnTo>
                    <a:pt x="266" y="530"/>
                  </a:lnTo>
                  <a:lnTo>
                    <a:pt x="268" y="554"/>
                  </a:lnTo>
                  <a:lnTo>
                    <a:pt x="246" y="548"/>
                  </a:lnTo>
                  <a:lnTo>
                    <a:pt x="228" y="556"/>
                  </a:lnTo>
                  <a:lnTo>
                    <a:pt x="212" y="542"/>
                  </a:lnTo>
                  <a:lnTo>
                    <a:pt x="188" y="544"/>
                  </a:lnTo>
                  <a:lnTo>
                    <a:pt x="188" y="562"/>
                  </a:lnTo>
                  <a:lnTo>
                    <a:pt x="178" y="570"/>
                  </a:lnTo>
                  <a:lnTo>
                    <a:pt x="154" y="560"/>
                  </a:lnTo>
                  <a:lnTo>
                    <a:pt x="130" y="574"/>
                  </a:lnTo>
                  <a:lnTo>
                    <a:pt x="120" y="586"/>
                  </a:lnTo>
                  <a:lnTo>
                    <a:pt x="110" y="580"/>
                  </a:lnTo>
                  <a:lnTo>
                    <a:pt x="96" y="576"/>
                  </a:lnTo>
                  <a:lnTo>
                    <a:pt x="108" y="564"/>
                  </a:lnTo>
                  <a:lnTo>
                    <a:pt x="130" y="550"/>
                  </a:lnTo>
                  <a:lnTo>
                    <a:pt x="144" y="538"/>
                  </a:lnTo>
                  <a:lnTo>
                    <a:pt x="144" y="524"/>
                  </a:lnTo>
                  <a:lnTo>
                    <a:pt x="160" y="510"/>
                  </a:lnTo>
                  <a:lnTo>
                    <a:pt x="186" y="504"/>
                  </a:lnTo>
                  <a:lnTo>
                    <a:pt x="174" y="490"/>
                  </a:lnTo>
                  <a:lnTo>
                    <a:pt x="158" y="474"/>
                  </a:lnTo>
                  <a:lnTo>
                    <a:pt x="142" y="472"/>
                  </a:lnTo>
                  <a:lnTo>
                    <a:pt x="122" y="484"/>
                  </a:lnTo>
                  <a:lnTo>
                    <a:pt x="118" y="464"/>
                  </a:lnTo>
                  <a:lnTo>
                    <a:pt x="136" y="458"/>
                  </a:lnTo>
                  <a:lnTo>
                    <a:pt x="150" y="444"/>
                  </a:lnTo>
                  <a:lnTo>
                    <a:pt x="174" y="434"/>
                  </a:lnTo>
                  <a:lnTo>
                    <a:pt x="168" y="412"/>
                  </a:lnTo>
                  <a:lnTo>
                    <a:pt x="172" y="396"/>
                  </a:lnTo>
                  <a:lnTo>
                    <a:pt x="144" y="400"/>
                  </a:lnTo>
                  <a:lnTo>
                    <a:pt x="160" y="378"/>
                  </a:lnTo>
                  <a:lnTo>
                    <a:pt x="180" y="372"/>
                  </a:lnTo>
                  <a:lnTo>
                    <a:pt x="198" y="374"/>
                  </a:lnTo>
                  <a:lnTo>
                    <a:pt x="206" y="340"/>
                  </a:lnTo>
                  <a:lnTo>
                    <a:pt x="204" y="320"/>
                  </a:lnTo>
                  <a:lnTo>
                    <a:pt x="188" y="308"/>
                  </a:lnTo>
                  <a:lnTo>
                    <a:pt x="186" y="290"/>
                  </a:lnTo>
                  <a:lnTo>
                    <a:pt x="196" y="268"/>
                  </a:lnTo>
                  <a:lnTo>
                    <a:pt x="174" y="278"/>
                  </a:lnTo>
                  <a:lnTo>
                    <a:pt x="164" y="278"/>
                  </a:lnTo>
                  <a:lnTo>
                    <a:pt x="156" y="286"/>
                  </a:lnTo>
                  <a:lnTo>
                    <a:pt x="142" y="284"/>
                  </a:lnTo>
                  <a:lnTo>
                    <a:pt x="132" y="296"/>
                  </a:lnTo>
                  <a:lnTo>
                    <a:pt x="126" y="274"/>
                  </a:lnTo>
                  <a:lnTo>
                    <a:pt x="140" y="238"/>
                  </a:lnTo>
                  <a:lnTo>
                    <a:pt x="134" y="218"/>
                  </a:lnTo>
                  <a:lnTo>
                    <a:pt x="134" y="202"/>
                  </a:lnTo>
                  <a:lnTo>
                    <a:pt x="126" y="210"/>
                  </a:lnTo>
                  <a:lnTo>
                    <a:pt x="118" y="220"/>
                  </a:lnTo>
                  <a:lnTo>
                    <a:pt x="110" y="230"/>
                  </a:lnTo>
                  <a:lnTo>
                    <a:pt x="104" y="220"/>
                  </a:lnTo>
                  <a:lnTo>
                    <a:pt x="100" y="236"/>
                  </a:lnTo>
                  <a:lnTo>
                    <a:pt x="90" y="236"/>
                  </a:lnTo>
                  <a:lnTo>
                    <a:pt x="92" y="208"/>
                  </a:lnTo>
                  <a:lnTo>
                    <a:pt x="90" y="192"/>
                  </a:lnTo>
                  <a:lnTo>
                    <a:pt x="112" y="162"/>
                  </a:lnTo>
                  <a:lnTo>
                    <a:pt x="122" y="144"/>
                  </a:lnTo>
                  <a:lnTo>
                    <a:pt x="94" y="148"/>
                  </a:lnTo>
                  <a:lnTo>
                    <a:pt x="82" y="140"/>
                  </a:lnTo>
                  <a:lnTo>
                    <a:pt x="92" y="122"/>
                  </a:lnTo>
                  <a:lnTo>
                    <a:pt x="88" y="104"/>
                  </a:lnTo>
                  <a:lnTo>
                    <a:pt x="96" y="92"/>
                  </a:lnTo>
                  <a:lnTo>
                    <a:pt x="88" y="64"/>
                  </a:lnTo>
                  <a:lnTo>
                    <a:pt x="94" y="52"/>
                  </a:lnTo>
                  <a:lnTo>
                    <a:pt x="108" y="52"/>
                  </a:lnTo>
                  <a:lnTo>
                    <a:pt x="116" y="30"/>
                  </a:lnTo>
                  <a:lnTo>
                    <a:pt x="122" y="24"/>
                  </a:lnTo>
                  <a:lnTo>
                    <a:pt x="126" y="2"/>
                  </a:lnTo>
                  <a:lnTo>
                    <a:pt x="148" y="2"/>
                  </a:lnTo>
                  <a:lnTo>
                    <a:pt x="158" y="6"/>
                  </a:lnTo>
                  <a:lnTo>
                    <a:pt x="192" y="0"/>
                  </a:lnTo>
                  <a:lnTo>
                    <a:pt x="194" y="20"/>
                  </a:lnTo>
                  <a:lnTo>
                    <a:pt x="176" y="38"/>
                  </a:lnTo>
                  <a:lnTo>
                    <a:pt x="158" y="50"/>
                  </a:lnTo>
                  <a:lnTo>
                    <a:pt x="170" y="58"/>
                  </a:lnTo>
                  <a:lnTo>
                    <a:pt x="162" y="72"/>
                  </a:lnTo>
                  <a:lnTo>
                    <a:pt x="158" y="86"/>
                  </a:lnTo>
                  <a:close/>
                  <a:moveTo>
                    <a:pt x="36" y="252"/>
                  </a:moveTo>
                  <a:lnTo>
                    <a:pt x="22" y="264"/>
                  </a:lnTo>
                  <a:lnTo>
                    <a:pt x="16" y="278"/>
                  </a:lnTo>
                  <a:lnTo>
                    <a:pt x="4" y="288"/>
                  </a:lnTo>
                  <a:lnTo>
                    <a:pt x="0" y="304"/>
                  </a:lnTo>
                  <a:lnTo>
                    <a:pt x="2" y="318"/>
                  </a:lnTo>
                  <a:lnTo>
                    <a:pt x="28" y="316"/>
                  </a:lnTo>
                  <a:lnTo>
                    <a:pt x="40" y="304"/>
                  </a:lnTo>
                  <a:lnTo>
                    <a:pt x="54" y="316"/>
                  </a:lnTo>
                  <a:lnTo>
                    <a:pt x="68" y="318"/>
                  </a:lnTo>
                  <a:lnTo>
                    <a:pt x="82" y="314"/>
                  </a:lnTo>
                  <a:lnTo>
                    <a:pt x="94" y="296"/>
                  </a:lnTo>
                  <a:lnTo>
                    <a:pt x="94" y="286"/>
                  </a:lnTo>
                  <a:lnTo>
                    <a:pt x="84" y="280"/>
                  </a:lnTo>
                  <a:lnTo>
                    <a:pt x="84" y="268"/>
                  </a:lnTo>
                  <a:lnTo>
                    <a:pt x="78" y="250"/>
                  </a:lnTo>
                  <a:lnTo>
                    <a:pt x="62" y="250"/>
                  </a:lnTo>
                  <a:lnTo>
                    <a:pt x="36" y="2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5" name="United States">
              <a:extLst>
                <a:ext uri="{FF2B5EF4-FFF2-40B4-BE49-F238E27FC236}">
                  <a16:creationId xmlns="" xmlns:a16="http://schemas.microsoft.com/office/drawing/2014/main" id="{20D3CDA3-3383-442D-84D4-3E258BDFDB5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2946" y="1327694"/>
              <a:ext cx="3188112" cy="2619458"/>
            </a:xfrm>
            <a:custGeom>
              <a:avLst/>
              <a:gdLst/>
              <a:ahLst/>
              <a:cxnLst>
                <a:cxn ang="0">
                  <a:pos x="1893" y="935"/>
                </a:cxn>
                <a:cxn ang="0">
                  <a:pos x="1784" y="1022"/>
                </a:cxn>
                <a:cxn ang="0">
                  <a:pos x="1657" y="1093"/>
                </a:cxn>
                <a:cxn ang="0">
                  <a:pos x="1630" y="1037"/>
                </a:cxn>
                <a:cxn ang="0">
                  <a:pos x="1600" y="981"/>
                </a:cxn>
                <a:cxn ang="0">
                  <a:pos x="1581" y="1080"/>
                </a:cxn>
                <a:cxn ang="0">
                  <a:pos x="1555" y="1010"/>
                </a:cxn>
                <a:cxn ang="0">
                  <a:pos x="1568" y="980"/>
                </a:cxn>
                <a:cxn ang="0">
                  <a:pos x="1598" y="952"/>
                </a:cxn>
                <a:cxn ang="0">
                  <a:pos x="1531" y="937"/>
                </a:cxn>
                <a:cxn ang="0">
                  <a:pos x="1492" y="930"/>
                </a:cxn>
                <a:cxn ang="0">
                  <a:pos x="1423" y="912"/>
                </a:cxn>
                <a:cxn ang="0">
                  <a:pos x="887" y="903"/>
                </a:cxn>
                <a:cxn ang="0">
                  <a:pos x="843" y="952"/>
                </a:cxn>
                <a:cxn ang="0">
                  <a:pos x="799" y="1077"/>
                </a:cxn>
                <a:cxn ang="0">
                  <a:pos x="800" y="1176"/>
                </a:cxn>
                <a:cxn ang="0">
                  <a:pos x="816" y="1240"/>
                </a:cxn>
                <a:cxn ang="0">
                  <a:pos x="872" y="1288"/>
                </a:cxn>
                <a:cxn ang="0">
                  <a:pos x="1167" y="1407"/>
                </a:cxn>
                <a:cxn ang="0">
                  <a:pos x="1267" y="1469"/>
                </a:cxn>
                <a:cxn ang="0">
                  <a:pos x="1317" y="1455"/>
                </a:cxn>
                <a:cxn ang="0">
                  <a:pos x="1423" y="1431"/>
                </a:cxn>
                <a:cxn ang="0">
                  <a:pos x="1522" y="1442"/>
                </a:cxn>
                <a:cxn ang="0">
                  <a:pos x="1531" y="1417"/>
                </a:cxn>
                <a:cxn ang="0">
                  <a:pos x="1570" y="1406"/>
                </a:cxn>
                <a:cxn ang="0">
                  <a:pos x="1639" y="1413"/>
                </a:cxn>
                <a:cxn ang="0">
                  <a:pos x="1711" y="1462"/>
                </a:cxn>
                <a:cxn ang="0">
                  <a:pos x="1780" y="1517"/>
                </a:cxn>
                <a:cxn ang="0">
                  <a:pos x="1745" y="1416"/>
                </a:cxn>
                <a:cxn ang="0">
                  <a:pos x="1760" y="1320"/>
                </a:cxn>
                <a:cxn ang="0">
                  <a:pos x="1823" y="1249"/>
                </a:cxn>
                <a:cxn ang="0">
                  <a:pos x="1829" y="1220"/>
                </a:cxn>
                <a:cxn ang="0">
                  <a:pos x="1809" y="1163"/>
                </a:cxn>
                <a:cxn ang="0">
                  <a:pos x="1833" y="1174"/>
                </a:cxn>
                <a:cxn ang="0">
                  <a:pos x="1848" y="1097"/>
                </a:cxn>
                <a:cxn ang="0">
                  <a:pos x="1896" y="1065"/>
                </a:cxn>
                <a:cxn ang="0">
                  <a:pos x="1902" y="1017"/>
                </a:cxn>
                <a:cxn ang="0">
                  <a:pos x="163" y="1543"/>
                </a:cxn>
                <a:cxn ang="0">
                  <a:pos x="223" y="1562"/>
                </a:cxn>
                <a:cxn ang="0">
                  <a:pos x="223" y="1564"/>
                </a:cxn>
                <a:cxn ang="0">
                  <a:pos x="259" y="1594"/>
                </a:cxn>
                <a:cxn ang="0">
                  <a:pos x="308" y="633"/>
                </a:cxn>
                <a:cxn ang="0">
                  <a:pos x="79" y="703"/>
                </a:cxn>
                <a:cxn ang="0">
                  <a:pos x="48" y="510"/>
                </a:cxn>
                <a:cxn ang="0">
                  <a:pos x="659" y="615"/>
                </a:cxn>
                <a:cxn ang="0">
                  <a:pos x="634" y="618"/>
                </a:cxn>
                <a:cxn ang="0">
                  <a:pos x="724" y="705"/>
                </a:cxn>
                <a:cxn ang="0">
                  <a:pos x="442" y="109"/>
                </a:cxn>
                <a:cxn ang="0">
                  <a:pos x="250" y="15"/>
                </a:cxn>
                <a:cxn ang="0">
                  <a:pos x="39" y="183"/>
                </a:cxn>
                <a:cxn ang="0">
                  <a:pos x="40" y="277"/>
                </a:cxn>
                <a:cxn ang="0">
                  <a:pos x="134" y="353"/>
                </a:cxn>
                <a:cxn ang="0">
                  <a:pos x="65" y="474"/>
                </a:cxn>
                <a:cxn ang="0">
                  <a:pos x="143" y="566"/>
                </a:cxn>
                <a:cxn ang="0">
                  <a:pos x="181" y="643"/>
                </a:cxn>
                <a:cxn ang="0">
                  <a:pos x="201" y="654"/>
                </a:cxn>
                <a:cxn ang="0">
                  <a:pos x="339" y="468"/>
                </a:cxn>
                <a:cxn ang="0">
                  <a:pos x="357" y="546"/>
                </a:cxn>
                <a:cxn ang="0">
                  <a:pos x="471" y="525"/>
                </a:cxn>
                <a:cxn ang="0">
                  <a:pos x="602" y="562"/>
                </a:cxn>
                <a:cxn ang="0">
                  <a:pos x="706" y="663"/>
                </a:cxn>
              </a:cxnLst>
              <a:rect l="0" t="0" r="r" b="b"/>
              <a:pathLst>
                <a:path w="1964" h="1601">
                  <a:moveTo>
                    <a:pt x="1960" y="952"/>
                  </a:moveTo>
                  <a:cubicBezTo>
                    <a:pt x="1962" y="948"/>
                    <a:pt x="1962" y="948"/>
                    <a:pt x="1962" y="948"/>
                  </a:cubicBezTo>
                  <a:cubicBezTo>
                    <a:pt x="1960" y="941"/>
                    <a:pt x="1960" y="941"/>
                    <a:pt x="1960" y="941"/>
                  </a:cubicBezTo>
                  <a:cubicBezTo>
                    <a:pt x="1955" y="943"/>
                    <a:pt x="1955" y="943"/>
                    <a:pt x="1955" y="943"/>
                  </a:cubicBezTo>
                  <a:cubicBezTo>
                    <a:pt x="1952" y="940"/>
                    <a:pt x="1952" y="940"/>
                    <a:pt x="1952" y="940"/>
                  </a:cubicBezTo>
                  <a:cubicBezTo>
                    <a:pt x="1950" y="932"/>
                    <a:pt x="1950" y="932"/>
                    <a:pt x="1950" y="932"/>
                  </a:cubicBezTo>
                  <a:cubicBezTo>
                    <a:pt x="1943" y="931"/>
                    <a:pt x="1943" y="931"/>
                    <a:pt x="1943" y="931"/>
                  </a:cubicBezTo>
                  <a:cubicBezTo>
                    <a:pt x="1933" y="894"/>
                    <a:pt x="1933" y="894"/>
                    <a:pt x="1933" y="894"/>
                  </a:cubicBezTo>
                  <a:cubicBezTo>
                    <a:pt x="1924" y="886"/>
                    <a:pt x="1924" y="886"/>
                    <a:pt x="1924" y="886"/>
                  </a:cubicBezTo>
                  <a:cubicBezTo>
                    <a:pt x="1919" y="887"/>
                    <a:pt x="1919" y="887"/>
                    <a:pt x="1919" y="887"/>
                  </a:cubicBezTo>
                  <a:cubicBezTo>
                    <a:pt x="1918" y="890"/>
                    <a:pt x="1918" y="890"/>
                    <a:pt x="1918" y="890"/>
                  </a:cubicBezTo>
                  <a:cubicBezTo>
                    <a:pt x="1908" y="894"/>
                    <a:pt x="1908" y="894"/>
                    <a:pt x="1908" y="894"/>
                  </a:cubicBezTo>
                  <a:cubicBezTo>
                    <a:pt x="1907" y="888"/>
                    <a:pt x="1907" y="888"/>
                    <a:pt x="1907" y="888"/>
                  </a:cubicBezTo>
                  <a:cubicBezTo>
                    <a:pt x="1900" y="888"/>
                    <a:pt x="1900" y="888"/>
                    <a:pt x="1900" y="888"/>
                  </a:cubicBezTo>
                  <a:cubicBezTo>
                    <a:pt x="1891" y="915"/>
                    <a:pt x="1891" y="915"/>
                    <a:pt x="1891" y="915"/>
                  </a:cubicBezTo>
                  <a:cubicBezTo>
                    <a:pt x="1893" y="917"/>
                    <a:pt x="1893" y="917"/>
                    <a:pt x="1893" y="917"/>
                  </a:cubicBezTo>
                  <a:cubicBezTo>
                    <a:pt x="1893" y="921"/>
                    <a:pt x="1893" y="921"/>
                    <a:pt x="1893" y="921"/>
                  </a:cubicBezTo>
                  <a:cubicBezTo>
                    <a:pt x="1890" y="923"/>
                    <a:pt x="1890" y="923"/>
                    <a:pt x="1890" y="923"/>
                  </a:cubicBezTo>
                  <a:cubicBezTo>
                    <a:pt x="1893" y="935"/>
                    <a:pt x="1893" y="935"/>
                    <a:pt x="1893" y="935"/>
                  </a:cubicBezTo>
                  <a:cubicBezTo>
                    <a:pt x="1891" y="937"/>
                    <a:pt x="1891" y="937"/>
                    <a:pt x="1891" y="937"/>
                  </a:cubicBezTo>
                  <a:cubicBezTo>
                    <a:pt x="1890" y="940"/>
                    <a:pt x="1890" y="940"/>
                    <a:pt x="1890" y="940"/>
                  </a:cubicBezTo>
                  <a:cubicBezTo>
                    <a:pt x="1886" y="946"/>
                    <a:pt x="1886" y="946"/>
                    <a:pt x="1886" y="946"/>
                  </a:cubicBezTo>
                  <a:cubicBezTo>
                    <a:pt x="1887" y="949"/>
                    <a:pt x="1887" y="949"/>
                    <a:pt x="1887" y="949"/>
                  </a:cubicBezTo>
                  <a:cubicBezTo>
                    <a:pt x="1885" y="953"/>
                    <a:pt x="1885" y="953"/>
                    <a:pt x="1885" y="953"/>
                  </a:cubicBezTo>
                  <a:cubicBezTo>
                    <a:pt x="1880" y="954"/>
                    <a:pt x="1880" y="954"/>
                    <a:pt x="1880" y="954"/>
                  </a:cubicBezTo>
                  <a:cubicBezTo>
                    <a:pt x="1873" y="957"/>
                    <a:pt x="1873" y="957"/>
                    <a:pt x="1873" y="957"/>
                  </a:cubicBezTo>
                  <a:cubicBezTo>
                    <a:pt x="1874" y="961"/>
                    <a:pt x="1874" y="961"/>
                    <a:pt x="1874" y="961"/>
                  </a:cubicBezTo>
                  <a:cubicBezTo>
                    <a:pt x="1872" y="965"/>
                    <a:pt x="1872" y="965"/>
                    <a:pt x="1872" y="965"/>
                  </a:cubicBezTo>
                  <a:cubicBezTo>
                    <a:pt x="1836" y="972"/>
                    <a:pt x="1836" y="972"/>
                    <a:pt x="1836" y="972"/>
                  </a:cubicBezTo>
                  <a:cubicBezTo>
                    <a:pt x="1807" y="977"/>
                    <a:pt x="1807" y="977"/>
                    <a:pt x="1807" y="977"/>
                  </a:cubicBezTo>
                  <a:cubicBezTo>
                    <a:pt x="1790" y="993"/>
                    <a:pt x="1790" y="993"/>
                    <a:pt x="1790" y="993"/>
                  </a:cubicBezTo>
                  <a:cubicBezTo>
                    <a:pt x="1790" y="997"/>
                    <a:pt x="1790" y="997"/>
                    <a:pt x="1790" y="997"/>
                  </a:cubicBezTo>
                  <a:cubicBezTo>
                    <a:pt x="1780" y="1006"/>
                    <a:pt x="1780" y="1006"/>
                    <a:pt x="1780" y="1006"/>
                  </a:cubicBezTo>
                  <a:cubicBezTo>
                    <a:pt x="1781" y="1009"/>
                    <a:pt x="1781" y="1009"/>
                    <a:pt x="1781" y="1009"/>
                  </a:cubicBezTo>
                  <a:cubicBezTo>
                    <a:pt x="1784" y="1011"/>
                    <a:pt x="1784" y="1011"/>
                    <a:pt x="1784" y="1011"/>
                  </a:cubicBezTo>
                  <a:cubicBezTo>
                    <a:pt x="1784" y="1014"/>
                    <a:pt x="1784" y="1014"/>
                    <a:pt x="1784" y="1014"/>
                  </a:cubicBezTo>
                  <a:cubicBezTo>
                    <a:pt x="1786" y="1017"/>
                    <a:pt x="1786" y="1017"/>
                    <a:pt x="1786" y="1017"/>
                  </a:cubicBezTo>
                  <a:cubicBezTo>
                    <a:pt x="1784" y="1022"/>
                    <a:pt x="1784" y="1022"/>
                    <a:pt x="1784" y="1022"/>
                  </a:cubicBezTo>
                  <a:cubicBezTo>
                    <a:pt x="1781" y="1024"/>
                    <a:pt x="1781" y="1024"/>
                    <a:pt x="1781" y="1024"/>
                  </a:cubicBezTo>
                  <a:cubicBezTo>
                    <a:pt x="1776" y="1028"/>
                    <a:pt x="1776" y="1028"/>
                    <a:pt x="1776" y="1028"/>
                  </a:cubicBezTo>
                  <a:cubicBezTo>
                    <a:pt x="1771" y="1030"/>
                    <a:pt x="1771" y="1030"/>
                    <a:pt x="1771" y="1030"/>
                  </a:cubicBezTo>
                  <a:cubicBezTo>
                    <a:pt x="1761" y="1033"/>
                    <a:pt x="1761" y="1033"/>
                    <a:pt x="1761" y="1033"/>
                  </a:cubicBezTo>
                  <a:cubicBezTo>
                    <a:pt x="1755" y="1032"/>
                    <a:pt x="1755" y="1032"/>
                    <a:pt x="1755" y="1032"/>
                  </a:cubicBezTo>
                  <a:cubicBezTo>
                    <a:pt x="1743" y="1032"/>
                    <a:pt x="1743" y="1032"/>
                    <a:pt x="1743" y="1032"/>
                  </a:cubicBezTo>
                  <a:cubicBezTo>
                    <a:pt x="1735" y="1034"/>
                    <a:pt x="1735" y="1034"/>
                    <a:pt x="1735" y="1034"/>
                  </a:cubicBezTo>
                  <a:cubicBezTo>
                    <a:pt x="1730" y="1039"/>
                    <a:pt x="1730" y="1039"/>
                    <a:pt x="1730" y="1039"/>
                  </a:cubicBezTo>
                  <a:cubicBezTo>
                    <a:pt x="1731" y="1042"/>
                    <a:pt x="1731" y="1042"/>
                    <a:pt x="1731" y="1042"/>
                  </a:cubicBezTo>
                  <a:cubicBezTo>
                    <a:pt x="1734" y="1046"/>
                    <a:pt x="1734" y="1046"/>
                    <a:pt x="1734" y="1046"/>
                  </a:cubicBezTo>
                  <a:cubicBezTo>
                    <a:pt x="1734" y="1052"/>
                    <a:pt x="1734" y="1052"/>
                    <a:pt x="1734" y="1052"/>
                  </a:cubicBezTo>
                  <a:cubicBezTo>
                    <a:pt x="1718" y="1067"/>
                    <a:pt x="1718" y="1067"/>
                    <a:pt x="1718" y="1067"/>
                  </a:cubicBezTo>
                  <a:cubicBezTo>
                    <a:pt x="1711" y="1072"/>
                    <a:pt x="1711" y="1072"/>
                    <a:pt x="1711" y="1072"/>
                  </a:cubicBezTo>
                  <a:cubicBezTo>
                    <a:pt x="1704" y="1077"/>
                    <a:pt x="1704" y="1077"/>
                    <a:pt x="1704" y="1077"/>
                  </a:cubicBezTo>
                  <a:cubicBezTo>
                    <a:pt x="1687" y="1085"/>
                    <a:pt x="1687" y="1085"/>
                    <a:pt x="1687" y="1085"/>
                  </a:cubicBezTo>
                  <a:cubicBezTo>
                    <a:pt x="1680" y="1092"/>
                    <a:pt x="1680" y="1092"/>
                    <a:pt x="1680" y="1092"/>
                  </a:cubicBezTo>
                  <a:cubicBezTo>
                    <a:pt x="1672" y="1091"/>
                    <a:pt x="1672" y="1091"/>
                    <a:pt x="1672" y="1091"/>
                  </a:cubicBezTo>
                  <a:cubicBezTo>
                    <a:pt x="1665" y="1097"/>
                    <a:pt x="1665" y="1097"/>
                    <a:pt x="1665" y="1097"/>
                  </a:cubicBezTo>
                  <a:cubicBezTo>
                    <a:pt x="1657" y="1093"/>
                    <a:pt x="1657" y="1093"/>
                    <a:pt x="1657" y="1093"/>
                  </a:cubicBezTo>
                  <a:cubicBezTo>
                    <a:pt x="1643" y="1090"/>
                    <a:pt x="1643" y="1090"/>
                    <a:pt x="1643" y="1090"/>
                  </a:cubicBezTo>
                  <a:cubicBezTo>
                    <a:pt x="1649" y="1079"/>
                    <a:pt x="1649" y="1079"/>
                    <a:pt x="1649" y="1079"/>
                  </a:cubicBezTo>
                  <a:cubicBezTo>
                    <a:pt x="1647" y="1076"/>
                    <a:pt x="1647" y="1076"/>
                    <a:pt x="1647" y="1076"/>
                  </a:cubicBezTo>
                  <a:cubicBezTo>
                    <a:pt x="1649" y="1072"/>
                    <a:pt x="1649" y="1072"/>
                    <a:pt x="1649" y="1072"/>
                  </a:cubicBezTo>
                  <a:cubicBezTo>
                    <a:pt x="1653" y="1070"/>
                    <a:pt x="1653" y="1070"/>
                    <a:pt x="1653" y="1070"/>
                  </a:cubicBezTo>
                  <a:cubicBezTo>
                    <a:pt x="1653" y="1064"/>
                    <a:pt x="1653" y="1064"/>
                    <a:pt x="1653" y="1064"/>
                  </a:cubicBezTo>
                  <a:cubicBezTo>
                    <a:pt x="1655" y="1061"/>
                    <a:pt x="1655" y="1061"/>
                    <a:pt x="1655" y="1061"/>
                  </a:cubicBezTo>
                  <a:cubicBezTo>
                    <a:pt x="1658" y="1062"/>
                    <a:pt x="1658" y="1062"/>
                    <a:pt x="1658" y="1062"/>
                  </a:cubicBezTo>
                  <a:cubicBezTo>
                    <a:pt x="1661" y="1060"/>
                    <a:pt x="1661" y="1060"/>
                    <a:pt x="1661" y="1060"/>
                  </a:cubicBezTo>
                  <a:cubicBezTo>
                    <a:pt x="1660" y="1058"/>
                    <a:pt x="1660" y="1058"/>
                    <a:pt x="1660" y="1058"/>
                  </a:cubicBezTo>
                  <a:cubicBezTo>
                    <a:pt x="1659" y="1046"/>
                    <a:pt x="1659" y="1046"/>
                    <a:pt x="1659" y="1046"/>
                  </a:cubicBezTo>
                  <a:cubicBezTo>
                    <a:pt x="1657" y="1038"/>
                    <a:pt x="1657" y="1038"/>
                    <a:pt x="1657" y="1038"/>
                  </a:cubicBezTo>
                  <a:cubicBezTo>
                    <a:pt x="1653" y="1030"/>
                    <a:pt x="1653" y="1030"/>
                    <a:pt x="1653" y="1030"/>
                  </a:cubicBezTo>
                  <a:cubicBezTo>
                    <a:pt x="1652" y="1025"/>
                    <a:pt x="1652" y="1025"/>
                    <a:pt x="1652" y="1025"/>
                  </a:cubicBezTo>
                  <a:cubicBezTo>
                    <a:pt x="1646" y="1023"/>
                    <a:pt x="1646" y="1023"/>
                    <a:pt x="1646" y="1023"/>
                  </a:cubicBezTo>
                  <a:cubicBezTo>
                    <a:pt x="1642" y="1026"/>
                    <a:pt x="1642" y="1026"/>
                    <a:pt x="1642" y="1026"/>
                  </a:cubicBezTo>
                  <a:cubicBezTo>
                    <a:pt x="1637" y="1032"/>
                    <a:pt x="1637" y="1032"/>
                    <a:pt x="1637" y="1032"/>
                  </a:cubicBezTo>
                  <a:cubicBezTo>
                    <a:pt x="1632" y="1038"/>
                    <a:pt x="1632" y="1038"/>
                    <a:pt x="1632" y="1038"/>
                  </a:cubicBezTo>
                  <a:cubicBezTo>
                    <a:pt x="1630" y="1037"/>
                    <a:pt x="1630" y="1037"/>
                    <a:pt x="1630" y="1037"/>
                  </a:cubicBezTo>
                  <a:cubicBezTo>
                    <a:pt x="1627" y="1035"/>
                    <a:pt x="1627" y="1035"/>
                    <a:pt x="1627" y="1035"/>
                  </a:cubicBezTo>
                  <a:cubicBezTo>
                    <a:pt x="1627" y="1031"/>
                    <a:pt x="1627" y="1031"/>
                    <a:pt x="1627" y="1031"/>
                  </a:cubicBezTo>
                  <a:cubicBezTo>
                    <a:pt x="1629" y="1027"/>
                    <a:pt x="1629" y="1027"/>
                    <a:pt x="1629" y="1027"/>
                  </a:cubicBezTo>
                  <a:cubicBezTo>
                    <a:pt x="1633" y="1024"/>
                    <a:pt x="1633" y="1024"/>
                    <a:pt x="1633" y="1024"/>
                  </a:cubicBezTo>
                  <a:cubicBezTo>
                    <a:pt x="1634" y="1021"/>
                    <a:pt x="1634" y="1021"/>
                    <a:pt x="1634" y="1021"/>
                  </a:cubicBezTo>
                  <a:cubicBezTo>
                    <a:pt x="1635" y="1018"/>
                    <a:pt x="1635" y="1018"/>
                    <a:pt x="1635" y="1018"/>
                  </a:cubicBezTo>
                  <a:cubicBezTo>
                    <a:pt x="1638" y="1015"/>
                    <a:pt x="1638" y="1015"/>
                    <a:pt x="1638" y="1015"/>
                  </a:cubicBezTo>
                  <a:cubicBezTo>
                    <a:pt x="1638" y="1007"/>
                    <a:pt x="1638" y="1007"/>
                    <a:pt x="1638" y="1007"/>
                  </a:cubicBezTo>
                  <a:cubicBezTo>
                    <a:pt x="1636" y="1003"/>
                    <a:pt x="1636" y="1003"/>
                    <a:pt x="1636" y="1003"/>
                  </a:cubicBezTo>
                  <a:cubicBezTo>
                    <a:pt x="1632" y="999"/>
                    <a:pt x="1632" y="999"/>
                    <a:pt x="1632" y="999"/>
                  </a:cubicBezTo>
                  <a:cubicBezTo>
                    <a:pt x="1633" y="997"/>
                    <a:pt x="1633" y="997"/>
                    <a:pt x="1633" y="997"/>
                  </a:cubicBezTo>
                  <a:cubicBezTo>
                    <a:pt x="1636" y="995"/>
                    <a:pt x="1636" y="995"/>
                    <a:pt x="1636" y="995"/>
                  </a:cubicBezTo>
                  <a:cubicBezTo>
                    <a:pt x="1634" y="990"/>
                    <a:pt x="1634" y="990"/>
                    <a:pt x="1634" y="990"/>
                  </a:cubicBezTo>
                  <a:cubicBezTo>
                    <a:pt x="1625" y="986"/>
                    <a:pt x="1625" y="986"/>
                    <a:pt x="1625" y="986"/>
                  </a:cubicBezTo>
                  <a:cubicBezTo>
                    <a:pt x="1618" y="984"/>
                    <a:pt x="1618" y="984"/>
                    <a:pt x="1618" y="984"/>
                  </a:cubicBezTo>
                  <a:cubicBezTo>
                    <a:pt x="1616" y="982"/>
                    <a:pt x="1616" y="982"/>
                    <a:pt x="1616" y="982"/>
                  </a:cubicBezTo>
                  <a:cubicBezTo>
                    <a:pt x="1610" y="981"/>
                    <a:pt x="1610" y="981"/>
                    <a:pt x="1610" y="981"/>
                  </a:cubicBezTo>
                  <a:cubicBezTo>
                    <a:pt x="1606" y="979"/>
                    <a:pt x="1606" y="979"/>
                    <a:pt x="1606" y="979"/>
                  </a:cubicBezTo>
                  <a:cubicBezTo>
                    <a:pt x="1600" y="981"/>
                    <a:pt x="1600" y="981"/>
                    <a:pt x="1600" y="981"/>
                  </a:cubicBezTo>
                  <a:cubicBezTo>
                    <a:pt x="1599" y="987"/>
                    <a:pt x="1599" y="987"/>
                    <a:pt x="1599" y="987"/>
                  </a:cubicBezTo>
                  <a:cubicBezTo>
                    <a:pt x="1600" y="990"/>
                    <a:pt x="1600" y="990"/>
                    <a:pt x="1600" y="990"/>
                  </a:cubicBezTo>
                  <a:cubicBezTo>
                    <a:pt x="1594" y="995"/>
                    <a:pt x="1594" y="995"/>
                    <a:pt x="1594" y="995"/>
                  </a:cubicBezTo>
                  <a:cubicBezTo>
                    <a:pt x="1594" y="1001"/>
                    <a:pt x="1594" y="1001"/>
                    <a:pt x="1594" y="1001"/>
                  </a:cubicBezTo>
                  <a:cubicBezTo>
                    <a:pt x="1592" y="1005"/>
                    <a:pt x="1592" y="1005"/>
                    <a:pt x="1592" y="1005"/>
                  </a:cubicBezTo>
                  <a:cubicBezTo>
                    <a:pt x="1590" y="1006"/>
                    <a:pt x="1590" y="1006"/>
                    <a:pt x="1590" y="1006"/>
                  </a:cubicBezTo>
                  <a:cubicBezTo>
                    <a:pt x="1590" y="1000"/>
                    <a:pt x="1590" y="1000"/>
                    <a:pt x="1590" y="1000"/>
                  </a:cubicBezTo>
                  <a:cubicBezTo>
                    <a:pt x="1589" y="996"/>
                    <a:pt x="1589" y="996"/>
                    <a:pt x="1589" y="996"/>
                  </a:cubicBezTo>
                  <a:cubicBezTo>
                    <a:pt x="1586" y="1002"/>
                    <a:pt x="1586" y="1002"/>
                    <a:pt x="1586" y="1002"/>
                  </a:cubicBezTo>
                  <a:cubicBezTo>
                    <a:pt x="1583" y="1003"/>
                    <a:pt x="1583" y="1003"/>
                    <a:pt x="1583" y="1003"/>
                  </a:cubicBezTo>
                  <a:cubicBezTo>
                    <a:pt x="1578" y="1011"/>
                    <a:pt x="1578" y="1011"/>
                    <a:pt x="1578" y="1011"/>
                  </a:cubicBezTo>
                  <a:cubicBezTo>
                    <a:pt x="1577" y="1023"/>
                    <a:pt x="1577" y="1023"/>
                    <a:pt x="1577" y="1023"/>
                  </a:cubicBezTo>
                  <a:cubicBezTo>
                    <a:pt x="1573" y="1030"/>
                    <a:pt x="1573" y="1030"/>
                    <a:pt x="1573" y="1030"/>
                  </a:cubicBezTo>
                  <a:cubicBezTo>
                    <a:pt x="1575" y="1036"/>
                    <a:pt x="1575" y="1036"/>
                    <a:pt x="1575" y="1036"/>
                  </a:cubicBezTo>
                  <a:cubicBezTo>
                    <a:pt x="1575" y="1042"/>
                    <a:pt x="1575" y="1042"/>
                    <a:pt x="1575" y="1042"/>
                  </a:cubicBezTo>
                  <a:cubicBezTo>
                    <a:pt x="1579" y="1051"/>
                    <a:pt x="1579" y="1051"/>
                    <a:pt x="1579" y="1051"/>
                  </a:cubicBezTo>
                  <a:cubicBezTo>
                    <a:pt x="1583" y="1060"/>
                    <a:pt x="1583" y="1060"/>
                    <a:pt x="1583" y="1060"/>
                  </a:cubicBezTo>
                  <a:cubicBezTo>
                    <a:pt x="1583" y="1068"/>
                    <a:pt x="1583" y="1068"/>
                    <a:pt x="1583" y="1068"/>
                  </a:cubicBezTo>
                  <a:cubicBezTo>
                    <a:pt x="1581" y="1080"/>
                    <a:pt x="1581" y="1080"/>
                    <a:pt x="1581" y="1080"/>
                  </a:cubicBezTo>
                  <a:cubicBezTo>
                    <a:pt x="1576" y="1089"/>
                    <a:pt x="1576" y="1089"/>
                    <a:pt x="1576" y="1089"/>
                  </a:cubicBezTo>
                  <a:cubicBezTo>
                    <a:pt x="1573" y="1094"/>
                    <a:pt x="1573" y="1094"/>
                    <a:pt x="1573" y="1094"/>
                  </a:cubicBezTo>
                  <a:cubicBezTo>
                    <a:pt x="1569" y="1096"/>
                    <a:pt x="1569" y="1096"/>
                    <a:pt x="1569" y="1096"/>
                  </a:cubicBezTo>
                  <a:cubicBezTo>
                    <a:pt x="1562" y="1097"/>
                    <a:pt x="1562" y="1097"/>
                    <a:pt x="1562" y="1097"/>
                  </a:cubicBezTo>
                  <a:cubicBezTo>
                    <a:pt x="1558" y="1095"/>
                    <a:pt x="1558" y="1095"/>
                    <a:pt x="1558" y="1095"/>
                  </a:cubicBezTo>
                  <a:cubicBezTo>
                    <a:pt x="1556" y="1094"/>
                    <a:pt x="1556" y="1094"/>
                    <a:pt x="1556" y="1094"/>
                  </a:cubicBezTo>
                  <a:cubicBezTo>
                    <a:pt x="1555" y="1087"/>
                    <a:pt x="1555" y="1087"/>
                    <a:pt x="1555" y="1087"/>
                  </a:cubicBezTo>
                  <a:cubicBezTo>
                    <a:pt x="1553" y="1084"/>
                    <a:pt x="1553" y="1084"/>
                    <a:pt x="1553" y="1084"/>
                  </a:cubicBezTo>
                  <a:cubicBezTo>
                    <a:pt x="1550" y="1081"/>
                    <a:pt x="1550" y="1081"/>
                    <a:pt x="1550" y="1081"/>
                  </a:cubicBezTo>
                  <a:cubicBezTo>
                    <a:pt x="1549" y="1074"/>
                    <a:pt x="1549" y="1074"/>
                    <a:pt x="1549" y="1074"/>
                  </a:cubicBezTo>
                  <a:cubicBezTo>
                    <a:pt x="1549" y="1066"/>
                    <a:pt x="1549" y="1066"/>
                    <a:pt x="1549" y="1066"/>
                  </a:cubicBezTo>
                  <a:cubicBezTo>
                    <a:pt x="1547" y="1058"/>
                    <a:pt x="1547" y="1058"/>
                    <a:pt x="1547" y="1058"/>
                  </a:cubicBezTo>
                  <a:cubicBezTo>
                    <a:pt x="1546" y="1050"/>
                    <a:pt x="1546" y="1050"/>
                    <a:pt x="1546" y="1050"/>
                  </a:cubicBezTo>
                  <a:cubicBezTo>
                    <a:pt x="1549" y="1042"/>
                    <a:pt x="1549" y="1042"/>
                    <a:pt x="1549" y="1042"/>
                  </a:cubicBezTo>
                  <a:cubicBezTo>
                    <a:pt x="1549" y="1030"/>
                    <a:pt x="1549" y="1030"/>
                    <a:pt x="1549" y="1030"/>
                  </a:cubicBezTo>
                  <a:cubicBezTo>
                    <a:pt x="1553" y="1027"/>
                    <a:pt x="1553" y="1027"/>
                    <a:pt x="1553" y="1027"/>
                  </a:cubicBezTo>
                  <a:cubicBezTo>
                    <a:pt x="1552" y="1018"/>
                    <a:pt x="1552" y="1018"/>
                    <a:pt x="1552" y="1018"/>
                  </a:cubicBezTo>
                  <a:cubicBezTo>
                    <a:pt x="1555" y="1014"/>
                    <a:pt x="1555" y="1014"/>
                    <a:pt x="1555" y="1014"/>
                  </a:cubicBezTo>
                  <a:cubicBezTo>
                    <a:pt x="1555" y="1010"/>
                    <a:pt x="1555" y="1010"/>
                    <a:pt x="1555" y="1010"/>
                  </a:cubicBezTo>
                  <a:cubicBezTo>
                    <a:pt x="1560" y="1001"/>
                    <a:pt x="1560" y="1001"/>
                    <a:pt x="1560" y="1001"/>
                  </a:cubicBezTo>
                  <a:cubicBezTo>
                    <a:pt x="1561" y="997"/>
                    <a:pt x="1561" y="997"/>
                    <a:pt x="1561" y="997"/>
                  </a:cubicBezTo>
                  <a:cubicBezTo>
                    <a:pt x="1560" y="994"/>
                    <a:pt x="1560" y="994"/>
                    <a:pt x="1560" y="994"/>
                  </a:cubicBezTo>
                  <a:cubicBezTo>
                    <a:pt x="1556" y="999"/>
                    <a:pt x="1556" y="999"/>
                    <a:pt x="1556" y="999"/>
                  </a:cubicBezTo>
                  <a:cubicBezTo>
                    <a:pt x="1555" y="1003"/>
                    <a:pt x="1555" y="1003"/>
                    <a:pt x="1555" y="1003"/>
                  </a:cubicBezTo>
                  <a:cubicBezTo>
                    <a:pt x="1553" y="1007"/>
                    <a:pt x="1553" y="1007"/>
                    <a:pt x="1553" y="1007"/>
                  </a:cubicBezTo>
                  <a:cubicBezTo>
                    <a:pt x="1548" y="1010"/>
                    <a:pt x="1548" y="1010"/>
                    <a:pt x="1548" y="1010"/>
                  </a:cubicBezTo>
                  <a:cubicBezTo>
                    <a:pt x="1544" y="1017"/>
                    <a:pt x="1544" y="1017"/>
                    <a:pt x="1544" y="1017"/>
                  </a:cubicBezTo>
                  <a:cubicBezTo>
                    <a:pt x="1541" y="1016"/>
                    <a:pt x="1541" y="1016"/>
                    <a:pt x="1541" y="1016"/>
                  </a:cubicBezTo>
                  <a:cubicBezTo>
                    <a:pt x="1542" y="1011"/>
                    <a:pt x="1542" y="1011"/>
                    <a:pt x="1542" y="1011"/>
                  </a:cubicBezTo>
                  <a:cubicBezTo>
                    <a:pt x="1545" y="1005"/>
                    <a:pt x="1545" y="1005"/>
                    <a:pt x="1545" y="1005"/>
                  </a:cubicBezTo>
                  <a:cubicBezTo>
                    <a:pt x="1547" y="1001"/>
                    <a:pt x="1547" y="1001"/>
                    <a:pt x="1547" y="1001"/>
                  </a:cubicBezTo>
                  <a:cubicBezTo>
                    <a:pt x="1550" y="1001"/>
                    <a:pt x="1550" y="1001"/>
                    <a:pt x="1550" y="1001"/>
                  </a:cubicBezTo>
                  <a:cubicBezTo>
                    <a:pt x="1550" y="997"/>
                    <a:pt x="1550" y="997"/>
                    <a:pt x="1550" y="997"/>
                  </a:cubicBezTo>
                  <a:cubicBezTo>
                    <a:pt x="1555" y="989"/>
                    <a:pt x="1555" y="989"/>
                    <a:pt x="1555" y="989"/>
                  </a:cubicBezTo>
                  <a:cubicBezTo>
                    <a:pt x="1559" y="982"/>
                    <a:pt x="1559" y="982"/>
                    <a:pt x="1559" y="982"/>
                  </a:cubicBezTo>
                  <a:cubicBezTo>
                    <a:pt x="1562" y="983"/>
                    <a:pt x="1562" y="983"/>
                    <a:pt x="1562" y="983"/>
                  </a:cubicBezTo>
                  <a:cubicBezTo>
                    <a:pt x="1564" y="979"/>
                    <a:pt x="1564" y="979"/>
                    <a:pt x="1564" y="979"/>
                  </a:cubicBezTo>
                  <a:cubicBezTo>
                    <a:pt x="1568" y="980"/>
                    <a:pt x="1568" y="980"/>
                    <a:pt x="1568" y="980"/>
                  </a:cubicBezTo>
                  <a:cubicBezTo>
                    <a:pt x="1565" y="984"/>
                    <a:pt x="1565" y="984"/>
                    <a:pt x="1565" y="984"/>
                  </a:cubicBezTo>
                  <a:cubicBezTo>
                    <a:pt x="1567" y="986"/>
                    <a:pt x="1567" y="986"/>
                    <a:pt x="1567" y="986"/>
                  </a:cubicBezTo>
                  <a:cubicBezTo>
                    <a:pt x="1574" y="979"/>
                    <a:pt x="1574" y="979"/>
                    <a:pt x="1574" y="979"/>
                  </a:cubicBezTo>
                  <a:cubicBezTo>
                    <a:pt x="1574" y="977"/>
                    <a:pt x="1574" y="977"/>
                    <a:pt x="1574" y="977"/>
                  </a:cubicBezTo>
                  <a:cubicBezTo>
                    <a:pt x="1580" y="977"/>
                    <a:pt x="1580" y="977"/>
                    <a:pt x="1580" y="977"/>
                  </a:cubicBezTo>
                  <a:cubicBezTo>
                    <a:pt x="1591" y="971"/>
                    <a:pt x="1591" y="971"/>
                    <a:pt x="1591" y="971"/>
                  </a:cubicBezTo>
                  <a:cubicBezTo>
                    <a:pt x="1600" y="973"/>
                    <a:pt x="1600" y="973"/>
                    <a:pt x="1600" y="973"/>
                  </a:cubicBezTo>
                  <a:cubicBezTo>
                    <a:pt x="1604" y="975"/>
                    <a:pt x="1604" y="975"/>
                    <a:pt x="1604" y="975"/>
                  </a:cubicBezTo>
                  <a:cubicBezTo>
                    <a:pt x="1607" y="972"/>
                    <a:pt x="1607" y="972"/>
                    <a:pt x="1607" y="972"/>
                  </a:cubicBezTo>
                  <a:cubicBezTo>
                    <a:pt x="1627" y="972"/>
                    <a:pt x="1627" y="972"/>
                    <a:pt x="1627" y="972"/>
                  </a:cubicBezTo>
                  <a:cubicBezTo>
                    <a:pt x="1629" y="970"/>
                    <a:pt x="1629" y="970"/>
                    <a:pt x="1629" y="970"/>
                  </a:cubicBezTo>
                  <a:cubicBezTo>
                    <a:pt x="1627" y="968"/>
                    <a:pt x="1627" y="968"/>
                    <a:pt x="1627" y="968"/>
                  </a:cubicBezTo>
                  <a:cubicBezTo>
                    <a:pt x="1620" y="968"/>
                    <a:pt x="1620" y="968"/>
                    <a:pt x="1620" y="968"/>
                  </a:cubicBezTo>
                  <a:cubicBezTo>
                    <a:pt x="1617" y="967"/>
                    <a:pt x="1617" y="967"/>
                    <a:pt x="1617" y="967"/>
                  </a:cubicBezTo>
                  <a:cubicBezTo>
                    <a:pt x="1613" y="960"/>
                    <a:pt x="1613" y="960"/>
                    <a:pt x="1613" y="960"/>
                  </a:cubicBezTo>
                  <a:cubicBezTo>
                    <a:pt x="1609" y="959"/>
                    <a:pt x="1609" y="959"/>
                    <a:pt x="1609" y="959"/>
                  </a:cubicBezTo>
                  <a:cubicBezTo>
                    <a:pt x="1599" y="960"/>
                    <a:pt x="1599" y="960"/>
                    <a:pt x="1599" y="960"/>
                  </a:cubicBezTo>
                  <a:cubicBezTo>
                    <a:pt x="1596" y="955"/>
                    <a:pt x="1596" y="955"/>
                    <a:pt x="1596" y="955"/>
                  </a:cubicBezTo>
                  <a:cubicBezTo>
                    <a:pt x="1598" y="952"/>
                    <a:pt x="1598" y="952"/>
                    <a:pt x="1598" y="952"/>
                  </a:cubicBezTo>
                  <a:cubicBezTo>
                    <a:pt x="1594" y="951"/>
                    <a:pt x="1594" y="951"/>
                    <a:pt x="1594" y="951"/>
                  </a:cubicBezTo>
                  <a:cubicBezTo>
                    <a:pt x="1589" y="954"/>
                    <a:pt x="1589" y="954"/>
                    <a:pt x="1589" y="954"/>
                  </a:cubicBezTo>
                  <a:cubicBezTo>
                    <a:pt x="1573" y="956"/>
                    <a:pt x="1573" y="956"/>
                    <a:pt x="1573" y="956"/>
                  </a:cubicBezTo>
                  <a:cubicBezTo>
                    <a:pt x="1568" y="959"/>
                    <a:pt x="1568" y="959"/>
                    <a:pt x="1568" y="959"/>
                  </a:cubicBezTo>
                  <a:cubicBezTo>
                    <a:pt x="1564" y="963"/>
                    <a:pt x="1564" y="963"/>
                    <a:pt x="1564" y="963"/>
                  </a:cubicBezTo>
                  <a:cubicBezTo>
                    <a:pt x="1556" y="960"/>
                    <a:pt x="1556" y="960"/>
                    <a:pt x="1556" y="960"/>
                  </a:cubicBezTo>
                  <a:cubicBezTo>
                    <a:pt x="1554" y="961"/>
                    <a:pt x="1554" y="961"/>
                    <a:pt x="1554" y="961"/>
                  </a:cubicBezTo>
                  <a:cubicBezTo>
                    <a:pt x="1549" y="961"/>
                    <a:pt x="1549" y="961"/>
                    <a:pt x="1549" y="961"/>
                  </a:cubicBezTo>
                  <a:cubicBezTo>
                    <a:pt x="1547" y="956"/>
                    <a:pt x="1547" y="956"/>
                    <a:pt x="1547" y="956"/>
                  </a:cubicBezTo>
                  <a:cubicBezTo>
                    <a:pt x="1543" y="954"/>
                    <a:pt x="1543" y="954"/>
                    <a:pt x="1543" y="954"/>
                  </a:cubicBezTo>
                  <a:cubicBezTo>
                    <a:pt x="1537" y="951"/>
                    <a:pt x="1537" y="951"/>
                    <a:pt x="1537" y="951"/>
                  </a:cubicBezTo>
                  <a:cubicBezTo>
                    <a:pt x="1532" y="952"/>
                    <a:pt x="1532" y="952"/>
                    <a:pt x="1532" y="952"/>
                  </a:cubicBezTo>
                  <a:cubicBezTo>
                    <a:pt x="1528" y="955"/>
                    <a:pt x="1528" y="955"/>
                    <a:pt x="1528" y="955"/>
                  </a:cubicBezTo>
                  <a:cubicBezTo>
                    <a:pt x="1529" y="948"/>
                    <a:pt x="1529" y="948"/>
                    <a:pt x="1529" y="948"/>
                  </a:cubicBezTo>
                  <a:cubicBezTo>
                    <a:pt x="1533" y="946"/>
                    <a:pt x="1533" y="946"/>
                    <a:pt x="1533" y="946"/>
                  </a:cubicBezTo>
                  <a:cubicBezTo>
                    <a:pt x="1537" y="939"/>
                    <a:pt x="1537" y="939"/>
                    <a:pt x="1537" y="939"/>
                  </a:cubicBezTo>
                  <a:cubicBezTo>
                    <a:pt x="1541" y="936"/>
                    <a:pt x="1541" y="936"/>
                    <a:pt x="1541" y="936"/>
                  </a:cubicBezTo>
                  <a:cubicBezTo>
                    <a:pt x="1539" y="935"/>
                    <a:pt x="1539" y="935"/>
                    <a:pt x="1539" y="935"/>
                  </a:cubicBezTo>
                  <a:cubicBezTo>
                    <a:pt x="1531" y="937"/>
                    <a:pt x="1531" y="937"/>
                    <a:pt x="1531" y="937"/>
                  </a:cubicBezTo>
                  <a:cubicBezTo>
                    <a:pt x="1525" y="943"/>
                    <a:pt x="1525" y="943"/>
                    <a:pt x="1525" y="943"/>
                  </a:cubicBezTo>
                  <a:cubicBezTo>
                    <a:pt x="1523" y="943"/>
                    <a:pt x="1523" y="943"/>
                    <a:pt x="1523" y="943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506" y="955"/>
                    <a:pt x="1506" y="955"/>
                    <a:pt x="1506" y="955"/>
                  </a:cubicBezTo>
                  <a:cubicBezTo>
                    <a:pt x="1503" y="956"/>
                    <a:pt x="1503" y="956"/>
                    <a:pt x="1503" y="956"/>
                  </a:cubicBezTo>
                  <a:cubicBezTo>
                    <a:pt x="1499" y="959"/>
                    <a:pt x="1499" y="959"/>
                    <a:pt x="1499" y="959"/>
                  </a:cubicBezTo>
                  <a:cubicBezTo>
                    <a:pt x="1491" y="963"/>
                    <a:pt x="1491" y="963"/>
                    <a:pt x="1491" y="963"/>
                  </a:cubicBezTo>
                  <a:cubicBezTo>
                    <a:pt x="1488" y="963"/>
                    <a:pt x="1488" y="963"/>
                    <a:pt x="1488" y="963"/>
                  </a:cubicBezTo>
                  <a:cubicBezTo>
                    <a:pt x="1485" y="961"/>
                    <a:pt x="1485" y="961"/>
                    <a:pt x="1485" y="961"/>
                  </a:cubicBezTo>
                  <a:cubicBezTo>
                    <a:pt x="1480" y="962"/>
                    <a:pt x="1480" y="962"/>
                    <a:pt x="1480" y="962"/>
                  </a:cubicBezTo>
                  <a:cubicBezTo>
                    <a:pt x="1482" y="955"/>
                    <a:pt x="1482" y="955"/>
                    <a:pt x="1482" y="955"/>
                  </a:cubicBezTo>
                  <a:cubicBezTo>
                    <a:pt x="1479" y="953"/>
                    <a:pt x="1479" y="953"/>
                    <a:pt x="1479" y="953"/>
                  </a:cubicBezTo>
                  <a:cubicBezTo>
                    <a:pt x="1469" y="959"/>
                    <a:pt x="1469" y="959"/>
                    <a:pt x="1469" y="959"/>
                  </a:cubicBezTo>
                  <a:cubicBezTo>
                    <a:pt x="1464" y="962"/>
                    <a:pt x="1464" y="962"/>
                    <a:pt x="1464" y="962"/>
                  </a:cubicBezTo>
                  <a:cubicBezTo>
                    <a:pt x="1456" y="961"/>
                    <a:pt x="1456" y="961"/>
                    <a:pt x="1456" y="961"/>
                  </a:cubicBezTo>
                  <a:cubicBezTo>
                    <a:pt x="1467" y="951"/>
                    <a:pt x="1467" y="951"/>
                    <a:pt x="1467" y="951"/>
                  </a:cubicBezTo>
                  <a:cubicBezTo>
                    <a:pt x="1480" y="937"/>
                    <a:pt x="1480" y="937"/>
                    <a:pt x="1480" y="937"/>
                  </a:cubicBezTo>
                  <a:cubicBezTo>
                    <a:pt x="1486" y="935"/>
                    <a:pt x="1486" y="935"/>
                    <a:pt x="1486" y="935"/>
                  </a:cubicBezTo>
                  <a:cubicBezTo>
                    <a:pt x="1492" y="930"/>
                    <a:pt x="1492" y="930"/>
                    <a:pt x="1492" y="930"/>
                  </a:cubicBezTo>
                  <a:cubicBezTo>
                    <a:pt x="1496" y="930"/>
                    <a:pt x="1496" y="930"/>
                    <a:pt x="1496" y="930"/>
                  </a:cubicBezTo>
                  <a:cubicBezTo>
                    <a:pt x="1505" y="923"/>
                    <a:pt x="1505" y="923"/>
                    <a:pt x="1505" y="923"/>
                  </a:cubicBezTo>
                  <a:cubicBezTo>
                    <a:pt x="1499" y="923"/>
                    <a:pt x="1499" y="923"/>
                    <a:pt x="1499" y="923"/>
                  </a:cubicBezTo>
                  <a:cubicBezTo>
                    <a:pt x="1495" y="920"/>
                    <a:pt x="1495" y="920"/>
                    <a:pt x="1495" y="920"/>
                  </a:cubicBezTo>
                  <a:cubicBezTo>
                    <a:pt x="1482" y="921"/>
                    <a:pt x="1482" y="921"/>
                    <a:pt x="1482" y="921"/>
                  </a:cubicBezTo>
                  <a:cubicBezTo>
                    <a:pt x="1478" y="918"/>
                    <a:pt x="1478" y="918"/>
                    <a:pt x="1478" y="918"/>
                  </a:cubicBezTo>
                  <a:cubicBezTo>
                    <a:pt x="1469" y="923"/>
                    <a:pt x="1469" y="923"/>
                    <a:pt x="1469" y="923"/>
                  </a:cubicBezTo>
                  <a:cubicBezTo>
                    <a:pt x="1465" y="923"/>
                    <a:pt x="1465" y="923"/>
                    <a:pt x="1465" y="923"/>
                  </a:cubicBezTo>
                  <a:cubicBezTo>
                    <a:pt x="1460" y="919"/>
                    <a:pt x="1460" y="919"/>
                    <a:pt x="1460" y="919"/>
                  </a:cubicBezTo>
                  <a:cubicBezTo>
                    <a:pt x="1458" y="918"/>
                    <a:pt x="1458" y="918"/>
                    <a:pt x="1458" y="918"/>
                  </a:cubicBezTo>
                  <a:cubicBezTo>
                    <a:pt x="1454" y="915"/>
                    <a:pt x="1454" y="915"/>
                    <a:pt x="1454" y="915"/>
                  </a:cubicBezTo>
                  <a:cubicBezTo>
                    <a:pt x="1451" y="918"/>
                    <a:pt x="1451" y="918"/>
                    <a:pt x="1451" y="918"/>
                  </a:cubicBezTo>
                  <a:cubicBezTo>
                    <a:pt x="1448" y="918"/>
                    <a:pt x="1448" y="918"/>
                    <a:pt x="1448" y="918"/>
                  </a:cubicBezTo>
                  <a:cubicBezTo>
                    <a:pt x="1448" y="915"/>
                    <a:pt x="1448" y="915"/>
                    <a:pt x="1448" y="915"/>
                  </a:cubicBezTo>
                  <a:cubicBezTo>
                    <a:pt x="1445" y="913"/>
                    <a:pt x="1445" y="913"/>
                    <a:pt x="1445" y="913"/>
                  </a:cubicBezTo>
                  <a:cubicBezTo>
                    <a:pt x="1441" y="910"/>
                    <a:pt x="1441" y="910"/>
                    <a:pt x="1441" y="910"/>
                  </a:cubicBezTo>
                  <a:cubicBezTo>
                    <a:pt x="1430" y="910"/>
                    <a:pt x="1430" y="910"/>
                    <a:pt x="1430" y="910"/>
                  </a:cubicBezTo>
                  <a:cubicBezTo>
                    <a:pt x="1428" y="911"/>
                    <a:pt x="1428" y="911"/>
                    <a:pt x="1428" y="911"/>
                  </a:cubicBezTo>
                  <a:cubicBezTo>
                    <a:pt x="1423" y="912"/>
                    <a:pt x="1423" y="912"/>
                    <a:pt x="1423" y="912"/>
                  </a:cubicBezTo>
                  <a:cubicBezTo>
                    <a:pt x="1421" y="910"/>
                    <a:pt x="1421" y="910"/>
                    <a:pt x="1421" y="910"/>
                  </a:cubicBezTo>
                  <a:cubicBezTo>
                    <a:pt x="1414" y="908"/>
                    <a:pt x="1414" y="908"/>
                    <a:pt x="1414" y="908"/>
                  </a:cubicBezTo>
                  <a:cubicBezTo>
                    <a:pt x="1408" y="907"/>
                    <a:pt x="1408" y="907"/>
                    <a:pt x="1408" y="907"/>
                  </a:cubicBezTo>
                  <a:cubicBezTo>
                    <a:pt x="1405" y="905"/>
                    <a:pt x="1405" y="905"/>
                    <a:pt x="1405" y="905"/>
                  </a:cubicBezTo>
                  <a:cubicBezTo>
                    <a:pt x="1406" y="902"/>
                    <a:pt x="1406" y="902"/>
                    <a:pt x="1406" y="902"/>
                  </a:cubicBezTo>
                  <a:cubicBezTo>
                    <a:pt x="1404" y="897"/>
                    <a:pt x="1404" y="897"/>
                    <a:pt x="1404" y="897"/>
                  </a:cubicBezTo>
                  <a:cubicBezTo>
                    <a:pt x="1404" y="892"/>
                    <a:pt x="1404" y="892"/>
                    <a:pt x="1404" y="892"/>
                  </a:cubicBezTo>
                  <a:cubicBezTo>
                    <a:pt x="1398" y="890"/>
                    <a:pt x="1398" y="890"/>
                    <a:pt x="1398" y="890"/>
                  </a:cubicBezTo>
                  <a:cubicBezTo>
                    <a:pt x="1396" y="899"/>
                    <a:pt x="1396" y="899"/>
                    <a:pt x="1396" y="899"/>
                  </a:cubicBezTo>
                  <a:cubicBezTo>
                    <a:pt x="1358" y="902"/>
                    <a:pt x="1358" y="902"/>
                    <a:pt x="1358" y="902"/>
                  </a:cubicBezTo>
                  <a:cubicBezTo>
                    <a:pt x="1228" y="902"/>
                    <a:pt x="1228" y="902"/>
                    <a:pt x="1228" y="902"/>
                  </a:cubicBezTo>
                  <a:cubicBezTo>
                    <a:pt x="1113" y="902"/>
                    <a:pt x="1113" y="902"/>
                    <a:pt x="1113" y="902"/>
                  </a:cubicBezTo>
                  <a:cubicBezTo>
                    <a:pt x="1077" y="900"/>
                    <a:pt x="1077" y="900"/>
                    <a:pt x="1077" y="900"/>
                  </a:cubicBezTo>
                  <a:cubicBezTo>
                    <a:pt x="1005" y="900"/>
                    <a:pt x="1005" y="900"/>
                    <a:pt x="1005" y="900"/>
                  </a:cubicBezTo>
                  <a:cubicBezTo>
                    <a:pt x="987" y="900"/>
                    <a:pt x="987" y="900"/>
                    <a:pt x="987" y="900"/>
                  </a:cubicBezTo>
                  <a:cubicBezTo>
                    <a:pt x="933" y="898"/>
                    <a:pt x="933" y="898"/>
                    <a:pt x="933" y="898"/>
                  </a:cubicBezTo>
                  <a:cubicBezTo>
                    <a:pt x="884" y="897"/>
                    <a:pt x="884" y="897"/>
                    <a:pt x="884" y="897"/>
                  </a:cubicBezTo>
                  <a:cubicBezTo>
                    <a:pt x="884" y="903"/>
                    <a:pt x="884" y="903"/>
                    <a:pt x="884" y="903"/>
                  </a:cubicBezTo>
                  <a:cubicBezTo>
                    <a:pt x="887" y="903"/>
                    <a:pt x="887" y="903"/>
                    <a:pt x="887" y="903"/>
                  </a:cubicBezTo>
                  <a:cubicBezTo>
                    <a:pt x="887" y="909"/>
                    <a:pt x="887" y="909"/>
                    <a:pt x="887" y="909"/>
                  </a:cubicBezTo>
                  <a:cubicBezTo>
                    <a:pt x="883" y="912"/>
                    <a:pt x="883" y="912"/>
                    <a:pt x="883" y="912"/>
                  </a:cubicBezTo>
                  <a:cubicBezTo>
                    <a:pt x="887" y="924"/>
                    <a:pt x="887" y="924"/>
                    <a:pt x="887" y="924"/>
                  </a:cubicBezTo>
                  <a:cubicBezTo>
                    <a:pt x="882" y="931"/>
                    <a:pt x="882" y="931"/>
                    <a:pt x="882" y="931"/>
                  </a:cubicBezTo>
                  <a:cubicBezTo>
                    <a:pt x="880" y="935"/>
                    <a:pt x="880" y="935"/>
                    <a:pt x="880" y="935"/>
                  </a:cubicBezTo>
                  <a:cubicBezTo>
                    <a:pt x="880" y="939"/>
                    <a:pt x="880" y="939"/>
                    <a:pt x="880" y="939"/>
                  </a:cubicBezTo>
                  <a:cubicBezTo>
                    <a:pt x="875" y="941"/>
                    <a:pt x="875" y="941"/>
                    <a:pt x="875" y="941"/>
                  </a:cubicBezTo>
                  <a:cubicBezTo>
                    <a:pt x="875" y="934"/>
                    <a:pt x="875" y="934"/>
                    <a:pt x="875" y="934"/>
                  </a:cubicBezTo>
                  <a:cubicBezTo>
                    <a:pt x="879" y="927"/>
                    <a:pt x="879" y="927"/>
                    <a:pt x="879" y="927"/>
                  </a:cubicBezTo>
                  <a:cubicBezTo>
                    <a:pt x="879" y="920"/>
                    <a:pt x="879" y="920"/>
                    <a:pt x="879" y="920"/>
                  </a:cubicBezTo>
                  <a:cubicBezTo>
                    <a:pt x="873" y="920"/>
                    <a:pt x="873" y="920"/>
                    <a:pt x="873" y="920"/>
                  </a:cubicBezTo>
                  <a:cubicBezTo>
                    <a:pt x="863" y="918"/>
                    <a:pt x="863" y="918"/>
                    <a:pt x="863" y="918"/>
                  </a:cubicBezTo>
                  <a:cubicBezTo>
                    <a:pt x="845" y="912"/>
                    <a:pt x="845" y="912"/>
                    <a:pt x="845" y="912"/>
                  </a:cubicBezTo>
                  <a:cubicBezTo>
                    <a:pt x="842" y="921"/>
                    <a:pt x="842" y="921"/>
                    <a:pt x="842" y="921"/>
                  </a:cubicBezTo>
                  <a:cubicBezTo>
                    <a:pt x="844" y="928"/>
                    <a:pt x="844" y="928"/>
                    <a:pt x="844" y="928"/>
                  </a:cubicBezTo>
                  <a:cubicBezTo>
                    <a:pt x="843" y="934"/>
                    <a:pt x="843" y="934"/>
                    <a:pt x="843" y="934"/>
                  </a:cubicBezTo>
                  <a:cubicBezTo>
                    <a:pt x="843" y="948"/>
                    <a:pt x="843" y="948"/>
                    <a:pt x="843" y="948"/>
                  </a:cubicBezTo>
                  <a:cubicBezTo>
                    <a:pt x="847" y="949"/>
                    <a:pt x="847" y="949"/>
                    <a:pt x="847" y="949"/>
                  </a:cubicBezTo>
                  <a:cubicBezTo>
                    <a:pt x="843" y="952"/>
                    <a:pt x="843" y="952"/>
                    <a:pt x="843" y="952"/>
                  </a:cubicBezTo>
                  <a:cubicBezTo>
                    <a:pt x="843" y="955"/>
                    <a:pt x="843" y="955"/>
                    <a:pt x="843" y="955"/>
                  </a:cubicBezTo>
                  <a:cubicBezTo>
                    <a:pt x="845" y="957"/>
                    <a:pt x="845" y="957"/>
                    <a:pt x="845" y="957"/>
                  </a:cubicBezTo>
                  <a:cubicBezTo>
                    <a:pt x="843" y="961"/>
                    <a:pt x="843" y="961"/>
                    <a:pt x="843" y="961"/>
                  </a:cubicBezTo>
                  <a:cubicBezTo>
                    <a:pt x="840" y="961"/>
                    <a:pt x="840" y="961"/>
                    <a:pt x="840" y="961"/>
                  </a:cubicBezTo>
                  <a:cubicBezTo>
                    <a:pt x="839" y="966"/>
                    <a:pt x="839" y="966"/>
                    <a:pt x="839" y="966"/>
                  </a:cubicBezTo>
                  <a:cubicBezTo>
                    <a:pt x="844" y="968"/>
                    <a:pt x="844" y="968"/>
                    <a:pt x="844" y="968"/>
                  </a:cubicBezTo>
                  <a:cubicBezTo>
                    <a:pt x="839" y="971"/>
                    <a:pt x="839" y="971"/>
                    <a:pt x="839" y="971"/>
                  </a:cubicBezTo>
                  <a:cubicBezTo>
                    <a:pt x="831" y="995"/>
                    <a:pt x="831" y="995"/>
                    <a:pt x="831" y="995"/>
                  </a:cubicBezTo>
                  <a:cubicBezTo>
                    <a:pt x="829" y="1000"/>
                    <a:pt x="829" y="1000"/>
                    <a:pt x="829" y="1000"/>
                  </a:cubicBezTo>
                  <a:cubicBezTo>
                    <a:pt x="824" y="1007"/>
                    <a:pt x="824" y="1007"/>
                    <a:pt x="824" y="1007"/>
                  </a:cubicBezTo>
                  <a:cubicBezTo>
                    <a:pt x="821" y="1018"/>
                    <a:pt x="821" y="1018"/>
                    <a:pt x="821" y="1018"/>
                  </a:cubicBezTo>
                  <a:cubicBezTo>
                    <a:pt x="813" y="1034"/>
                    <a:pt x="813" y="1034"/>
                    <a:pt x="813" y="1034"/>
                  </a:cubicBezTo>
                  <a:cubicBezTo>
                    <a:pt x="806" y="1043"/>
                    <a:pt x="806" y="1043"/>
                    <a:pt x="806" y="1043"/>
                  </a:cubicBezTo>
                  <a:cubicBezTo>
                    <a:pt x="806" y="1047"/>
                    <a:pt x="806" y="1047"/>
                    <a:pt x="806" y="1047"/>
                  </a:cubicBezTo>
                  <a:cubicBezTo>
                    <a:pt x="799" y="1054"/>
                    <a:pt x="799" y="1054"/>
                    <a:pt x="799" y="1054"/>
                  </a:cubicBezTo>
                  <a:cubicBezTo>
                    <a:pt x="800" y="1058"/>
                    <a:pt x="800" y="1058"/>
                    <a:pt x="800" y="1058"/>
                  </a:cubicBezTo>
                  <a:cubicBezTo>
                    <a:pt x="800" y="1064"/>
                    <a:pt x="800" y="1064"/>
                    <a:pt x="800" y="1064"/>
                  </a:cubicBezTo>
                  <a:cubicBezTo>
                    <a:pt x="797" y="1070"/>
                    <a:pt x="797" y="1070"/>
                    <a:pt x="797" y="1070"/>
                  </a:cubicBezTo>
                  <a:cubicBezTo>
                    <a:pt x="799" y="1077"/>
                    <a:pt x="799" y="1077"/>
                    <a:pt x="799" y="1077"/>
                  </a:cubicBezTo>
                  <a:cubicBezTo>
                    <a:pt x="797" y="1081"/>
                    <a:pt x="797" y="1081"/>
                    <a:pt x="797" y="1081"/>
                  </a:cubicBezTo>
                  <a:cubicBezTo>
                    <a:pt x="798" y="1086"/>
                    <a:pt x="798" y="1086"/>
                    <a:pt x="798" y="1086"/>
                  </a:cubicBezTo>
                  <a:cubicBezTo>
                    <a:pt x="798" y="1091"/>
                    <a:pt x="798" y="1091"/>
                    <a:pt x="798" y="1091"/>
                  </a:cubicBezTo>
                  <a:cubicBezTo>
                    <a:pt x="794" y="1096"/>
                    <a:pt x="794" y="1096"/>
                    <a:pt x="794" y="1096"/>
                  </a:cubicBezTo>
                  <a:cubicBezTo>
                    <a:pt x="794" y="1100"/>
                    <a:pt x="794" y="1100"/>
                    <a:pt x="794" y="1100"/>
                  </a:cubicBezTo>
                  <a:cubicBezTo>
                    <a:pt x="782" y="1113"/>
                    <a:pt x="782" y="1113"/>
                    <a:pt x="782" y="1113"/>
                  </a:cubicBezTo>
                  <a:cubicBezTo>
                    <a:pt x="782" y="1118"/>
                    <a:pt x="782" y="1118"/>
                    <a:pt x="782" y="1118"/>
                  </a:cubicBezTo>
                  <a:cubicBezTo>
                    <a:pt x="783" y="1122"/>
                    <a:pt x="783" y="1122"/>
                    <a:pt x="783" y="1122"/>
                  </a:cubicBezTo>
                  <a:cubicBezTo>
                    <a:pt x="788" y="1130"/>
                    <a:pt x="788" y="1130"/>
                    <a:pt x="788" y="1130"/>
                  </a:cubicBezTo>
                  <a:cubicBezTo>
                    <a:pt x="788" y="1136"/>
                    <a:pt x="788" y="1136"/>
                    <a:pt x="788" y="1136"/>
                  </a:cubicBezTo>
                  <a:cubicBezTo>
                    <a:pt x="784" y="1142"/>
                    <a:pt x="784" y="1142"/>
                    <a:pt x="784" y="1142"/>
                  </a:cubicBezTo>
                  <a:cubicBezTo>
                    <a:pt x="785" y="1146"/>
                    <a:pt x="785" y="1146"/>
                    <a:pt x="785" y="1146"/>
                  </a:cubicBezTo>
                  <a:cubicBezTo>
                    <a:pt x="783" y="1150"/>
                    <a:pt x="783" y="1150"/>
                    <a:pt x="783" y="1150"/>
                  </a:cubicBezTo>
                  <a:cubicBezTo>
                    <a:pt x="788" y="1159"/>
                    <a:pt x="788" y="1159"/>
                    <a:pt x="788" y="1159"/>
                  </a:cubicBezTo>
                  <a:cubicBezTo>
                    <a:pt x="793" y="1162"/>
                    <a:pt x="793" y="1162"/>
                    <a:pt x="793" y="1162"/>
                  </a:cubicBezTo>
                  <a:cubicBezTo>
                    <a:pt x="793" y="1170"/>
                    <a:pt x="793" y="1170"/>
                    <a:pt x="793" y="1170"/>
                  </a:cubicBezTo>
                  <a:cubicBezTo>
                    <a:pt x="791" y="1172"/>
                    <a:pt x="791" y="1172"/>
                    <a:pt x="791" y="1172"/>
                  </a:cubicBezTo>
                  <a:cubicBezTo>
                    <a:pt x="797" y="1176"/>
                    <a:pt x="797" y="1176"/>
                    <a:pt x="797" y="1176"/>
                  </a:cubicBezTo>
                  <a:cubicBezTo>
                    <a:pt x="800" y="1176"/>
                    <a:pt x="800" y="1176"/>
                    <a:pt x="800" y="1176"/>
                  </a:cubicBezTo>
                  <a:cubicBezTo>
                    <a:pt x="804" y="1173"/>
                    <a:pt x="804" y="1173"/>
                    <a:pt x="804" y="1173"/>
                  </a:cubicBezTo>
                  <a:cubicBezTo>
                    <a:pt x="805" y="1177"/>
                    <a:pt x="805" y="1177"/>
                    <a:pt x="805" y="1177"/>
                  </a:cubicBezTo>
                  <a:cubicBezTo>
                    <a:pt x="806" y="1182"/>
                    <a:pt x="806" y="1182"/>
                    <a:pt x="806" y="1182"/>
                  </a:cubicBezTo>
                  <a:cubicBezTo>
                    <a:pt x="805" y="1185"/>
                    <a:pt x="805" y="1185"/>
                    <a:pt x="805" y="1185"/>
                  </a:cubicBezTo>
                  <a:cubicBezTo>
                    <a:pt x="802" y="1183"/>
                    <a:pt x="802" y="1183"/>
                    <a:pt x="802" y="1183"/>
                  </a:cubicBezTo>
                  <a:cubicBezTo>
                    <a:pt x="800" y="1179"/>
                    <a:pt x="800" y="1179"/>
                    <a:pt x="800" y="1179"/>
                  </a:cubicBezTo>
                  <a:cubicBezTo>
                    <a:pt x="798" y="1183"/>
                    <a:pt x="798" y="1183"/>
                    <a:pt x="798" y="1183"/>
                  </a:cubicBezTo>
                  <a:cubicBezTo>
                    <a:pt x="797" y="1194"/>
                    <a:pt x="797" y="1194"/>
                    <a:pt x="797" y="1194"/>
                  </a:cubicBezTo>
                  <a:cubicBezTo>
                    <a:pt x="799" y="1198"/>
                    <a:pt x="799" y="1198"/>
                    <a:pt x="799" y="1198"/>
                  </a:cubicBezTo>
                  <a:cubicBezTo>
                    <a:pt x="806" y="1199"/>
                    <a:pt x="806" y="1199"/>
                    <a:pt x="806" y="1199"/>
                  </a:cubicBezTo>
                  <a:cubicBezTo>
                    <a:pt x="807" y="1200"/>
                    <a:pt x="807" y="1200"/>
                    <a:pt x="807" y="1200"/>
                  </a:cubicBezTo>
                  <a:cubicBezTo>
                    <a:pt x="807" y="1205"/>
                    <a:pt x="807" y="1205"/>
                    <a:pt x="807" y="1205"/>
                  </a:cubicBezTo>
                  <a:cubicBezTo>
                    <a:pt x="803" y="1208"/>
                    <a:pt x="803" y="1208"/>
                    <a:pt x="803" y="1208"/>
                  </a:cubicBezTo>
                  <a:cubicBezTo>
                    <a:pt x="802" y="1213"/>
                    <a:pt x="802" y="1213"/>
                    <a:pt x="802" y="1213"/>
                  </a:cubicBezTo>
                  <a:cubicBezTo>
                    <a:pt x="806" y="1219"/>
                    <a:pt x="806" y="1219"/>
                    <a:pt x="806" y="1219"/>
                  </a:cubicBezTo>
                  <a:cubicBezTo>
                    <a:pt x="807" y="1223"/>
                    <a:pt x="807" y="1223"/>
                    <a:pt x="807" y="1223"/>
                  </a:cubicBezTo>
                  <a:cubicBezTo>
                    <a:pt x="815" y="1235"/>
                    <a:pt x="815" y="1235"/>
                    <a:pt x="815" y="1235"/>
                  </a:cubicBezTo>
                  <a:cubicBezTo>
                    <a:pt x="818" y="1236"/>
                    <a:pt x="818" y="1236"/>
                    <a:pt x="818" y="1236"/>
                  </a:cubicBezTo>
                  <a:cubicBezTo>
                    <a:pt x="816" y="1240"/>
                    <a:pt x="816" y="1240"/>
                    <a:pt x="816" y="1240"/>
                  </a:cubicBezTo>
                  <a:cubicBezTo>
                    <a:pt x="817" y="1243"/>
                    <a:pt x="817" y="1243"/>
                    <a:pt x="817" y="1243"/>
                  </a:cubicBezTo>
                  <a:cubicBezTo>
                    <a:pt x="819" y="1243"/>
                    <a:pt x="819" y="1243"/>
                    <a:pt x="819" y="1243"/>
                  </a:cubicBezTo>
                  <a:cubicBezTo>
                    <a:pt x="820" y="1246"/>
                    <a:pt x="820" y="1246"/>
                    <a:pt x="820" y="1246"/>
                  </a:cubicBezTo>
                  <a:cubicBezTo>
                    <a:pt x="818" y="1252"/>
                    <a:pt x="818" y="1252"/>
                    <a:pt x="818" y="1252"/>
                  </a:cubicBezTo>
                  <a:cubicBezTo>
                    <a:pt x="816" y="1255"/>
                    <a:pt x="816" y="1255"/>
                    <a:pt x="816" y="1255"/>
                  </a:cubicBezTo>
                  <a:cubicBezTo>
                    <a:pt x="816" y="1258"/>
                    <a:pt x="816" y="1258"/>
                    <a:pt x="816" y="1258"/>
                  </a:cubicBezTo>
                  <a:cubicBezTo>
                    <a:pt x="820" y="1260"/>
                    <a:pt x="820" y="1260"/>
                    <a:pt x="820" y="1260"/>
                  </a:cubicBezTo>
                  <a:cubicBezTo>
                    <a:pt x="828" y="1261"/>
                    <a:pt x="828" y="1261"/>
                    <a:pt x="828" y="1261"/>
                  </a:cubicBezTo>
                  <a:cubicBezTo>
                    <a:pt x="834" y="1263"/>
                    <a:pt x="834" y="1263"/>
                    <a:pt x="834" y="1263"/>
                  </a:cubicBezTo>
                  <a:cubicBezTo>
                    <a:pt x="838" y="1263"/>
                    <a:pt x="838" y="1263"/>
                    <a:pt x="838" y="1263"/>
                  </a:cubicBezTo>
                  <a:cubicBezTo>
                    <a:pt x="843" y="1264"/>
                    <a:pt x="843" y="1264"/>
                    <a:pt x="843" y="1264"/>
                  </a:cubicBezTo>
                  <a:cubicBezTo>
                    <a:pt x="846" y="1269"/>
                    <a:pt x="846" y="1269"/>
                    <a:pt x="846" y="1269"/>
                  </a:cubicBezTo>
                  <a:cubicBezTo>
                    <a:pt x="851" y="1273"/>
                    <a:pt x="851" y="1273"/>
                    <a:pt x="851" y="1273"/>
                  </a:cubicBezTo>
                  <a:cubicBezTo>
                    <a:pt x="858" y="1273"/>
                    <a:pt x="858" y="1273"/>
                    <a:pt x="858" y="1273"/>
                  </a:cubicBezTo>
                  <a:cubicBezTo>
                    <a:pt x="860" y="1276"/>
                    <a:pt x="860" y="1276"/>
                    <a:pt x="860" y="1276"/>
                  </a:cubicBezTo>
                  <a:cubicBezTo>
                    <a:pt x="861" y="1281"/>
                    <a:pt x="861" y="1281"/>
                    <a:pt x="861" y="1281"/>
                  </a:cubicBezTo>
                  <a:cubicBezTo>
                    <a:pt x="862" y="1283"/>
                    <a:pt x="862" y="1283"/>
                    <a:pt x="862" y="1283"/>
                  </a:cubicBezTo>
                  <a:cubicBezTo>
                    <a:pt x="865" y="1282"/>
                    <a:pt x="865" y="1282"/>
                    <a:pt x="865" y="1282"/>
                  </a:cubicBezTo>
                  <a:cubicBezTo>
                    <a:pt x="872" y="1288"/>
                    <a:pt x="872" y="1288"/>
                    <a:pt x="872" y="1288"/>
                  </a:cubicBezTo>
                  <a:cubicBezTo>
                    <a:pt x="881" y="1299"/>
                    <a:pt x="881" y="1299"/>
                    <a:pt x="881" y="1299"/>
                  </a:cubicBezTo>
                  <a:cubicBezTo>
                    <a:pt x="881" y="1308"/>
                    <a:pt x="881" y="1308"/>
                    <a:pt x="881" y="1308"/>
                  </a:cubicBezTo>
                  <a:cubicBezTo>
                    <a:pt x="882" y="1310"/>
                    <a:pt x="882" y="1310"/>
                    <a:pt x="882" y="1310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3" y="1315"/>
                    <a:pt x="883" y="1315"/>
                    <a:pt x="883" y="1315"/>
                  </a:cubicBezTo>
                  <a:cubicBezTo>
                    <a:pt x="937" y="1317"/>
                    <a:pt x="937" y="1317"/>
                    <a:pt x="937" y="1317"/>
                  </a:cubicBezTo>
                  <a:cubicBezTo>
                    <a:pt x="936" y="1321"/>
                    <a:pt x="936" y="1321"/>
                    <a:pt x="936" y="1321"/>
                  </a:cubicBezTo>
                  <a:cubicBezTo>
                    <a:pt x="1017" y="1362"/>
                    <a:pt x="1017" y="1362"/>
                    <a:pt x="1017" y="1362"/>
                  </a:cubicBezTo>
                  <a:cubicBezTo>
                    <a:pt x="1065" y="1368"/>
                    <a:pt x="1065" y="1368"/>
                    <a:pt x="1065" y="1368"/>
                  </a:cubicBezTo>
                  <a:cubicBezTo>
                    <a:pt x="1085" y="1369"/>
                    <a:pt x="1085" y="1369"/>
                    <a:pt x="1085" y="1369"/>
                  </a:cubicBezTo>
                  <a:cubicBezTo>
                    <a:pt x="1088" y="1358"/>
                    <a:pt x="1088" y="1358"/>
                    <a:pt x="1088" y="1358"/>
                  </a:cubicBezTo>
                  <a:cubicBezTo>
                    <a:pt x="1125" y="1362"/>
                    <a:pt x="1125" y="1362"/>
                    <a:pt x="1125" y="1362"/>
                  </a:cubicBezTo>
                  <a:cubicBezTo>
                    <a:pt x="1129" y="1363"/>
                    <a:pt x="1129" y="1363"/>
                    <a:pt x="1129" y="1363"/>
                  </a:cubicBezTo>
                  <a:cubicBezTo>
                    <a:pt x="1133" y="1370"/>
                    <a:pt x="1133" y="1370"/>
                    <a:pt x="1133" y="1370"/>
                  </a:cubicBezTo>
                  <a:cubicBezTo>
                    <a:pt x="1137" y="1373"/>
                    <a:pt x="1137" y="1373"/>
                    <a:pt x="1137" y="1373"/>
                  </a:cubicBezTo>
                  <a:cubicBezTo>
                    <a:pt x="1151" y="1388"/>
                    <a:pt x="1151" y="1388"/>
                    <a:pt x="1151" y="1388"/>
                  </a:cubicBezTo>
                  <a:cubicBezTo>
                    <a:pt x="1164" y="1398"/>
                    <a:pt x="1164" y="1398"/>
                    <a:pt x="1164" y="1398"/>
                  </a:cubicBezTo>
                  <a:cubicBezTo>
                    <a:pt x="1164" y="1403"/>
                    <a:pt x="1164" y="1403"/>
                    <a:pt x="1164" y="1403"/>
                  </a:cubicBezTo>
                  <a:cubicBezTo>
                    <a:pt x="1167" y="1407"/>
                    <a:pt x="1167" y="1407"/>
                    <a:pt x="1167" y="1407"/>
                  </a:cubicBezTo>
                  <a:cubicBezTo>
                    <a:pt x="1167" y="1417"/>
                    <a:pt x="1167" y="1417"/>
                    <a:pt x="1167" y="1417"/>
                  </a:cubicBezTo>
                  <a:cubicBezTo>
                    <a:pt x="1171" y="1424"/>
                    <a:pt x="1171" y="1424"/>
                    <a:pt x="1171" y="1424"/>
                  </a:cubicBezTo>
                  <a:cubicBezTo>
                    <a:pt x="1190" y="1430"/>
                    <a:pt x="1190" y="1430"/>
                    <a:pt x="1190" y="1430"/>
                  </a:cubicBezTo>
                  <a:cubicBezTo>
                    <a:pt x="1192" y="1429"/>
                    <a:pt x="1192" y="1429"/>
                    <a:pt x="1192" y="1429"/>
                  </a:cubicBezTo>
                  <a:cubicBezTo>
                    <a:pt x="1199" y="1415"/>
                    <a:pt x="1199" y="1415"/>
                    <a:pt x="1199" y="1415"/>
                  </a:cubicBezTo>
                  <a:cubicBezTo>
                    <a:pt x="1202" y="1414"/>
                    <a:pt x="1202" y="1414"/>
                    <a:pt x="1202" y="1414"/>
                  </a:cubicBezTo>
                  <a:cubicBezTo>
                    <a:pt x="1206" y="1416"/>
                    <a:pt x="1206" y="1416"/>
                    <a:pt x="1206" y="1416"/>
                  </a:cubicBezTo>
                  <a:cubicBezTo>
                    <a:pt x="1208" y="1412"/>
                    <a:pt x="1208" y="1412"/>
                    <a:pt x="1208" y="1412"/>
                  </a:cubicBezTo>
                  <a:cubicBezTo>
                    <a:pt x="1213" y="1414"/>
                    <a:pt x="1213" y="1414"/>
                    <a:pt x="1213" y="1414"/>
                  </a:cubicBezTo>
                  <a:cubicBezTo>
                    <a:pt x="1219" y="1415"/>
                    <a:pt x="1219" y="1415"/>
                    <a:pt x="1219" y="1415"/>
                  </a:cubicBezTo>
                  <a:cubicBezTo>
                    <a:pt x="1223" y="1417"/>
                    <a:pt x="1223" y="1417"/>
                    <a:pt x="1223" y="1417"/>
                  </a:cubicBezTo>
                  <a:cubicBezTo>
                    <a:pt x="1226" y="1416"/>
                    <a:pt x="1226" y="1416"/>
                    <a:pt x="1226" y="1416"/>
                  </a:cubicBezTo>
                  <a:cubicBezTo>
                    <a:pt x="1232" y="1419"/>
                    <a:pt x="1232" y="1419"/>
                    <a:pt x="1232" y="1419"/>
                  </a:cubicBezTo>
                  <a:cubicBezTo>
                    <a:pt x="1234" y="1423"/>
                    <a:pt x="1234" y="1423"/>
                    <a:pt x="1234" y="1423"/>
                  </a:cubicBezTo>
                  <a:cubicBezTo>
                    <a:pt x="1236" y="1424"/>
                    <a:pt x="1236" y="1424"/>
                    <a:pt x="1236" y="1424"/>
                  </a:cubicBezTo>
                  <a:cubicBezTo>
                    <a:pt x="1246" y="1433"/>
                    <a:pt x="1246" y="1433"/>
                    <a:pt x="1246" y="1433"/>
                  </a:cubicBezTo>
                  <a:cubicBezTo>
                    <a:pt x="1248" y="1450"/>
                    <a:pt x="1248" y="1450"/>
                    <a:pt x="1248" y="1450"/>
                  </a:cubicBezTo>
                  <a:cubicBezTo>
                    <a:pt x="1256" y="1460"/>
                    <a:pt x="1256" y="1460"/>
                    <a:pt x="1256" y="1460"/>
                  </a:cubicBezTo>
                  <a:cubicBezTo>
                    <a:pt x="1267" y="1469"/>
                    <a:pt x="1267" y="1469"/>
                    <a:pt x="1267" y="1469"/>
                  </a:cubicBezTo>
                  <a:cubicBezTo>
                    <a:pt x="1267" y="1477"/>
                    <a:pt x="1267" y="1477"/>
                    <a:pt x="1267" y="1477"/>
                  </a:cubicBezTo>
                  <a:cubicBezTo>
                    <a:pt x="1269" y="1485"/>
                    <a:pt x="1269" y="1485"/>
                    <a:pt x="1269" y="1485"/>
                  </a:cubicBezTo>
                  <a:cubicBezTo>
                    <a:pt x="1272" y="1492"/>
                    <a:pt x="1272" y="1492"/>
                    <a:pt x="1272" y="1492"/>
                  </a:cubicBezTo>
                  <a:cubicBezTo>
                    <a:pt x="1273" y="1496"/>
                    <a:pt x="1273" y="1496"/>
                    <a:pt x="1273" y="1496"/>
                  </a:cubicBezTo>
                  <a:cubicBezTo>
                    <a:pt x="1276" y="1497"/>
                    <a:pt x="1276" y="1497"/>
                    <a:pt x="1276" y="1497"/>
                  </a:cubicBezTo>
                  <a:cubicBezTo>
                    <a:pt x="1281" y="1500"/>
                    <a:pt x="1281" y="1500"/>
                    <a:pt x="1281" y="1500"/>
                  </a:cubicBezTo>
                  <a:cubicBezTo>
                    <a:pt x="1290" y="1506"/>
                    <a:pt x="1290" y="1506"/>
                    <a:pt x="1290" y="1506"/>
                  </a:cubicBezTo>
                  <a:cubicBezTo>
                    <a:pt x="1298" y="1507"/>
                    <a:pt x="1298" y="1507"/>
                    <a:pt x="1298" y="1507"/>
                  </a:cubicBezTo>
                  <a:cubicBezTo>
                    <a:pt x="1306" y="1512"/>
                    <a:pt x="1306" y="1512"/>
                    <a:pt x="1306" y="1512"/>
                  </a:cubicBezTo>
                  <a:cubicBezTo>
                    <a:pt x="1309" y="1509"/>
                    <a:pt x="1309" y="1509"/>
                    <a:pt x="1309" y="1509"/>
                  </a:cubicBezTo>
                  <a:cubicBezTo>
                    <a:pt x="1312" y="1509"/>
                    <a:pt x="1312" y="1509"/>
                    <a:pt x="1312" y="1509"/>
                  </a:cubicBezTo>
                  <a:cubicBezTo>
                    <a:pt x="1314" y="1507"/>
                    <a:pt x="1314" y="1507"/>
                    <a:pt x="1314" y="1507"/>
                  </a:cubicBezTo>
                  <a:cubicBezTo>
                    <a:pt x="1309" y="1502"/>
                    <a:pt x="1309" y="1502"/>
                    <a:pt x="1309" y="1502"/>
                  </a:cubicBezTo>
                  <a:cubicBezTo>
                    <a:pt x="1312" y="1481"/>
                    <a:pt x="1312" y="1481"/>
                    <a:pt x="1312" y="1481"/>
                  </a:cubicBezTo>
                  <a:cubicBezTo>
                    <a:pt x="1315" y="1474"/>
                    <a:pt x="1315" y="1474"/>
                    <a:pt x="1315" y="1474"/>
                  </a:cubicBezTo>
                  <a:cubicBezTo>
                    <a:pt x="1313" y="1469"/>
                    <a:pt x="1313" y="1469"/>
                    <a:pt x="1313" y="1469"/>
                  </a:cubicBezTo>
                  <a:cubicBezTo>
                    <a:pt x="1316" y="1467"/>
                    <a:pt x="1316" y="1467"/>
                    <a:pt x="1316" y="1467"/>
                  </a:cubicBezTo>
                  <a:cubicBezTo>
                    <a:pt x="1318" y="1461"/>
                    <a:pt x="1318" y="1461"/>
                    <a:pt x="1318" y="1461"/>
                  </a:cubicBezTo>
                  <a:cubicBezTo>
                    <a:pt x="1317" y="1455"/>
                    <a:pt x="1317" y="1455"/>
                    <a:pt x="1317" y="1455"/>
                  </a:cubicBezTo>
                  <a:cubicBezTo>
                    <a:pt x="1321" y="1455"/>
                    <a:pt x="1321" y="1455"/>
                    <a:pt x="1321" y="1455"/>
                  </a:cubicBezTo>
                  <a:cubicBezTo>
                    <a:pt x="1325" y="1451"/>
                    <a:pt x="1325" y="1451"/>
                    <a:pt x="1325" y="1451"/>
                  </a:cubicBezTo>
                  <a:cubicBezTo>
                    <a:pt x="1324" y="1445"/>
                    <a:pt x="1324" y="1445"/>
                    <a:pt x="1324" y="1445"/>
                  </a:cubicBezTo>
                  <a:cubicBezTo>
                    <a:pt x="1331" y="1446"/>
                    <a:pt x="1331" y="1446"/>
                    <a:pt x="1331" y="1446"/>
                  </a:cubicBezTo>
                  <a:cubicBezTo>
                    <a:pt x="1333" y="1441"/>
                    <a:pt x="1333" y="1441"/>
                    <a:pt x="1333" y="1441"/>
                  </a:cubicBezTo>
                  <a:cubicBezTo>
                    <a:pt x="1341" y="1440"/>
                    <a:pt x="1341" y="1440"/>
                    <a:pt x="1341" y="1440"/>
                  </a:cubicBezTo>
                  <a:cubicBezTo>
                    <a:pt x="1338" y="1437"/>
                    <a:pt x="1338" y="1437"/>
                    <a:pt x="1338" y="1437"/>
                  </a:cubicBezTo>
                  <a:cubicBezTo>
                    <a:pt x="1342" y="1434"/>
                    <a:pt x="1342" y="1434"/>
                    <a:pt x="1342" y="1434"/>
                  </a:cubicBezTo>
                  <a:cubicBezTo>
                    <a:pt x="1345" y="1433"/>
                    <a:pt x="1345" y="1433"/>
                    <a:pt x="1345" y="1433"/>
                  </a:cubicBezTo>
                  <a:cubicBezTo>
                    <a:pt x="1346" y="1435"/>
                    <a:pt x="1346" y="1435"/>
                    <a:pt x="1346" y="1435"/>
                  </a:cubicBezTo>
                  <a:cubicBezTo>
                    <a:pt x="1370" y="1424"/>
                    <a:pt x="1370" y="1424"/>
                    <a:pt x="1370" y="1424"/>
                  </a:cubicBezTo>
                  <a:cubicBezTo>
                    <a:pt x="1371" y="1420"/>
                    <a:pt x="1371" y="1420"/>
                    <a:pt x="1371" y="1420"/>
                  </a:cubicBezTo>
                  <a:cubicBezTo>
                    <a:pt x="1382" y="1422"/>
                    <a:pt x="1382" y="1422"/>
                    <a:pt x="1382" y="1422"/>
                  </a:cubicBezTo>
                  <a:cubicBezTo>
                    <a:pt x="1380" y="1418"/>
                    <a:pt x="1380" y="1418"/>
                    <a:pt x="1380" y="1418"/>
                  </a:cubicBezTo>
                  <a:cubicBezTo>
                    <a:pt x="1380" y="1416"/>
                    <a:pt x="1380" y="1416"/>
                    <a:pt x="1380" y="1416"/>
                  </a:cubicBezTo>
                  <a:cubicBezTo>
                    <a:pt x="1385" y="1414"/>
                    <a:pt x="1385" y="1414"/>
                    <a:pt x="1385" y="1414"/>
                  </a:cubicBezTo>
                  <a:cubicBezTo>
                    <a:pt x="1386" y="1416"/>
                    <a:pt x="1386" y="1416"/>
                    <a:pt x="1386" y="1416"/>
                  </a:cubicBezTo>
                  <a:cubicBezTo>
                    <a:pt x="1391" y="1418"/>
                    <a:pt x="1391" y="1418"/>
                    <a:pt x="1391" y="1418"/>
                  </a:cubicBezTo>
                  <a:cubicBezTo>
                    <a:pt x="1423" y="1431"/>
                    <a:pt x="1423" y="1431"/>
                    <a:pt x="1423" y="1431"/>
                  </a:cubicBezTo>
                  <a:cubicBezTo>
                    <a:pt x="1430" y="1429"/>
                    <a:pt x="1430" y="1429"/>
                    <a:pt x="1430" y="1429"/>
                  </a:cubicBezTo>
                  <a:cubicBezTo>
                    <a:pt x="1439" y="1428"/>
                    <a:pt x="1439" y="1428"/>
                    <a:pt x="1439" y="1428"/>
                  </a:cubicBezTo>
                  <a:cubicBezTo>
                    <a:pt x="1447" y="1427"/>
                    <a:pt x="1447" y="1427"/>
                    <a:pt x="1447" y="1427"/>
                  </a:cubicBezTo>
                  <a:cubicBezTo>
                    <a:pt x="1452" y="1428"/>
                    <a:pt x="1452" y="1428"/>
                    <a:pt x="1452" y="1428"/>
                  </a:cubicBezTo>
                  <a:cubicBezTo>
                    <a:pt x="1465" y="1431"/>
                    <a:pt x="1465" y="1431"/>
                    <a:pt x="1465" y="1431"/>
                  </a:cubicBezTo>
                  <a:cubicBezTo>
                    <a:pt x="1474" y="1431"/>
                    <a:pt x="1474" y="1431"/>
                    <a:pt x="1474" y="1431"/>
                  </a:cubicBezTo>
                  <a:cubicBezTo>
                    <a:pt x="1474" y="1428"/>
                    <a:pt x="1474" y="1428"/>
                    <a:pt x="1474" y="1428"/>
                  </a:cubicBezTo>
                  <a:cubicBezTo>
                    <a:pt x="1479" y="1424"/>
                    <a:pt x="1479" y="1424"/>
                    <a:pt x="1479" y="1424"/>
                  </a:cubicBezTo>
                  <a:cubicBezTo>
                    <a:pt x="1481" y="1426"/>
                    <a:pt x="1481" y="1426"/>
                    <a:pt x="1481" y="1426"/>
                  </a:cubicBezTo>
                  <a:cubicBezTo>
                    <a:pt x="1485" y="1426"/>
                    <a:pt x="1485" y="1426"/>
                    <a:pt x="1485" y="1426"/>
                  </a:cubicBezTo>
                  <a:cubicBezTo>
                    <a:pt x="1490" y="1431"/>
                    <a:pt x="1490" y="1431"/>
                    <a:pt x="1490" y="1431"/>
                  </a:cubicBezTo>
                  <a:cubicBezTo>
                    <a:pt x="1496" y="1433"/>
                    <a:pt x="1496" y="1433"/>
                    <a:pt x="1496" y="1433"/>
                  </a:cubicBezTo>
                  <a:cubicBezTo>
                    <a:pt x="1500" y="1439"/>
                    <a:pt x="1500" y="1439"/>
                    <a:pt x="1500" y="1439"/>
                  </a:cubicBezTo>
                  <a:cubicBezTo>
                    <a:pt x="1505" y="1440"/>
                    <a:pt x="1505" y="1440"/>
                    <a:pt x="1505" y="1440"/>
                  </a:cubicBezTo>
                  <a:cubicBezTo>
                    <a:pt x="1507" y="1443"/>
                    <a:pt x="1507" y="1443"/>
                    <a:pt x="1507" y="1443"/>
                  </a:cubicBezTo>
                  <a:cubicBezTo>
                    <a:pt x="1510" y="1441"/>
                    <a:pt x="1510" y="1441"/>
                    <a:pt x="1510" y="1441"/>
                  </a:cubicBezTo>
                  <a:cubicBezTo>
                    <a:pt x="1514" y="1438"/>
                    <a:pt x="1514" y="1438"/>
                    <a:pt x="1514" y="1438"/>
                  </a:cubicBezTo>
                  <a:cubicBezTo>
                    <a:pt x="1518" y="1438"/>
                    <a:pt x="1518" y="1438"/>
                    <a:pt x="1518" y="1438"/>
                  </a:cubicBezTo>
                  <a:cubicBezTo>
                    <a:pt x="1522" y="1442"/>
                    <a:pt x="1522" y="1442"/>
                    <a:pt x="1522" y="1442"/>
                  </a:cubicBezTo>
                  <a:cubicBezTo>
                    <a:pt x="1526" y="1439"/>
                    <a:pt x="1526" y="1439"/>
                    <a:pt x="1526" y="1439"/>
                  </a:cubicBezTo>
                  <a:cubicBezTo>
                    <a:pt x="1526" y="1436"/>
                    <a:pt x="1526" y="1436"/>
                    <a:pt x="1526" y="1436"/>
                  </a:cubicBezTo>
                  <a:cubicBezTo>
                    <a:pt x="1527" y="1433"/>
                    <a:pt x="1527" y="1433"/>
                    <a:pt x="1527" y="1433"/>
                  </a:cubicBezTo>
                  <a:cubicBezTo>
                    <a:pt x="1530" y="1432"/>
                    <a:pt x="1530" y="1432"/>
                    <a:pt x="1530" y="1432"/>
                  </a:cubicBezTo>
                  <a:cubicBezTo>
                    <a:pt x="1531" y="1435"/>
                    <a:pt x="1531" y="1435"/>
                    <a:pt x="1531" y="1435"/>
                  </a:cubicBezTo>
                  <a:cubicBezTo>
                    <a:pt x="1542" y="1440"/>
                    <a:pt x="1542" y="1440"/>
                    <a:pt x="1542" y="1440"/>
                  </a:cubicBezTo>
                  <a:cubicBezTo>
                    <a:pt x="1542" y="1444"/>
                    <a:pt x="1542" y="1444"/>
                    <a:pt x="1542" y="1444"/>
                  </a:cubicBezTo>
                  <a:cubicBezTo>
                    <a:pt x="1550" y="1441"/>
                    <a:pt x="1550" y="1441"/>
                    <a:pt x="1550" y="1441"/>
                  </a:cubicBezTo>
                  <a:cubicBezTo>
                    <a:pt x="1551" y="1438"/>
                    <a:pt x="1551" y="1438"/>
                    <a:pt x="1551" y="1438"/>
                  </a:cubicBezTo>
                  <a:cubicBezTo>
                    <a:pt x="1536" y="1432"/>
                    <a:pt x="1536" y="1432"/>
                    <a:pt x="1536" y="1432"/>
                  </a:cubicBezTo>
                  <a:cubicBezTo>
                    <a:pt x="1537" y="1427"/>
                    <a:pt x="1537" y="1427"/>
                    <a:pt x="1537" y="1427"/>
                  </a:cubicBezTo>
                  <a:cubicBezTo>
                    <a:pt x="1545" y="1420"/>
                    <a:pt x="1545" y="1420"/>
                    <a:pt x="1545" y="1420"/>
                  </a:cubicBezTo>
                  <a:cubicBezTo>
                    <a:pt x="1545" y="1414"/>
                    <a:pt x="1545" y="1414"/>
                    <a:pt x="1545" y="1414"/>
                  </a:cubicBezTo>
                  <a:cubicBezTo>
                    <a:pt x="1544" y="1413"/>
                    <a:pt x="1544" y="1413"/>
                    <a:pt x="1544" y="1413"/>
                  </a:cubicBezTo>
                  <a:cubicBezTo>
                    <a:pt x="1538" y="1416"/>
                    <a:pt x="1538" y="1416"/>
                    <a:pt x="1538" y="1416"/>
                  </a:cubicBezTo>
                  <a:cubicBezTo>
                    <a:pt x="1536" y="1417"/>
                    <a:pt x="1536" y="1417"/>
                    <a:pt x="1536" y="1417"/>
                  </a:cubicBezTo>
                  <a:cubicBezTo>
                    <a:pt x="1534" y="1420"/>
                    <a:pt x="1534" y="1420"/>
                    <a:pt x="1534" y="1420"/>
                  </a:cubicBezTo>
                  <a:cubicBezTo>
                    <a:pt x="1532" y="1419"/>
                    <a:pt x="1532" y="1419"/>
                    <a:pt x="1532" y="1419"/>
                  </a:cubicBezTo>
                  <a:cubicBezTo>
                    <a:pt x="1531" y="1417"/>
                    <a:pt x="1531" y="1417"/>
                    <a:pt x="1531" y="1417"/>
                  </a:cubicBezTo>
                  <a:cubicBezTo>
                    <a:pt x="1533" y="1414"/>
                    <a:pt x="1533" y="1414"/>
                    <a:pt x="1533" y="1414"/>
                  </a:cubicBezTo>
                  <a:cubicBezTo>
                    <a:pt x="1528" y="1414"/>
                    <a:pt x="1528" y="1414"/>
                    <a:pt x="1528" y="1414"/>
                  </a:cubicBezTo>
                  <a:cubicBezTo>
                    <a:pt x="1524" y="1416"/>
                    <a:pt x="1524" y="1416"/>
                    <a:pt x="1524" y="1416"/>
                  </a:cubicBezTo>
                  <a:cubicBezTo>
                    <a:pt x="1520" y="1417"/>
                    <a:pt x="1520" y="1417"/>
                    <a:pt x="1520" y="1417"/>
                  </a:cubicBezTo>
                  <a:cubicBezTo>
                    <a:pt x="1516" y="1415"/>
                    <a:pt x="1516" y="1415"/>
                    <a:pt x="1516" y="1415"/>
                  </a:cubicBezTo>
                  <a:cubicBezTo>
                    <a:pt x="1516" y="1413"/>
                    <a:pt x="1516" y="1413"/>
                    <a:pt x="1516" y="1413"/>
                  </a:cubicBezTo>
                  <a:cubicBezTo>
                    <a:pt x="1518" y="1409"/>
                    <a:pt x="1518" y="1409"/>
                    <a:pt x="1518" y="1409"/>
                  </a:cubicBezTo>
                  <a:cubicBezTo>
                    <a:pt x="1522" y="1408"/>
                    <a:pt x="1522" y="1408"/>
                    <a:pt x="1522" y="1408"/>
                  </a:cubicBezTo>
                  <a:cubicBezTo>
                    <a:pt x="1529" y="1411"/>
                    <a:pt x="1529" y="1411"/>
                    <a:pt x="1529" y="1411"/>
                  </a:cubicBezTo>
                  <a:cubicBezTo>
                    <a:pt x="1535" y="1411"/>
                    <a:pt x="1535" y="1411"/>
                    <a:pt x="1535" y="1411"/>
                  </a:cubicBezTo>
                  <a:cubicBezTo>
                    <a:pt x="1539" y="1411"/>
                    <a:pt x="1539" y="1411"/>
                    <a:pt x="1539" y="1411"/>
                  </a:cubicBezTo>
                  <a:cubicBezTo>
                    <a:pt x="1542" y="1408"/>
                    <a:pt x="1542" y="1408"/>
                    <a:pt x="1542" y="1408"/>
                  </a:cubicBezTo>
                  <a:cubicBezTo>
                    <a:pt x="1547" y="1407"/>
                    <a:pt x="1547" y="1407"/>
                    <a:pt x="1547" y="1407"/>
                  </a:cubicBezTo>
                  <a:cubicBezTo>
                    <a:pt x="1554" y="1406"/>
                    <a:pt x="1554" y="1406"/>
                    <a:pt x="1554" y="1406"/>
                  </a:cubicBezTo>
                  <a:cubicBezTo>
                    <a:pt x="1557" y="1407"/>
                    <a:pt x="1557" y="1407"/>
                    <a:pt x="1557" y="1407"/>
                  </a:cubicBezTo>
                  <a:cubicBezTo>
                    <a:pt x="1560" y="1406"/>
                    <a:pt x="1560" y="1406"/>
                    <a:pt x="1560" y="1406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66" y="1405"/>
                    <a:pt x="1566" y="1405"/>
                    <a:pt x="1566" y="1405"/>
                  </a:cubicBezTo>
                  <a:cubicBezTo>
                    <a:pt x="1570" y="1406"/>
                    <a:pt x="1570" y="1406"/>
                    <a:pt x="1570" y="1406"/>
                  </a:cubicBezTo>
                  <a:cubicBezTo>
                    <a:pt x="1571" y="1401"/>
                    <a:pt x="1571" y="1401"/>
                    <a:pt x="1571" y="1401"/>
                  </a:cubicBezTo>
                  <a:cubicBezTo>
                    <a:pt x="1573" y="1396"/>
                    <a:pt x="1573" y="1396"/>
                    <a:pt x="1573" y="1396"/>
                  </a:cubicBezTo>
                  <a:cubicBezTo>
                    <a:pt x="1576" y="1398"/>
                    <a:pt x="1576" y="1398"/>
                    <a:pt x="1576" y="1398"/>
                  </a:cubicBezTo>
                  <a:cubicBezTo>
                    <a:pt x="1576" y="1403"/>
                    <a:pt x="1576" y="1403"/>
                    <a:pt x="1576" y="1403"/>
                  </a:cubicBezTo>
                  <a:cubicBezTo>
                    <a:pt x="1578" y="1407"/>
                    <a:pt x="1578" y="1407"/>
                    <a:pt x="1578" y="1407"/>
                  </a:cubicBezTo>
                  <a:cubicBezTo>
                    <a:pt x="1582" y="1407"/>
                    <a:pt x="1582" y="1407"/>
                    <a:pt x="1582" y="1407"/>
                  </a:cubicBezTo>
                  <a:cubicBezTo>
                    <a:pt x="1587" y="1404"/>
                    <a:pt x="1587" y="1404"/>
                    <a:pt x="1587" y="1404"/>
                  </a:cubicBezTo>
                  <a:cubicBezTo>
                    <a:pt x="1588" y="1406"/>
                    <a:pt x="1588" y="1406"/>
                    <a:pt x="1588" y="1406"/>
                  </a:cubicBezTo>
                  <a:cubicBezTo>
                    <a:pt x="1591" y="1404"/>
                    <a:pt x="1591" y="1404"/>
                    <a:pt x="1591" y="1404"/>
                  </a:cubicBezTo>
                  <a:cubicBezTo>
                    <a:pt x="1595" y="1400"/>
                    <a:pt x="1595" y="1400"/>
                    <a:pt x="1595" y="1400"/>
                  </a:cubicBezTo>
                  <a:cubicBezTo>
                    <a:pt x="1598" y="1400"/>
                    <a:pt x="1598" y="1400"/>
                    <a:pt x="1598" y="1400"/>
                  </a:cubicBezTo>
                  <a:cubicBezTo>
                    <a:pt x="1598" y="1403"/>
                    <a:pt x="1598" y="1403"/>
                    <a:pt x="1598" y="1403"/>
                  </a:cubicBezTo>
                  <a:cubicBezTo>
                    <a:pt x="1612" y="1399"/>
                    <a:pt x="1612" y="1399"/>
                    <a:pt x="1612" y="1399"/>
                  </a:cubicBezTo>
                  <a:cubicBezTo>
                    <a:pt x="1614" y="1402"/>
                    <a:pt x="1614" y="1402"/>
                    <a:pt x="1614" y="1402"/>
                  </a:cubicBezTo>
                  <a:cubicBezTo>
                    <a:pt x="1620" y="1403"/>
                    <a:pt x="1620" y="1403"/>
                    <a:pt x="1620" y="1403"/>
                  </a:cubicBezTo>
                  <a:cubicBezTo>
                    <a:pt x="1628" y="1407"/>
                    <a:pt x="1628" y="1407"/>
                    <a:pt x="1628" y="1407"/>
                  </a:cubicBezTo>
                  <a:cubicBezTo>
                    <a:pt x="1630" y="1405"/>
                    <a:pt x="1630" y="1405"/>
                    <a:pt x="1630" y="1405"/>
                  </a:cubicBezTo>
                  <a:cubicBezTo>
                    <a:pt x="1635" y="1409"/>
                    <a:pt x="1635" y="1409"/>
                    <a:pt x="1635" y="1409"/>
                  </a:cubicBezTo>
                  <a:cubicBezTo>
                    <a:pt x="1639" y="1413"/>
                    <a:pt x="1639" y="1413"/>
                    <a:pt x="1639" y="1413"/>
                  </a:cubicBezTo>
                  <a:cubicBezTo>
                    <a:pt x="1639" y="1418"/>
                    <a:pt x="1639" y="1418"/>
                    <a:pt x="1639" y="1418"/>
                  </a:cubicBezTo>
                  <a:cubicBezTo>
                    <a:pt x="1646" y="1417"/>
                    <a:pt x="1646" y="1417"/>
                    <a:pt x="1646" y="1417"/>
                  </a:cubicBezTo>
                  <a:cubicBezTo>
                    <a:pt x="1649" y="1415"/>
                    <a:pt x="1649" y="1415"/>
                    <a:pt x="1649" y="1415"/>
                  </a:cubicBezTo>
                  <a:cubicBezTo>
                    <a:pt x="1652" y="1415"/>
                    <a:pt x="1652" y="1415"/>
                    <a:pt x="1652" y="1415"/>
                  </a:cubicBezTo>
                  <a:cubicBezTo>
                    <a:pt x="1659" y="1410"/>
                    <a:pt x="1659" y="1410"/>
                    <a:pt x="1659" y="1410"/>
                  </a:cubicBezTo>
                  <a:cubicBezTo>
                    <a:pt x="1663" y="1410"/>
                    <a:pt x="1663" y="1410"/>
                    <a:pt x="1663" y="1410"/>
                  </a:cubicBezTo>
                  <a:cubicBezTo>
                    <a:pt x="1664" y="1406"/>
                    <a:pt x="1664" y="1406"/>
                    <a:pt x="1664" y="1406"/>
                  </a:cubicBezTo>
                  <a:cubicBezTo>
                    <a:pt x="1667" y="1404"/>
                    <a:pt x="1667" y="1404"/>
                    <a:pt x="1667" y="1404"/>
                  </a:cubicBezTo>
                  <a:cubicBezTo>
                    <a:pt x="1673" y="1405"/>
                    <a:pt x="1673" y="1405"/>
                    <a:pt x="1673" y="1405"/>
                  </a:cubicBezTo>
                  <a:cubicBezTo>
                    <a:pt x="1680" y="1408"/>
                    <a:pt x="1680" y="1408"/>
                    <a:pt x="1680" y="1408"/>
                  </a:cubicBezTo>
                  <a:cubicBezTo>
                    <a:pt x="1683" y="1410"/>
                    <a:pt x="1683" y="1410"/>
                    <a:pt x="1683" y="1410"/>
                  </a:cubicBezTo>
                  <a:cubicBezTo>
                    <a:pt x="1688" y="1417"/>
                    <a:pt x="1688" y="1417"/>
                    <a:pt x="1688" y="1417"/>
                  </a:cubicBezTo>
                  <a:cubicBezTo>
                    <a:pt x="1693" y="1420"/>
                    <a:pt x="1693" y="1420"/>
                    <a:pt x="1693" y="1420"/>
                  </a:cubicBezTo>
                  <a:cubicBezTo>
                    <a:pt x="1697" y="1425"/>
                    <a:pt x="1697" y="1425"/>
                    <a:pt x="1697" y="1425"/>
                  </a:cubicBezTo>
                  <a:cubicBezTo>
                    <a:pt x="1704" y="1425"/>
                    <a:pt x="1704" y="1425"/>
                    <a:pt x="1704" y="1425"/>
                  </a:cubicBezTo>
                  <a:cubicBezTo>
                    <a:pt x="1710" y="1436"/>
                    <a:pt x="1710" y="1436"/>
                    <a:pt x="1710" y="1436"/>
                  </a:cubicBezTo>
                  <a:cubicBezTo>
                    <a:pt x="1709" y="1447"/>
                    <a:pt x="1709" y="1447"/>
                    <a:pt x="1709" y="1447"/>
                  </a:cubicBezTo>
                  <a:cubicBezTo>
                    <a:pt x="1708" y="1457"/>
                    <a:pt x="1708" y="1457"/>
                    <a:pt x="1708" y="1457"/>
                  </a:cubicBezTo>
                  <a:cubicBezTo>
                    <a:pt x="1711" y="1462"/>
                    <a:pt x="1711" y="1462"/>
                    <a:pt x="1711" y="1462"/>
                  </a:cubicBezTo>
                  <a:cubicBezTo>
                    <a:pt x="1714" y="1460"/>
                    <a:pt x="1714" y="1460"/>
                    <a:pt x="1714" y="1460"/>
                  </a:cubicBezTo>
                  <a:cubicBezTo>
                    <a:pt x="1713" y="1456"/>
                    <a:pt x="1713" y="1456"/>
                    <a:pt x="1713" y="1456"/>
                  </a:cubicBezTo>
                  <a:cubicBezTo>
                    <a:pt x="1717" y="1457"/>
                    <a:pt x="1717" y="1457"/>
                    <a:pt x="1717" y="1457"/>
                  </a:cubicBezTo>
                  <a:cubicBezTo>
                    <a:pt x="1719" y="1460"/>
                    <a:pt x="1719" y="1460"/>
                    <a:pt x="1719" y="1460"/>
                  </a:cubicBezTo>
                  <a:cubicBezTo>
                    <a:pt x="1714" y="1468"/>
                    <a:pt x="1714" y="1468"/>
                    <a:pt x="1714" y="1468"/>
                  </a:cubicBezTo>
                  <a:cubicBezTo>
                    <a:pt x="1719" y="1473"/>
                    <a:pt x="1719" y="1473"/>
                    <a:pt x="1719" y="1473"/>
                  </a:cubicBezTo>
                  <a:cubicBezTo>
                    <a:pt x="1722" y="1481"/>
                    <a:pt x="1722" y="1481"/>
                    <a:pt x="1722" y="1481"/>
                  </a:cubicBezTo>
                  <a:cubicBezTo>
                    <a:pt x="1728" y="1483"/>
                    <a:pt x="1728" y="1483"/>
                    <a:pt x="1728" y="1483"/>
                  </a:cubicBezTo>
                  <a:cubicBezTo>
                    <a:pt x="1731" y="1481"/>
                    <a:pt x="1731" y="1481"/>
                    <a:pt x="1731" y="1481"/>
                  </a:cubicBezTo>
                  <a:cubicBezTo>
                    <a:pt x="1735" y="1491"/>
                    <a:pt x="1735" y="1491"/>
                    <a:pt x="1735" y="1491"/>
                  </a:cubicBezTo>
                  <a:cubicBezTo>
                    <a:pt x="1739" y="1492"/>
                    <a:pt x="1739" y="1492"/>
                    <a:pt x="1739" y="1492"/>
                  </a:cubicBezTo>
                  <a:cubicBezTo>
                    <a:pt x="1744" y="1505"/>
                    <a:pt x="1744" y="1505"/>
                    <a:pt x="1744" y="1505"/>
                  </a:cubicBezTo>
                  <a:cubicBezTo>
                    <a:pt x="1753" y="1507"/>
                    <a:pt x="1753" y="1507"/>
                    <a:pt x="1753" y="1507"/>
                  </a:cubicBezTo>
                  <a:cubicBezTo>
                    <a:pt x="1762" y="1516"/>
                    <a:pt x="1762" y="1516"/>
                    <a:pt x="1762" y="1516"/>
                  </a:cubicBezTo>
                  <a:cubicBezTo>
                    <a:pt x="1764" y="1518"/>
                    <a:pt x="1764" y="1518"/>
                    <a:pt x="1764" y="1518"/>
                  </a:cubicBezTo>
                  <a:cubicBezTo>
                    <a:pt x="1762" y="1520"/>
                    <a:pt x="1762" y="1520"/>
                    <a:pt x="1762" y="1520"/>
                  </a:cubicBezTo>
                  <a:cubicBezTo>
                    <a:pt x="1764" y="1522"/>
                    <a:pt x="1764" y="1522"/>
                    <a:pt x="1764" y="1522"/>
                  </a:cubicBezTo>
                  <a:cubicBezTo>
                    <a:pt x="1769" y="1521"/>
                    <a:pt x="1769" y="1521"/>
                    <a:pt x="1769" y="1521"/>
                  </a:cubicBezTo>
                  <a:cubicBezTo>
                    <a:pt x="1780" y="1517"/>
                    <a:pt x="1780" y="1517"/>
                    <a:pt x="1780" y="1517"/>
                  </a:cubicBezTo>
                  <a:cubicBezTo>
                    <a:pt x="1782" y="1514"/>
                    <a:pt x="1782" y="1514"/>
                    <a:pt x="1782" y="1514"/>
                  </a:cubicBezTo>
                  <a:cubicBezTo>
                    <a:pt x="1782" y="1508"/>
                    <a:pt x="1782" y="1508"/>
                    <a:pt x="1782" y="1508"/>
                  </a:cubicBezTo>
                  <a:cubicBezTo>
                    <a:pt x="1783" y="1502"/>
                    <a:pt x="1783" y="1502"/>
                    <a:pt x="1783" y="1502"/>
                  </a:cubicBezTo>
                  <a:cubicBezTo>
                    <a:pt x="1785" y="1502"/>
                    <a:pt x="1785" y="1502"/>
                    <a:pt x="1785" y="1502"/>
                  </a:cubicBezTo>
                  <a:cubicBezTo>
                    <a:pt x="1784" y="1498"/>
                    <a:pt x="1784" y="1498"/>
                    <a:pt x="1784" y="1498"/>
                  </a:cubicBezTo>
                  <a:cubicBezTo>
                    <a:pt x="1783" y="1492"/>
                    <a:pt x="1783" y="1492"/>
                    <a:pt x="1783" y="1492"/>
                  </a:cubicBezTo>
                  <a:cubicBezTo>
                    <a:pt x="1784" y="1489"/>
                    <a:pt x="1784" y="1489"/>
                    <a:pt x="1784" y="1489"/>
                  </a:cubicBezTo>
                  <a:cubicBezTo>
                    <a:pt x="1783" y="1478"/>
                    <a:pt x="1783" y="1478"/>
                    <a:pt x="1783" y="1478"/>
                  </a:cubicBezTo>
                  <a:cubicBezTo>
                    <a:pt x="1781" y="1473"/>
                    <a:pt x="1781" y="1473"/>
                    <a:pt x="1781" y="1473"/>
                  </a:cubicBezTo>
                  <a:cubicBezTo>
                    <a:pt x="1775" y="1466"/>
                    <a:pt x="1775" y="1466"/>
                    <a:pt x="1775" y="1466"/>
                  </a:cubicBezTo>
                  <a:cubicBezTo>
                    <a:pt x="1772" y="1461"/>
                    <a:pt x="1772" y="1461"/>
                    <a:pt x="1772" y="1461"/>
                  </a:cubicBezTo>
                  <a:cubicBezTo>
                    <a:pt x="1770" y="1455"/>
                    <a:pt x="1770" y="1455"/>
                    <a:pt x="1770" y="1455"/>
                  </a:cubicBezTo>
                  <a:cubicBezTo>
                    <a:pt x="1764" y="1448"/>
                    <a:pt x="1764" y="1448"/>
                    <a:pt x="1764" y="1448"/>
                  </a:cubicBezTo>
                  <a:cubicBezTo>
                    <a:pt x="1762" y="1444"/>
                    <a:pt x="1762" y="1444"/>
                    <a:pt x="1762" y="1444"/>
                  </a:cubicBezTo>
                  <a:cubicBezTo>
                    <a:pt x="1762" y="1439"/>
                    <a:pt x="1762" y="1439"/>
                    <a:pt x="1762" y="1439"/>
                  </a:cubicBezTo>
                  <a:cubicBezTo>
                    <a:pt x="1763" y="1437"/>
                    <a:pt x="1763" y="1437"/>
                    <a:pt x="1763" y="1437"/>
                  </a:cubicBezTo>
                  <a:cubicBezTo>
                    <a:pt x="1756" y="1426"/>
                    <a:pt x="1756" y="1426"/>
                    <a:pt x="1756" y="1426"/>
                  </a:cubicBezTo>
                  <a:cubicBezTo>
                    <a:pt x="1750" y="1423"/>
                    <a:pt x="1750" y="1423"/>
                    <a:pt x="1750" y="1423"/>
                  </a:cubicBezTo>
                  <a:cubicBezTo>
                    <a:pt x="1745" y="1416"/>
                    <a:pt x="1745" y="1416"/>
                    <a:pt x="1745" y="1416"/>
                  </a:cubicBezTo>
                  <a:cubicBezTo>
                    <a:pt x="1738" y="1405"/>
                    <a:pt x="1738" y="1405"/>
                    <a:pt x="1738" y="1405"/>
                  </a:cubicBezTo>
                  <a:cubicBezTo>
                    <a:pt x="1737" y="1400"/>
                    <a:pt x="1737" y="1400"/>
                    <a:pt x="1737" y="1400"/>
                  </a:cubicBezTo>
                  <a:cubicBezTo>
                    <a:pt x="1733" y="1391"/>
                    <a:pt x="1733" y="1391"/>
                    <a:pt x="1733" y="1391"/>
                  </a:cubicBezTo>
                  <a:cubicBezTo>
                    <a:pt x="1731" y="1388"/>
                    <a:pt x="1731" y="1388"/>
                    <a:pt x="1731" y="1388"/>
                  </a:cubicBezTo>
                  <a:cubicBezTo>
                    <a:pt x="1730" y="1381"/>
                    <a:pt x="1730" y="1381"/>
                    <a:pt x="1730" y="1381"/>
                  </a:cubicBezTo>
                  <a:cubicBezTo>
                    <a:pt x="1728" y="1373"/>
                    <a:pt x="1728" y="1373"/>
                    <a:pt x="1728" y="1373"/>
                  </a:cubicBezTo>
                  <a:cubicBezTo>
                    <a:pt x="1728" y="1368"/>
                    <a:pt x="1728" y="1368"/>
                    <a:pt x="1728" y="1368"/>
                  </a:cubicBezTo>
                  <a:cubicBezTo>
                    <a:pt x="1732" y="1360"/>
                    <a:pt x="1732" y="1360"/>
                    <a:pt x="1732" y="1360"/>
                  </a:cubicBezTo>
                  <a:cubicBezTo>
                    <a:pt x="1733" y="1356"/>
                    <a:pt x="1733" y="1356"/>
                    <a:pt x="1733" y="1356"/>
                  </a:cubicBezTo>
                  <a:cubicBezTo>
                    <a:pt x="1735" y="1351"/>
                    <a:pt x="1735" y="1351"/>
                    <a:pt x="1735" y="1351"/>
                  </a:cubicBezTo>
                  <a:cubicBezTo>
                    <a:pt x="1740" y="1346"/>
                    <a:pt x="1740" y="1346"/>
                    <a:pt x="1740" y="1346"/>
                  </a:cubicBezTo>
                  <a:cubicBezTo>
                    <a:pt x="1738" y="1344"/>
                    <a:pt x="1738" y="1344"/>
                    <a:pt x="1738" y="1344"/>
                  </a:cubicBezTo>
                  <a:cubicBezTo>
                    <a:pt x="1741" y="1340"/>
                    <a:pt x="1741" y="1340"/>
                    <a:pt x="1741" y="1340"/>
                  </a:cubicBezTo>
                  <a:cubicBezTo>
                    <a:pt x="1740" y="1336"/>
                    <a:pt x="1740" y="1336"/>
                    <a:pt x="1740" y="1336"/>
                  </a:cubicBezTo>
                  <a:cubicBezTo>
                    <a:pt x="1743" y="1336"/>
                    <a:pt x="1743" y="1336"/>
                    <a:pt x="1743" y="1336"/>
                  </a:cubicBezTo>
                  <a:cubicBezTo>
                    <a:pt x="1746" y="1331"/>
                    <a:pt x="1746" y="1331"/>
                    <a:pt x="1746" y="1331"/>
                  </a:cubicBezTo>
                  <a:cubicBezTo>
                    <a:pt x="1751" y="1329"/>
                    <a:pt x="1751" y="1329"/>
                    <a:pt x="1751" y="1329"/>
                  </a:cubicBezTo>
                  <a:cubicBezTo>
                    <a:pt x="1757" y="1325"/>
                    <a:pt x="1757" y="1325"/>
                    <a:pt x="1757" y="1325"/>
                  </a:cubicBezTo>
                  <a:cubicBezTo>
                    <a:pt x="1760" y="1320"/>
                    <a:pt x="1760" y="1320"/>
                    <a:pt x="1760" y="1320"/>
                  </a:cubicBezTo>
                  <a:cubicBezTo>
                    <a:pt x="1764" y="1319"/>
                    <a:pt x="1764" y="1319"/>
                    <a:pt x="1764" y="1319"/>
                  </a:cubicBezTo>
                  <a:cubicBezTo>
                    <a:pt x="1768" y="1312"/>
                    <a:pt x="1768" y="1312"/>
                    <a:pt x="1768" y="1312"/>
                  </a:cubicBezTo>
                  <a:cubicBezTo>
                    <a:pt x="1772" y="1311"/>
                    <a:pt x="1772" y="1311"/>
                    <a:pt x="1772" y="1311"/>
                  </a:cubicBezTo>
                  <a:cubicBezTo>
                    <a:pt x="1773" y="1304"/>
                    <a:pt x="1773" y="1304"/>
                    <a:pt x="1773" y="1304"/>
                  </a:cubicBezTo>
                  <a:cubicBezTo>
                    <a:pt x="1776" y="1296"/>
                    <a:pt x="1776" y="1296"/>
                    <a:pt x="1776" y="1296"/>
                  </a:cubicBezTo>
                  <a:cubicBezTo>
                    <a:pt x="1780" y="1292"/>
                    <a:pt x="1780" y="1292"/>
                    <a:pt x="1780" y="1292"/>
                  </a:cubicBezTo>
                  <a:cubicBezTo>
                    <a:pt x="1784" y="1289"/>
                    <a:pt x="1784" y="1289"/>
                    <a:pt x="1784" y="1289"/>
                  </a:cubicBezTo>
                  <a:cubicBezTo>
                    <a:pt x="1797" y="1287"/>
                    <a:pt x="1797" y="1287"/>
                    <a:pt x="1797" y="1287"/>
                  </a:cubicBezTo>
                  <a:cubicBezTo>
                    <a:pt x="1799" y="1283"/>
                    <a:pt x="1799" y="1283"/>
                    <a:pt x="1799" y="1283"/>
                  </a:cubicBezTo>
                  <a:cubicBezTo>
                    <a:pt x="1800" y="1276"/>
                    <a:pt x="1800" y="1276"/>
                    <a:pt x="1800" y="1276"/>
                  </a:cubicBezTo>
                  <a:cubicBezTo>
                    <a:pt x="1804" y="1271"/>
                    <a:pt x="1804" y="1271"/>
                    <a:pt x="1804" y="1271"/>
                  </a:cubicBezTo>
                  <a:cubicBezTo>
                    <a:pt x="1811" y="1266"/>
                    <a:pt x="1811" y="1266"/>
                    <a:pt x="1811" y="1266"/>
                  </a:cubicBezTo>
                  <a:cubicBezTo>
                    <a:pt x="1814" y="1260"/>
                    <a:pt x="1814" y="1260"/>
                    <a:pt x="1814" y="1260"/>
                  </a:cubicBezTo>
                  <a:cubicBezTo>
                    <a:pt x="1825" y="1259"/>
                    <a:pt x="1825" y="1259"/>
                    <a:pt x="1825" y="1259"/>
                  </a:cubicBezTo>
                  <a:cubicBezTo>
                    <a:pt x="1829" y="1253"/>
                    <a:pt x="1829" y="1253"/>
                    <a:pt x="1829" y="1253"/>
                  </a:cubicBezTo>
                  <a:cubicBezTo>
                    <a:pt x="1828" y="1251"/>
                    <a:pt x="1828" y="1251"/>
                    <a:pt x="1828" y="1251"/>
                  </a:cubicBezTo>
                  <a:cubicBezTo>
                    <a:pt x="1823" y="1254"/>
                    <a:pt x="1823" y="1254"/>
                    <a:pt x="1823" y="1254"/>
                  </a:cubicBezTo>
                  <a:cubicBezTo>
                    <a:pt x="1819" y="1252"/>
                    <a:pt x="1819" y="1252"/>
                    <a:pt x="1819" y="1252"/>
                  </a:cubicBezTo>
                  <a:cubicBezTo>
                    <a:pt x="1823" y="1249"/>
                    <a:pt x="1823" y="1249"/>
                    <a:pt x="1823" y="1249"/>
                  </a:cubicBezTo>
                  <a:cubicBezTo>
                    <a:pt x="1823" y="1245"/>
                    <a:pt x="1823" y="1245"/>
                    <a:pt x="1823" y="1245"/>
                  </a:cubicBezTo>
                  <a:cubicBezTo>
                    <a:pt x="1821" y="1243"/>
                    <a:pt x="1821" y="1243"/>
                    <a:pt x="1821" y="1243"/>
                  </a:cubicBezTo>
                  <a:cubicBezTo>
                    <a:pt x="1821" y="1239"/>
                    <a:pt x="1821" y="1239"/>
                    <a:pt x="1821" y="1239"/>
                  </a:cubicBezTo>
                  <a:cubicBezTo>
                    <a:pt x="1824" y="1242"/>
                    <a:pt x="1824" y="1242"/>
                    <a:pt x="1824" y="1242"/>
                  </a:cubicBezTo>
                  <a:cubicBezTo>
                    <a:pt x="1827" y="1242"/>
                    <a:pt x="1827" y="1242"/>
                    <a:pt x="1827" y="1242"/>
                  </a:cubicBezTo>
                  <a:cubicBezTo>
                    <a:pt x="1833" y="1241"/>
                    <a:pt x="1833" y="1241"/>
                    <a:pt x="1833" y="1241"/>
                  </a:cubicBezTo>
                  <a:cubicBezTo>
                    <a:pt x="1835" y="1237"/>
                    <a:pt x="1835" y="1237"/>
                    <a:pt x="1835" y="1237"/>
                  </a:cubicBezTo>
                  <a:cubicBezTo>
                    <a:pt x="1839" y="1235"/>
                    <a:pt x="1839" y="1235"/>
                    <a:pt x="1839" y="1235"/>
                  </a:cubicBezTo>
                  <a:cubicBezTo>
                    <a:pt x="1837" y="1226"/>
                    <a:pt x="1837" y="1226"/>
                    <a:pt x="1837" y="1226"/>
                  </a:cubicBezTo>
                  <a:cubicBezTo>
                    <a:pt x="1835" y="1227"/>
                    <a:pt x="1835" y="1227"/>
                    <a:pt x="1835" y="1227"/>
                  </a:cubicBezTo>
                  <a:cubicBezTo>
                    <a:pt x="1830" y="1230"/>
                    <a:pt x="1830" y="1230"/>
                    <a:pt x="1830" y="1230"/>
                  </a:cubicBezTo>
                  <a:cubicBezTo>
                    <a:pt x="1830" y="1226"/>
                    <a:pt x="1830" y="1226"/>
                    <a:pt x="1830" y="1226"/>
                  </a:cubicBezTo>
                  <a:cubicBezTo>
                    <a:pt x="1827" y="1225"/>
                    <a:pt x="1827" y="1225"/>
                    <a:pt x="1827" y="1225"/>
                  </a:cubicBezTo>
                  <a:cubicBezTo>
                    <a:pt x="1818" y="1228"/>
                    <a:pt x="1818" y="1228"/>
                    <a:pt x="1818" y="1228"/>
                  </a:cubicBezTo>
                  <a:cubicBezTo>
                    <a:pt x="1816" y="1229"/>
                    <a:pt x="1816" y="1229"/>
                    <a:pt x="1816" y="1229"/>
                  </a:cubicBezTo>
                  <a:cubicBezTo>
                    <a:pt x="1816" y="1226"/>
                    <a:pt x="1816" y="1226"/>
                    <a:pt x="1816" y="1226"/>
                  </a:cubicBezTo>
                  <a:cubicBezTo>
                    <a:pt x="1820" y="1224"/>
                    <a:pt x="1820" y="1224"/>
                    <a:pt x="1820" y="1224"/>
                  </a:cubicBezTo>
                  <a:cubicBezTo>
                    <a:pt x="1823" y="1222"/>
                    <a:pt x="1823" y="1222"/>
                    <a:pt x="1823" y="1222"/>
                  </a:cubicBezTo>
                  <a:cubicBezTo>
                    <a:pt x="1829" y="1220"/>
                    <a:pt x="1829" y="1220"/>
                    <a:pt x="1829" y="1220"/>
                  </a:cubicBezTo>
                  <a:cubicBezTo>
                    <a:pt x="1833" y="1219"/>
                    <a:pt x="1833" y="1219"/>
                    <a:pt x="1833" y="1219"/>
                  </a:cubicBezTo>
                  <a:cubicBezTo>
                    <a:pt x="1833" y="1215"/>
                    <a:pt x="1833" y="1215"/>
                    <a:pt x="1833" y="1215"/>
                  </a:cubicBezTo>
                  <a:cubicBezTo>
                    <a:pt x="1827" y="1211"/>
                    <a:pt x="1827" y="1211"/>
                    <a:pt x="1827" y="1211"/>
                  </a:cubicBezTo>
                  <a:cubicBezTo>
                    <a:pt x="1830" y="1207"/>
                    <a:pt x="1830" y="1207"/>
                    <a:pt x="1830" y="1207"/>
                  </a:cubicBezTo>
                  <a:cubicBezTo>
                    <a:pt x="1827" y="1200"/>
                    <a:pt x="1827" y="1200"/>
                    <a:pt x="1827" y="1200"/>
                  </a:cubicBezTo>
                  <a:cubicBezTo>
                    <a:pt x="1823" y="1200"/>
                    <a:pt x="1823" y="1200"/>
                    <a:pt x="1823" y="1200"/>
                  </a:cubicBezTo>
                  <a:cubicBezTo>
                    <a:pt x="1818" y="1202"/>
                    <a:pt x="1818" y="1202"/>
                    <a:pt x="1818" y="1202"/>
                  </a:cubicBezTo>
                  <a:cubicBezTo>
                    <a:pt x="1815" y="1199"/>
                    <a:pt x="1815" y="1199"/>
                    <a:pt x="1815" y="1199"/>
                  </a:cubicBezTo>
                  <a:cubicBezTo>
                    <a:pt x="1818" y="1196"/>
                    <a:pt x="1818" y="1196"/>
                    <a:pt x="1818" y="1196"/>
                  </a:cubicBezTo>
                  <a:cubicBezTo>
                    <a:pt x="1814" y="1192"/>
                    <a:pt x="1814" y="1192"/>
                    <a:pt x="1814" y="1192"/>
                  </a:cubicBezTo>
                  <a:cubicBezTo>
                    <a:pt x="1817" y="1189"/>
                    <a:pt x="1817" y="1189"/>
                    <a:pt x="1817" y="1189"/>
                  </a:cubicBezTo>
                  <a:cubicBezTo>
                    <a:pt x="1813" y="1183"/>
                    <a:pt x="1813" y="1183"/>
                    <a:pt x="1813" y="1183"/>
                  </a:cubicBezTo>
                  <a:cubicBezTo>
                    <a:pt x="1815" y="1176"/>
                    <a:pt x="1815" y="1176"/>
                    <a:pt x="1815" y="1176"/>
                  </a:cubicBezTo>
                  <a:cubicBezTo>
                    <a:pt x="1806" y="1171"/>
                    <a:pt x="1806" y="1171"/>
                    <a:pt x="1806" y="1171"/>
                  </a:cubicBezTo>
                  <a:cubicBezTo>
                    <a:pt x="1802" y="1171"/>
                    <a:pt x="1802" y="1171"/>
                    <a:pt x="1802" y="1171"/>
                  </a:cubicBezTo>
                  <a:cubicBezTo>
                    <a:pt x="1799" y="1168"/>
                    <a:pt x="1799" y="1168"/>
                    <a:pt x="1799" y="1168"/>
                  </a:cubicBezTo>
                  <a:cubicBezTo>
                    <a:pt x="1805" y="1167"/>
                    <a:pt x="1805" y="1167"/>
                    <a:pt x="1805" y="1167"/>
                  </a:cubicBezTo>
                  <a:cubicBezTo>
                    <a:pt x="1812" y="1170"/>
                    <a:pt x="1812" y="1170"/>
                    <a:pt x="1812" y="1170"/>
                  </a:cubicBezTo>
                  <a:cubicBezTo>
                    <a:pt x="1809" y="1163"/>
                    <a:pt x="1809" y="1163"/>
                    <a:pt x="1809" y="1163"/>
                  </a:cubicBezTo>
                  <a:cubicBezTo>
                    <a:pt x="1803" y="1153"/>
                    <a:pt x="1803" y="1153"/>
                    <a:pt x="1803" y="1153"/>
                  </a:cubicBezTo>
                  <a:cubicBezTo>
                    <a:pt x="1803" y="1141"/>
                    <a:pt x="1803" y="1141"/>
                    <a:pt x="1803" y="1141"/>
                  </a:cubicBezTo>
                  <a:cubicBezTo>
                    <a:pt x="1805" y="1136"/>
                    <a:pt x="1805" y="1136"/>
                    <a:pt x="1805" y="1136"/>
                  </a:cubicBezTo>
                  <a:cubicBezTo>
                    <a:pt x="1811" y="1131"/>
                    <a:pt x="1811" y="1131"/>
                    <a:pt x="1811" y="1131"/>
                  </a:cubicBezTo>
                  <a:cubicBezTo>
                    <a:pt x="1814" y="1132"/>
                    <a:pt x="1814" y="1132"/>
                    <a:pt x="1814" y="1132"/>
                  </a:cubicBezTo>
                  <a:cubicBezTo>
                    <a:pt x="1809" y="1140"/>
                    <a:pt x="1809" y="1140"/>
                    <a:pt x="1809" y="1140"/>
                  </a:cubicBezTo>
                  <a:cubicBezTo>
                    <a:pt x="1812" y="1148"/>
                    <a:pt x="1812" y="1148"/>
                    <a:pt x="1812" y="1148"/>
                  </a:cubicBezTo>
                  <a:cubicBezTo>
                    <a:pt x="1810" y="1151"/>
                    <a:pt x="1810" y="1151"/>
                    <a:pt x="1810" y="1151"/>
                  </a:cubicBezTo>
                  <a:cubicBezTo>
                    <a:pt x="1813" y="1155"/>
                    <a:pt x="1813" y="1155"/>
                    <a:pt x="1813" y="1155"/>
                  </a:cubicBezTo>
                  <a:cubicBezTo>
                    <a:pt x="1813" y="1162"/>
                    <a:pt x="1813" y="1162"/>
                    <a:pt x="1813" y="1162"/>
                  </a:cubicBezTo>
                  <a:cubicBezTo>
                    <a:pt x="1817" y="1165"/>
                    <a:pt x="1817" y="1165"/>
                    <a:pt x="1817" y="1165"/>
                  </a:cubicBezTo>
                  <a:cubicBezTo>
                    <a:pt x="1822" y="1165"/>
                    <a:pt x="1822" y="1165"/>
                    <a:pt x="1822" y="1165"/>
                  </a:cubicBezTo>
                  <a:cubicBezTo>
                    <a:pt x="1824" y="1170"/>
                    <a:pt x="1824" y="1170"/>
                    <a:pt x="1824" y="1170"/>
                  </a:cubicBezTo>
                  <a:cubicBezTo>
                    <a:pt x="1828" y="1171"/>
                    <a:pt x="1828" y="1171"/>
                    <a:pt x="1828" y="1171"/>
                  </a:cubicBezTo>
                  <a:cubicBezTo>
                    <a:pt x="1828" y="1176"/>
                    <a:pt x="1828" y="1176"/>
                    <a:pt x="1828" y="1176"/>
                  </a:cubicBezTo>
                  <a:cubicBezTo>
                    <a:pt x="1824" y="1182"/>
                    <a:pt x="1824" y="1182"/>
                    <a:pt x="1824" y="1182"/>
                  </a:cubicBezTo>
                  <a:cubicBezTo>
                    <a:pt x="1825" y="1192"/>
                    <a:pt x="1825" y="1192"/>
                    <a:pt x="1825" y="1192"/>
                  </a:cubicBezTo>
                  <a:cubicBezTo>
                    <a:pt x="1833" y="1177"/>
                    <a:pt x="1833" y="1177"/>
                    <a:pt x="1833" y="1177"/>
                  </a:cubicBezTo>
                  <a:cubicBezTo>
                    <a:pt x="1833" y="1174"/>
                    <a:pt x="1833" y="1174"/>
                    <a:pt x="1833" y="1174"/>
                  </a:cubicBezTo>
                  <a:cubicBezTo>
                    <a:pt x="1836" y="1169"/>
                    <a:pt x="1836" y="1169"/>
                    <a:pt x="1836" y="1169"/>
                  </a:cubicBezTo>
                  <a:cubicBezTo>
                    <a:pt x="1839" y="1156"/>
                    <a:pt x="1839" y="1156"/>
                    <a:pt x="1839" y="1156"/>
                  </a:cubicBezTo>
                  <a:cubicBezTo>
                    <a:pt x="1838" y="1150"/>
                    <a:pt x="1838" y="1150"/>
                    <a:pt x="1838" y="1150"/>
                  </a:cubicBezTo>
                  <a:cubicBezTo>
                    <a:pt x="1831" y="1145"/>
                    <a:pt x="1831" y="1145"/>
                    <a:pt x="1831" y="1145"/>
                  </a:cubicBezTo>
                  <a:cubicBezTo>
                    <a:pt x="1820" y="1129"/>
                    <a:pt x="1820" y="1129"/>
                    <a:pt x="1820" y="1129"/>
                  </a:cubicBezTo>
                  <a:cubicBezTo>
                    <a:pt x="1821" y="1126"/>
                    <a:pt x="1821" y="1126"/>
                    <a:pt x="1821" y="1126"/>
                  </a:cubicBezTo>
                  <a:cubicBezTo>
                    <a:pt x="1827" y="1133"/>
                    <a:pt x="1827" y="1133"/>
                    <a:pt x="1827" y="1133"/>
                  </a:cubicBezTo>
                  <a:cubicBezTo>
                    <a:pt x="1833" y="1136"/>
                    <a:pt x="1833" y="1136"/>
                    <a:pt x="1833" y="1136"/>
                  </a:cubicBezTo>
                  <a:cubicBezTo>
                    <a:pt x="1838" y="1137"/>
                    <a:pt x="1838" y="1137"/>
                    <a:pt x="1838" y="1137"/>
                  </a:cubicBezTo>
                  <a:cubicBezTo>
                    <a:pt x="1838" y="1141"/>
                    <a:pt x="1838" y="1141"/>
                    <a:pt x="1838" y="1141"/>
                  </a:cubicBezTo>
                  <a:cubicBezTo>
                    <a:pt x="1840" y="1143"/>
                    <a:pt x="1840" y="1143"/>
                    <a:pt x="1840" y="1143"/>
                  </a:cubicBezTo>
                  <a:cubicBezTo>
                    <a:pt x="1843" y="1135"/>
                    <a:pt x="1843" y="1135"/>
                    <a:pt x="1843" y="1135"/>
                  </a:cubicBezTo>
                  <a:cubicBezTo>
                    <a:pt x="1850" y="1123"/>
                    <a:pt x="1850" y="1123"/>
                    <a:pt x="1850" y="1123"/>
                  </a:cubicBezTo>
                  <a:cubicBezTo>
                    <a:pt x="1853" y="1116"/>
                    <a:pt x="1853" y="1116"/>
                    <a:pt x="1853" y="1116"/>
                  </a:cubicBezTo>
                  <a:cubicBezTo>
                    <a:pt x="1851" y="1102"/>
                    <a:pt x="1851" y="1102"/>
                    <a:pt x="1851" y="1102"/>
                  </a:cubicBezTo>
                  <a:cubicBezTo>
                    <a:pt x="1849" y="1099"/>
                    <a:pt x="1849" y="1099"/>
                    <a:pt x="1849" y="1099"/>
                  </a:cubicBezTo>
                  <a:cubicBezTo>
                    <a:pt x="1845" y="1101"/>
                    <a:pt x="1845" y="1101"/>
                    <a:pt x="1845" y="1101"/>
                  </a:cubicBezTo>
                  <a:cubicBezTo>
                    <a:pt x="1843" y="1099"/>
                    <a:pt x="1843" y="1099"/>
                    <a:pt x="1843" y="1099"/>
                  </a:cubicBezTo>
                  <a:cubicBezTo>
                    <a:pt x="1848" y="1097"/>
                    <a:pt x="1848" y="1097"/>
                    <a:pt x="1848" y="1097"/>
                  </a:cubicBezTo>
                  <a:cubicBezTo>
                    <a:pt x="1855" y="1096"/>
                    <a:pt x="1855" y="1096"/>
                    <a:pt x="1855" y="1096"/>
                  </a:cubicBezTo>
                  <a:cubicBezTo>
                    <a:pt x="1865" y="1093"/>
                    <a:pt x="1865" y="1093"/>
                    <a:pt x="1865" y="1093"/>
                  </a:cubicBezTo>
                  <a:cubicBezTo>
                    <a:pt x="1878" y="1083"/>
                    <a:pt x="1878" y="1083"/>
                    <a:pt x="1878" y="1083"/>
                  </a:cubicBezTo>
                  <a:cubicBezTo>
                    <a:pt x="1888" y="1079"/>
                    <a:pt x="1888" y="1079"/>
                    <a:pt x="1888" y="1079"/>
                  </a:cubicBezTo>
                  <a:cubicBezTo>
                    <a:pt x="1890" y="1075"/>
                    <a:pt x="1890" y="1075"/>
                    <a:pt x="1890" y="1075"/>
                  </a:cubicBezTo>
                  <a:cubicBezTo>
                    <a:pt x="1885" y="1075"/>
                    <a:pt x="1885" y="1075"/>
                    <a:pt x="1885" y="1075"/>
                  </a:cubicBezTo>
                  <a:cubicBezTo>
                    <a:pt x="1879" y="1074"/>
                    <a:pt x="1879" y="1074"/>
                    <a:pt x="1879" y="1074"/>
                  </a:cubicBezTo>
                  <a:cubicBezTo>
                    <a:pt x="1876" y="1078"/>
                    <a:pt x="1876" y="1078"/>
                    <a:pt x="1876" y="1078"/>
                  </a:cubicBezTo>
                  <a:cubicBezTo>
                    <a:pt x="1867" y="1081"/>
                    <a:pt x="1867" y="1081"/>
                    <a:pt x="1867" y="1081"/>
                  </a:cubicBezTo>
                  <a:cubicBezTo>
                    <a:pt x="1856" y="1086"/>
                    <a:pt x="1856" y="1086"/>
                    <a:pt x="1856" y="1086"/>
                  </a:cubicBezTo>
                  <a:cubicBezTo>
                    <a:pt x="1853" y="1090"/>
                    <a:pt x="1853" y="1090"/>
                    <a:pt x="1853" y="1090"/>
                  </a:cubicBezTo>
                  <a:cubicBezTo>
                    <a:pt x="1850" y="1087"/>
                    <a:pt x="1850" y="1087"/>
                    <a:pt x="1850" y="1087"/>
                  </a:cubicBezTo>
                  <a:cubicBezTo>
                    <a:pt x="1854" y="1083"/>
                    <a:pt x="1854" y="1083"/>
                    <a:pt x="1854" y="1083"/>
                  </a:cubicBezTo>
                  <a:cubicBezTo>
                    <a:pt x="1858" y="1081"/>
                    <a:pt x="1858" y="1081"/>
                    <a:pt x="1858" y="1081"/>
                  </a:cubicBezTo>
                  <a:cubicBezTo>
                    <a:pt x="1867" y="1073"/>
                    <a:pt x="1867" y="1073"/>
                    <a:pt x="1867" y="1073"/>
                  </a:cubicBezTo>
                  <a:cubicBezTo>
                    <a:pt x="1877" y="1071"/>
                    <a:pt x="1877" y="1071"/>
                    <a:pt x="1877" y="1071"/>
                  </a:cubicBezTo>
                  <a:cubicBezTo>
                    <a:pt x="1883" y="1068"/>
                    <a:pt x="1883" y="1068"/>
                    <a:pt x="1883" y="1068"/>
                  </a:cubicBezTo>
                  <a:cubicBezTo>
                    <a:pt x="1889" y="1068"/>
                    <a:pt x="1889" y="1068"/>
                    <a:pt x="1889" y="1068"/>
                  </a:cubicBezTo>
                  <a:cubicBezTo>
                    <a:pt x="1896" y="1065"/>
                    <a:pt x="1896" y="1065"/>
                    <a:pt x="1896" y="1065"/>
                  </a:cubicBezTo>
                  <a:cubicBezTo>
                    <a:pt x="1898" y="1060"/>
                    <a:pt x="1898" y="1060"/>
                    <a:pt x="1898" y="1060"/>
                  </a:cubicBezTo>
                  <a:cubicBezTo>
                    <a:pt x="1901" y="1062"/>
                    <a:pt x="1901" y="1062"/>
                    <a:pt x="1901" y="1062"/>
                  </a:cubicBezTo>
                  <a:cubicBezTo>
                    <a:pt x="1907" y="1058"/>
                    <a:pt x="1907" y="1058"/>
                    <a:pt x="1907" y="1058"/>
                  </a:cubicBezTo>
                  <a:cubicBezTo>
                    <a:pt x="1912" y="1053"/>
                    <a:pt x="1912" y="1053"/>
                    <a:pt x="1912" y="1053"/>
                  </a:cubicBezTo>
                  <a:cubicBezTo>
                    <a:pt x="1915" y="1057"/>
                    <a:pt x="1915" y="1057"/>
                    <a:pt x="1915" y="1057"/>
                  </a:cubicBezTo>
                  <a:cubicBezTo>
                    <a:pt x="1920" y="1054"/>
                    <a:pt x="1920" y="1054"/>
                    <a:pt x="1920" y="1054"/>
                  </a:cubicBezTo>
                  <a:cubicBezTo>
                    <a:pt x="1927" y="1053"/>
                    <a:pt x="1927" y="1053"/>
                    <a:pt x="1927" y="1053"/>
                  </a:cubicBezTo>
                  <a:cubicBezTo>
                    <a:pt x="1928" y="1050"/>
                    <a:pt x="1928" y="1050"/>
                    <a:pt x="1928" y="1050"/>
                  </a:cubicBezTo>
                  <a:cubicBezTo>
                    <a:pt x="1923" y="1041"/>
                    <a:pt x="1923" y="1041"/>
                    <a:pt x="1923" y="1041"/>
                  </a:cubicBezTo>
                  <a:cubicBezTo>
                    <a:pt x="1918" y="1041"/>
                    <a:pt x="1918" y="1041"/>
                    <a:pt x="1918" y="1041"/>
                  </a:cubicBezTo>
                  <a:cubicBezTo>
                    <a:pt x="1923" y="1046"/>
                    <a:pt x="1923" y="1046"/>
                    <a:pt x="1923" y="1046"/>
                  </a:cubicBezTo>
                  <a:cubicBezTo>
                    <a:pt x="1921" y="1049"/>
                    <a:pt x="1921" y="1049"/>
                    <a:pt x="1921" y="1049"/>
                  </a:cubicBezTo>
                  <a:cubicBezTo>
                    <a:pt x="1913" y="1049"/>
                    <a:pt x="1913" y="1049"/>
                    <a:pt x="1913" y="1049"/>
                  </a:cubicBezTo>
                  <a:cubicBezTo>
                    <a:pt x="1906" y="1038"/>
                    <a:pt x="1906" y="1038"/>
                    <a:pt x="1906" y="1038"/>
                  </a:cubicBezTo>
                  <a:cubicBezTo>
                    <a:pt x="1900" y="1037"/>
                    <a:pt x="1900" y="1037"/>
                    <a:pt x="1900" y="1037"/>
                  </a:cubicBezTo>
                  <a:cubicBezTo>
                    <a:pt x="1905" y="1029"/>
                    <a:pt x="1905" y="1029"/>
                    <a:pt x="1905" y="1029"/>
                  </a:cubicBezTo>
                  <a:cubicBezTo>
                    <a:pt x="1901" y="1024"/>
                    <a:pt x="1901" y="1024"/>
                    <a:pt x="1901" y="1024"/>
                  </a:cubicBezTo>
                  <a:cubicBezTo>
                    <a:pt x="1901" y="1021"/>
                    <a:pt x="1901" y="1021"/>
                    <a:pt x="1901" y="1021"/>
                  </a:cubicBezTo>
                  <a:cubicBezTo>
                    <a:pt x="1902" y="1017"/>
                    <a:pt x="1902" y="1017"/>
                    <a:pt x="1902" y="1017"/>
                  </a:cubicBezTo>
                  <a:cubicBezTo>
                    <a:pt x="1903" y="1012"/>
                    <a:pt x="1903" y="1012"/>
                    <a:pt x="1903" y="1012"/>
                  </a:cubicBezTo>
                  <a:cubicBezTo>
                    <a:pt x="1906" y="1003"/>
                    <a:pt x="1906" y="1003"/>
                    <a:pt x="1906" y="1003"/>
                  </a:cubicBezTo>
                  <a:cubicBezTo>
                    <a:pt x="1909" y="1001"/>
                    <a:pt x="1909" y="1001"/>
                    <a:pt x="1909" y="1001"/>
                  </a:cubicBezTo>
                  <a:cubicBezTo>
                    <a:pt x="1907" y="995"/>
                    <a:pt x="1907" y="995"/>
                    <a:pt x="1907" y="995"/>
                  </a:cubicBezTo>
                  <a:cubicBezTo>
                    <a:pt x="1911" y="992"/>
                    <a:pt x="1911" y="992"/>
                    <a:pt x="1911" y="992"/>
                  </a:cubicBezTo>
                  <a:cubicBezTo>
                    <a:pt x="1915" y="993"/>
                    <a:pt x="1915" y="993"/>
                    <a:pt x="1915" y="993"/>
                  </a:cubicBezTo>
                  <a:cubicBezTo>
                    <a:pt x="1917" y="989"/>
                    <a:pt x="1917" y="989"/>
                    <a:pt x="1917" y="989"/>
                  </a:cubicBezTo>
                  <a:cubicBezTo>
                    <a:pt x="1923" y="986"/>
                    <a:pt x="1923" y="986"/>
                    <a:pt x="1923" y="986"/>
                  </a:cubicBezTo>
                  <a:cubicBezTo>
                    <a:pt x="1927" y="984"/>
                    <a:pt x="1927" y="984"/>
                    <a:pt x="1927" y="984"/>
                  </a:cubicBezTo>
                  <a:cubicBezTo>
                    <a:pt x="1928" y="979"/>
                    <a:pt x="1928" y="979"/>
                    <a:pt x="1928" y="979"/>
                  </a:cubicBezTo>
                  <a:cubicBezTo>
                    <a:pt x="1931" y="972"/>
                    <a:pt x="1931" y="972"/>
                    <a:pt x="1931" y="972"/>
                  </a:cubicBezTo>
                  <a:cubicBezTo>
                    <a:pt x="1935" y="974"/>
                    <a:pt x="1935" y="974"/>
                    <a:pt x="1935" y="974"/>
                  </a:cubicBezTo>
                  <a:cubicBezTo>
                    <a:pt x="1942" y="966"/>
                    <a:pt x="1942" y="966"/>
                    <a:pt x="1942" y="966"/>
                  </a:cubicBezTo>
                  <a:cubicBezTo>
                    <a:pt x="1948" y="969"/>
                    <a:pt x="1948" y="969"/>
                    <a:pt x="1948" y="969"/>
                  </a:cubicBezTo>
                  <a:cubicBezTo>
                    <a:pt x="1952" y="963"/>
                    <a:pt x="1952" y="963"/>
                    <a:pt x="1952" y="963"/>
                  </a:cubicBezTo>
                  <a:cubicBezTo>
                    <a:pt x="1960" y="958"/>
                    <a:pt x="1960" y="958"/>
                    <a:pt x="1960" y="958"/>
                  </a:cubicBezTo>
                  <a:cubicBezTo>
                    <a:pt x="1964" y="954"/>
                    <a:pt x="1964" y="954"/>
                    <a:pt x="1964" y="954"/>
                  </a:cubicBezTo>
                  <a:lnTo>
                    <a:pt x="1960" y="952"/>
                  </a:lnTo>
                  <a:close/>
                  <a:moveTo>
                    <a:pt x="163" y="1543"/>
                  </a:moveTo>
                  <a:cubicBezTo>
                    <a:pt x="166" y="1540"/>
                    <a:pt x="166" y="1540"/>
                    <a:pt x="166" y="1540"/>
                  </a:cubicBezTo>
                  <a:cubicBezTo>
                    <a:pt x="171" y="1539"/>
                    <a:pt x="171" y="1539"/>
                    <a:pt x="171" y="1539"/>
                  </a:cubicBezTo>
                  <a:cubicBezTo>
                    <a:pt x="173" y="1540"/>
                    <a:pt x="173" y="1540"/>
                    <a:pt x="173" y="1540"/>
                  </a:cubicBezTo>
                  <a:cubicBezTo>
                    <a:pt x="173" y="1544"/>
                    <a:pt x="173" y="1544"/>
                    <a:pt x="173" y="1544"/>
                  </a:cubicBezTo>
                  <a:cubicBezTo>
                    <a:pt x="170" y="1546"/>
                    <a:pt x="170" y="1546"/>
                    <a:pt x="170" y="1546"/>
                  </a:cubicBezTo>
                  <a:cubicBezTo>
                    <a:pt x="167" y="1546"/>
                    <a:pt x="167" y="1546"/>
                    <a:pt x="167" y="1546"/>
                  </a:cubicBezTo>
                  <a:lnTo>
                    <a:pt x="163" y="1543"/>
                  </a:lnTo>
                  <a:close/>
                  <a:moveTo>
                    <a:pt x="198" y="1557"/>
                  </a:moveTo>
                  <a:cubicBezTo>
                    <a:pt x="203" y="1557"/>
                    <a:pt x="203" y="1557"/>
                    <a:pt x="203" y="1557"/>
                  </a:cubicBezTo>
                  <a:cubicBezTo>
                    <a:pt x="205" y="1557"/>
                    <a:pt x="205" y="1557"/>
                    <a:pt x="205" y="1557"/>
                  </a:cubicBezTo>
                  <a:cubicBezTo>
                    <a:pt x="207" y="1556"/>
                    <a:pt x="207" y="1556"/>
                    <a:pt x="207" y="1556"/>
                  </a:cubicBezTo>
                  <a:cubicBezTo>
                    <a:pt x="201" y="1549"/>
                    <a:pt x="201" y="1549"/>
                    <a:pt x="201" y="1549"/>
                  </a:cubicBezTo>
                  <a:cubicBezTo>
                    <a:pt x="198" y="1551"/>
                    <a:pt x="198" y="1551"/>
                    <a:pt x="198" y="1551"/>
                  </a:cubicBezTo>
                  <a:cubicBezTo>
                    <a:pt x="194" y="1551"/>
                    <a:pt x="194" y="1551"/>
                    <a:pt x="194" y="1551"/>
                  </a:cubicBezTo>
                  <a:lnTo>
                    <a:pt x="198" y="1557"/>
                  </a:lnTo>
                  <a:close/>
                  <a:moveTo>
                    <a:pt x="215" y="1562"/>
                  </a:moveTo>
                  <a:cubicBezTo>
                    <a:pt x="217" y="1561"/>
                    <a:pt x="217" y="1561"/>
                    <a:pt x="217" y="1561"/>
                  </a:cubicBezTo>
                  <a:cubicBezTo>
                    <a:pt x="222" y="1561"/>
                    <a:pt x="222" y="1561"/>
                    <a:pt x="222" y="1561"/>
                  </a:cubicBezTo>
                  <a:cubicBezTo>
                    <a:pt x="223" y="1562"/>
                    <a:pt x="223" y="1562"/>
                    <a:pt x="223" y="1562"/>
                  </a:cubicBezTo>
                  <a:cubicBezTo>
                    <a:pt x="227" y="1559"/>
                    <a:pt x="227" y="1559"/>
                    <a:pt x="227" y="1559"/>
                  </a:cubicBezTo>
                  <a:cubicBezTo>
                    <a:pt x="216" y="1557"/>
                    <a:pt x="216" y="1557"/>
                    <a:pt x="216" y="1557"/>
                  </a:cubicBezTo>
                  <a:cubicBezTo>
                    <a:pt x="214" y="1560"/>
                    <a:pt x="214" y="1560"/>
                    <a:pt x="214" y="1560"/>
                  </a:cubicBezTo>
                  <a:lnTo>
                    <a:pt x="215" y="1562"/>
                  </a:lnTo>
                  <a:close/>
                  <a:moveTo>
                    <a:pt x="227" y="1563"/>
                  </a:moveTo>
                  <a:cubicBezTo>
                    <a:pt x="228" y="1565"/>
                    <a:pt x="228" y="1565"/>
                    <a:pt x="228" y="1565"/>
                  </a:cubicBezTo>
                  <a:cubicBezTo>
                    <a:pt x="230" y="1565"/>
                    <a:pt x="230" y="1565"/>
                    <a:pt x="230" y="1565"/>
                  </a:cubicBezTo>
                  <a:cubicBezTo>
                    <a:pt x="232" y="1567"/>
                    <a:pt x="232" y="1567"/>
                    <a:pt x="232" y="1567"/>
                  </a:cubicBezTo>
                  <a:cubicBezTo>
                    <a:pt x="233" y="1570"/>
                    <a:pt x="233" y="1570"/>
                    <a:pt x="233" y="1570"/>
                  </a:cubicBezTo>
                  <a:cubicBezTo>
                    <a:pt x="236" y="1570"/>
                    <a:pt x="236" y="1570"/>
                    <a:pt x="236" y="1570"/>
                  </a:cubicBezTo>
                  <a:cubicBezTo>
                    <a:pt x="242" y="1566"/>
                    <a:pt x="242" y="1566"/>
                    <a:pt x="242" y="1566"/>
                  </a:cubicBezTo>
                  <a:cubicBezTo>
                    <a:pt x="236" y="1563"/>
                    <a:pt x="236" y="1563"/>
                    <a:pt x="236" y="1563"/>
                  </a:cubicBezTo>
                  <a:cubicBezTo>
                    <a:pt x="234" y="1564"/>
                    <a:pt x="234" y="1564"/>
                    <a:pt x="234" y="1564"/>
                  </a:cubicBezTo>
                  <a:cubicBezTo>
                    <a:pt x="231" y="1564"/>
                    <a:pt x="231" y="1564"/>
                    <a:pt x="231" y="1564"/>
                  </a:cubicBezTo>
                  <a:cubicBezTo>
                    <a:pt x="229" y="1561"/>
                    <a:pt x="229" y="1561"/>
                    <a:pt x="229" y="1561"/>
                  </a:cubicBezTo>
                  <a:lnTo>
                    <a:pt x="227" y="1563"/>
                  </a:lnTo>
                  <a:close/>
                  <a:moveTo>
                    <a:pt x="222" y="1568"/>
                  </a:moveTo>
                  <a:cubicBezTo>
                    <a:pt x="225" y="1566"/>
                    <a:pt x="225" y="1566"/>
                    <a:pt x="225" y="1566"/>
                  </a:cubicBezTo>
                  <a:cubicBezTo>
                    <a:pt x="223" y="1564"/>
                    <a:pt x="223" y="1564"/>
                    <a:pt x="223" y="1564"/>
                  </a:cubicBezTo>
                  <a:cubicBezTo>
                    <a:pt x="219" y="1564"/>
                    <a:pt x="219" y="1564"/>
                    <a:pt x="219" y="1564"/>
                  </a:cubicBezTo>
                  <a:lnTo>
                    <a:pt x="222" y="1568"/>
                  </a:lnTo>
                  <a:close/>
                  <a:moveTo>
                    <a:pt x="230" y="1571"/>
                  </a:moveTo>
                  <a:cubicBezTo>
                    <a:pt x="228" y="1569"/>
                    <a:pt x="228" y="1569"/>
                    <a:pt x="228" y="1569"/>
                  </a:cubicBezTo>
                  <a:cubicBezTo>
                    <a:pt x="228" y="1571"/>
                    <a:pt x="228" y="1571"/>
                    <a:pt x="228" y="1571"/>
                  </a:cubicBezTo>
                  <a:lnTo>
                    <a:pt x="230" y="1571"/>
                  </a:lnTo>
                  <a:close/>
                  <a:moveTo>
                    <a:pt x="155" y="1548"/>
                  </a:moveTo>
                  <a:cubicBezTo>
                    <a:pt x="158" y="1544"/>
                    <a:pt x="158" y="1544"/>
                    <a:pt x="158" y="1544"/>
                  </a:cubicBezTo>
                  <a:cubicBezTo>
                    <a:pt x="157" y="1543"/>
                    <a:pt x="157" y="1543"/>
                    <a:pt x="157" y="1543"/>
                  </a:cubicBezTo>
                  <a:cubicBezTo>
                    <a:pt x="153" y="1548"/>
                    <a:pt x="153" y="1548"/>
                    <a:pt x="153" y="1548"/>
                  </a:cubicBezTo>
                  <a:lnTo>
                    <a:pt x="155" y="1548"/>
                  </a:lnTo>
                  <a:close/>
                  <a:moveTo>
                    <a:pt x="244" y="1580"/>
                  </a:moveTo>
                  <a:cubicBezTo>
                    <a:pt x="245" y="1582"/>
                    <a:pt x="245" y="1582"/>
                    <a:pt x="245" y="1582"/>
                  </a:cubicBezTo>
                  <a:cubicBezTo>
                    <a:pt x="241" y="1585"/>
                    <a:pt x="241" y="1585"/>
                    <a:pt x="241" y="1585"/>
                  </a:cubicBezTo>
                  <a:cubicBezTo>
                    <a:pt x="244" y="1593"/>
                    <a:pt x="244" y="1593"/>
                    <a:pt x="244" y="1593"/>
                  </a:cubicBezTo>
                  <a:cubicBezTo>
                    <a:pt x="244" y="1600"/>
                    <a:pt x="244" y="1600"/>
                    <a:pt x="244" y="1600"/>
                  </a:cubicBezTo>
                  <a:cubicBezTo>
                    <a:pt x="250" y="1601"/>
                    <a:pt x="250" y="1601"/>
                    <a:pt x="250" y="1601"/>
                  </a:cubicBezTo>
                  <a:cubicBezTo>
                    <a:pt x="254" y="1596"/>
                    <a:pt x="254" y="1596"/>
                    <a:pt x="254" y="1596"/>
                  </a:cubicBezTo>
                  <a:cubicBezTo>
                    <a:pt x="259" y="1594"/>
                    <a:pt x="259" y="1594"/>
                    <a:pt x="259" y="1594"/>
                  </a:cubicBezTo>
                  <a:cubicBezTo>
                    <a:pt x="265" y="1592"/>
                    <a:pt x="265" y="1592"/>
                    <a:pt x="265" y="1592"/>
                  </a:cubicBezTo>
                  <a:cubicBezTo>
                    <a:pt x="266" y="1590"/>
                    <a:pt x="266" y="1590"/>
                    <a:pt x="266" y="1590"/>
                  </a:cubicBezTo>
                  <a:cubicBezTo>
                    <a:pt x="260" y="1586"/>
                    <a:pt x="260" y="1586"/>
                    <a:pt x="260" y="1586"/>
                  </a:cubicBezTo>
                  <a:cubicBezTo>
                    <a:pt x="260" y="1583"/>
                    <a:pt x="260" y="1583"/>
                    <a:pt x="260" y="1583"/>
                  </a:cubicBezTo>
                  <a:cubicBezTo>
                    <a:pt x="251" y="1578"/>
                    <a:pt x="251" y="1578"/>
                    <a:pt x="251" y="1578"/>
                  </a:cubicBezTo>
                  <a:cubicBezTo>
                    <a:pt x="244" y="1576"/>
                    <a:pt x="244" y="1576"/>
                    <a:pt x="244" y="1576"/>
                  </a:cubicBezTo>
                  <a:lnTo>
                    <a:pt x="244" y="1580"/>
                  </a:lnTo>
                  <a:close/>
                  <a:moveTo>
                    <a:pt x="288" y="622"/>
                  </a:moveTo>
                  <a:cubicBezTo>
                    <a:pt x="284" y="617"/>
                    <a:pt x="284" y="617"/>
                    <a:pt x="284" y="617"/>
                  </a:cubicBezTo>
                  <a:cubicBezTo>
                    <a:pt x="269" y="625"/>
                    <a:pt x="269" y="625"/>
                    <a:pt x="269" y="625"/>
                  </a:cubicBezTo>
                  <a:cubicBezTo>
                    <a:pt x="268" y="639"/>
                    <a:pt x="268" y="639"/>
                    <a:pt x="268" y="639"/>
                  </a:cubicBezTo>
                  <a:cubicBezTo>
                    <a:pt x="279" y="648"/>
                    <a:pt x="279" y="648"/>
                    <a:pt x="279" y="64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90" y="636"/>
                    <a:pt x="290" y="636"/>
                    <a:pt x="290" y="636"/>
                  </a:cubicBezTo>
                  <a:cubicBezTo>
                    <a:pt x="285" y="650"/>
                    <a:pt x="285" y="650"/>
                    <a:pt x="285" y="650"/>
                  </a:cubicBezTo>
                  <a:cubicBezTo>
                    <a:pt x="290" y="650"/>
                    <a:pt x="290" y="650"/>
                    <a:pt x="290" y="650"/>
                  </a:cubicBezTo>
                  <a:cubicBezTo>
                    <a:pt x="295" y="640"/>
                    <a:pt x="295" y="640"/>
                    <a:pt x="295" y="640"/>
                  </a:cubicBezTo>
                  <a:cubicBezTo>
                    <a:pt x="306" y="638"/>
                    <a:pt x="306" y="638"/>
                    <a:pt x="306" y="638"/>
                  </a:cubicBezTo>
                  <a:cubicBezTo>
                    <a:pt x="308" y="633"/>
                    <a:pt x="308" y="633"/>
                    <a:pt x="308" y="633"/>
                  </a:cubicBezTo>
                  <a:cubicBezTo>
                    <a:pt x="307" y="629"/>
                    <a:pt x="307" y="629"/>
                    <a:pt x="307" y="629"/>
                  </a:cubicBezTo>
                  <a:cubicBezTo>
                    <a:pt x="317" y="625"/>
                    <a:pt x="317" y="625"/>
                    <a:pt x="317" y="625"/>
                  </a:cubicBezTo>
                  <a:cubicBezTo>
                    <a:pt x="308" y="617"/>
                    <a:pt x="308" y="617"/>
                    <a:pt x="308" y="617"/>
                  </a:cubicBezTo>
                  <a:cubicBezTo>
                    <a:pt x="317" y="617"/>
                    <a:pt x="317" y="617"/>
                    <a:pt x="317" y="617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20" y="603"/>
                    <a:pt x="320" y="603"/>
                    <a:pt x="320" y="603"/>
                  </a:cubicBezTo>
                  <a:cubicBezTo>
                    <a:pt x="310" y="609"/>
                    <a:pt x="310" y="609"/>
                    <a:pt x="310" y="609"/>
                  </a:cubicBezTo>
                  <a:cubicBezTo>
                    <a:pt x="308" y="603"/>
                    <a:pt x="308" y="603"/>
                    <a:pt x="308" y="603"/>
                  </a:cubicBezTo>
                  <a:cubicBezTo>
                    <a:pt x="302" y="610"/>
                    <a:pt x="302" y="610"/>
                    <a:pt x="302" y="610"/>
                  </a:cubicBezTo>
                  <a:cubicBezTo>
                    <a:pt x="300" y="603"/>
                    <a:pt x="300" y="603"/>
                    <a:pt x="300" y="603"/>
                  </a:cubicBezTo>
                  <a:cubicBezTo>
                    <a:pt x="286" y="611"/>
                    <a:pt x="286" y="611"/>
                    <a:pt x="286" y="611"/>
                  </a:cubicBezTo>
                  <a:lnTo>
                    <a:pt x="288" y="622"/>
                  </a:lnTo>
                  <a:close/>
                  <a:moveTo>
                    <a:pt x="70" y="728"/>
                  </a:moveTo>
                  <a:cubicBezTo>
                    <a:pt x="83" y="726"/>
                    <a:pt x="83" y="726"/>
                    <a:pt x="83" y="726"/>
                  </a:cubicBezTo>
                  <a:cubicBezTo>
                    <a:pt x="83" y="721"/>
                    <a:pt x="83" y="721"/>
                    <a:pt x="83" y="721"/>
                  </a:cubicBezTo>
                  <a:cubicBezTo>
                    <a:pt x="99" y="717"/>
                    <a:pt x="99" y="717"/>
                    <a:pt x="99" y="717"/>
                  </a:cubicBezTo>
                  <a:cubicBezTo>
                    <a:pt x="99" y="711"/>
                    <a:pt x="99" y="711"/>
                    <a:pt x="99" y="711"/>
                  </a:cubicBezTo>
                  <a:cubicBezTo>
                    <a:pt x="96" y="704"/>
                    <a:pt x="96" y="704"/>
                    <a:pt x="96" y="704"/>
                  </a:cubicBezTo>
                  <a:cubicBezTo>
                    <a:pt x="79" y="703"/>
                    <a:pt x="79" y="703"/>
                    <a:pt x="79" y="703"/>
                  </a:cubicBezTo>
                  <a:cubicBezTo>
                    <a:pt x="72" y="719"/>
                    <a:pt x="72" y="719"/>
                    <a:pt x="72" y="719"/>
                  </a:cubicBezTo>
                  <a:cubicBezTo>
                    <a:pt x="67" y="720"/>
                    <a:pt x="67" y="720"/>
                    <a:pt x="67" y="720"/>
                  </a:cubicBezTo>
                  <a:lnTo>
                    <a:pt x="70" y="728"/>
                  </a:lnTo>
                  <a:close/>
                  <a:moveTo>
                    <a:pt x="11" y="762"/>
                  </a:moveTo>
                  <a:cubicBezTo>
                    <a:pt x="22" y="756"/>
                    <a:pt x="22" y="756"/>
                    <a:pt x="22" y="756"/>
                  </a:cubicBezTo>
                  <a:cubicBezTo>
                    <a:pt x="40" y="754"/>
                    <a:pt x="40" y="754"/>
                    <a:pt x="40" y="754"/>
                  </a:cubicBezTo>
                  <a:cubicBezTo>
                    <a:pt x="45" y="744"/>
                    <a:pt x="45" y="744"/>
                    <a:pt x="45" y="744"/>
                  </a:cubicBezTo>
                  <a:cubicBezTo>
                    <a:pt x="46" y="733"/>
                    <a:pt x="46" y="733"/>
                    <a:pt x="46" y="733"/>
                  </a:cubicBezTo>
                  <a:cubicBezTo>
                    <a:pt x="34" y="739"/>
                    <a:pt x="34" y="739"/>
                    <a:pt x="34" y="739"/>
                  </a:cubicBezTo>
                  <a:cubicBezTo>
                    <a:pt x="33" y="736"/>
                    <a:pt x="33" y="736"/>
                    <a:pt x="33" y="736"/>
                  </a:cubicBezTo>
                  <a:cubicBezTo>
                    <a:pt x="23" y="738"/>
                    <a:pt x="23" y="738"/>
                    <a:pt x="23" y="738"/>
                  </a:cubicBezTo>
                  <a:cubicBezTo>
                    <a:pt x="33" y="746"/>
                    <a:pt x="33" y="746"/>
                    <a:pt x="33" y="746"/>
                  </a:cubicBezTo>
                  <a:cubicBezTo>
                    <a:pt x="12" y="758"/>
                    <a:pt x="12" y="758"/>
                    <a:pt x="12" y="758"/>
                  </a:cubicBezTo>
                  <a:lnTo>
                    <a:pt x="11" y="762"/>
                  </a:lnTo>
                  <a:close/>
                  <a:moveTo>
                    <a:pt x="23" y="522"/>
                  </a:moveTo>
                  <a:cubicBezTo>
                    <a:pt x="29" y="522"/>
                    <a:pt x="29" y="522"/>
                    <a:pt x="29" y="522"/>
                  </a:cubicBezTo>
                  <a:cubicBezTo>
                    <a:pt x="36" y="529"/>
                    <a:pt x="36" y="529"/>
                    <a:pt x="36" y="529"/>
                  </a:cubicBezTo>
                  <a:cubicBezTo>
                    <a:pt x="45" y="529"/>
                    <a:pt x="45" y="529"/>
                    <a:pt x="45" y="529"/>
                  </a:cubicBezTo>
                  <a:cubicBezTo>
                    <a:pt x="48" y="510"/>
                    <a:pt x="48" y="510"/>
                    <a:pt x="48" y="510"/>
                  </a:cubicBezTo>
                  <a:cubicBezTo>
                    <a:pt x="37" y="504"/>
                    <a:pt x="37" y="504"/>
                    <a:pt x="37" y="504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17" y="512"/>
                    <a:pt x="17" y="512"/>
                    <a:pt x="17" y="512"/>
                  </a:cubicBezTo>
                  <a:lnTo>
                    <a:pt x="23" y="522"/>
                  </a:lnTo>
                  <a:close/>
                  <a:moveTo>
                    <a:pt x="610" y="601"/>
                  </a:moveTo>
                  <a:cubicBezTo>
                    <a:pt x="618" y="606"/>
                    <a:pt x="618" y="606"/>
                    <a:pt x="618" y="606"/>
                  </a:cubicBezTo>
                  <a:cubicBezTo>
                    <a:pt x="625" y="617"/>
                    <a:pt x="625" y="617"/>
                    <a:pt x="625" y="617"/>
                  </a:cubicBezTo>
                  <a:cubicBezTo>
                    <a:pt x="629" y="610"/>
                    <a:pt x="629" y="610"/>
                    <a:pt x="629" y="610"/>
                  </a:cubicBezTo>
                  <a:cubicBezTo>
                    <a:pt x="640" y="617"/>
                    <a:pt x="640" y="617"/>
                    <a:pt x="640" y="617"/>
                  </a:cubicBezTo>
                  <a:cubicBezTo>
                    <a:pt x="644" y="612"/>
                    <a:pt x="644" y="612"/>
                    <a:pt x="644" y="612"/>
                  </a:cubicBezTo>
                  <a:cubicBezTo>
                    <a:pt x="632" y="602"/>
                    <a:pt x="632" y="602"/>
                    <a:pt x="632" y="602"/>
                  </a:cubicBezTo>
                  <a:cubicBezTo>
                    <a:pt x="641" y="598"/>
                    <a:pt x="641" y="598"/>
                    <a:pt x="641" y="598"/>
                  </a:cubicBezTo>
                  <a:cubicBezTo>
                    <a:pt x="626" y="590"/>
                    <a:pt x="626" y="590"/>
                    <a:pt x="626" y="590"/>
                  </a:cubicBezTo>
                  <a:cubicBezTo>
                    <a:pt x="616" y="590"/>
                    <a:pt x="616" y="590"/>
                    <a:pt x="616" y="590"/>
                  </a:cubicBezTo>
                  <a:lnTo>
                    <a:pt x="610" y="601"/>
                  </a:lnTo>
                  <a:close/>
                  <a:moveTo>
                    <a:pt x="640" y="589"/>
                  </a:moveTo>
                  <a:cubicBezTo>
                    <a:pt x="649" y="600"/>
                    <a:pt x="649" y="600"/>
                    <a:pt x="649" y="600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59" y="615"/>
                    <a:pt x="659" y="615"/>
                    <a:pt x="659" y="615"/>
                  </a:cubicBezTo>
                  <a:cubicBezTo>
                    <a:pt x="660" y="608"/>
                    <a:pt x="660" y="608"/>
                    <a:pt x="660" y="608"/>
                  </a:cubicBezTo>
                  <a:cubicBezTo>
                    <a:pt x="656" y="595"/>
                    <a:pt x="656" y="595"/>
                    <a:pt x="656" y="595"/>
                  </a:cubicBezTo>
                  <a:cubicBezTo>
                    <a:pt x="642" y="588"/>
                    <a:pt x="642" y="588"/>
                    <a:pt x="642" y="588"/>
                  </a:cubicBezTo>
                  <a:lnTo>
                    <a:pt x="640" y="589"/>
                  </a:lnTo>
                  <a:close/>
                  <a:moveTo>
                    <a:pt x="662" y="637"/>
                  </a:moveTo>
                  <a:cubicBezTo>
                    <a:pt x="667" y="641"/>
                    <a:pt x="667" y="641"/>
                    <a:pt x="667" y="641"/>
                  </a:cubicBezTo>
                  <a:cubicBezTo>
                    <a:pt x="667" y="650"/>
                    <a:pt x="667" y="650"/>
                    <a:pt x="667" y="650"/>
                  </a:cubicBezTo>
                  <a:cubicBezTo>
                    <a:pt x="677" y="649"/>
                    <a:pt x="677" y="649"/>
                    <a:pt x="677" y="649"/>
                  </a:cubicBezTo>
                  <a:cubicBezTo>
                    <a:pt x="684" y="646"/>
                    <a:pt x="684" y="646"/>
                    <a:pt x="684" y="646"/>
                  </a:cubicBezTo>
                  <a:cubicBezTo>
                    <a:pt x="673" y="634"/>
                    <a:pt x="673" y="634"/>
                    <a:pt x="673" y="634"/>
                  </a:cubicBezTo>
                  <a:cubicBezTo>
                    <a:pt x="664" y="631"/>
                    <a:pt x="664" y="631"/>
                    <a:pt x="664" y="631"/>
                  </a:cubicBezTo>
                  <a:lnTo>
                    <a:pt x="662" y="637"/>
                  </a:lnTo>
                  <a:close/>
                  <a:moveTo>
                    <a:pt x="630" y="623"/>
                  </a:moveTo>
                  <a:cubicBezTo>
                    <a:pt x="635" y="632"/>
                    <a:pt x="635" y="632"/>
                    <a:pt x="635" y="632"/>
                  </a:cubicBezTo>
                  <a:cubicBezTo>
                    <a:pt x="635" y="642"/>
                    <a:pt x="635" y="642"/>
                    <a:pt x="635" y="642"/>
                  </a:cubicBezTo>
                  <a:cubicBezTo>
                    <a:pt x="646" y="657"/>
                    <a:pt x="646" y="657"/>
                    <a:pt x="646" y="657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38" y="624"/>
                    <a:pt x="638" y="624"/>
                    <a:pt x="638" y="624"/>
                  </a:cubicBezTo>
                  <a:cubicBezTo>
                    <a:pt x="634" y="618"/>
                    <a:pt x="634" y="618"/>
                    <a:pt x="634" y="618"/>
                  </a:cubicBezTo>
                  <a:lnTo>
                    <a:pt x="630" y="623"/>
                  </a:lnTo>
                  <a:close/>
                  <a:moveTo>
                    <a:pt x="656" y="647"/>
                  </a:moveTo>
                  <a:cubicBezTo>
                    <a:pt x="652" y="657"/>
                    <a:pt x="652" y="657"/>
                    <a:pt x="652" y="657"/>
                  </a:cubicBezTo>
                  <a:cubicBezTo>
                    <a:pt x="658" y="663"/>
                    <a:pt x="658" y="663"/>
                    <a:pt x="658" y="663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58" y="633"/>
                    <a:pt x="658" y="633"/>
                    <a:pt x="658" y="633"/>
                  </a:cubicBezTo>
                  <a:cubicBezTo>
                    <a:pt x="650" y="636"/>
                    <a:pt x="650" y="636"/>
                    <a:pt x="650" y="636"/>
                  </a:cubicBezTo>
                  <a:lnTo>
                    <a:pt x="656" y="647"/>
                  </a:lnTo>
                  <a:close/>
                  <a:moveTo>
                    <a:pt x="672" y="672"/>
                  </a:moveTo>
                  <a:cubicBezTo>
                    <a:pt x="673" y="683"/>
                    <a:pt x="673" y="683"/>
                    <a:pt x="673" y="683"/>
                  </a:cubicBezTo>
                  <a:cubicBezTo>
                    <a:pt x="681" y="701"/>
                    <a:pt x="681" y="701"/>
                    <a:pt x="681" y="701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682" y="671"/>
                    <a:pt x="682" y="671"/>
                    <a:pt x="682" y="671"/>
                  </a:cubicBezTo>
                  <a:cubicBezTo>
                    <a:pt x="676" y="669"/>
                    <a:pt x="676" y="669"/>
                    <a:pt x="676" y="669"/>
                  </a:cubicBezTo>
                  <a:cubicBezTo>
                    <a:pt x="676" y="662"/>
                    <a:pt x="676" y="662"/>
                    <a:pt x="676" y="662"/>
                  </a:cubicBezTo>
                  <a:cubicBezTo>
                    <a:pt x="668" y="656"/>
                    <a:pt x="668" y="656"/>
                    <a:pt x="668" y="656"/>
                  </a:cubicBezTo>
                  <a:cubicBezTo>
                    <a:pt x="663" y="668"/>
                    <a:pt x="663" y="668"/>
                    <a:pt x="663" y="668"/>
                  </a:cubicBezTo>
                  <a:lnTo>
                    <a:pt x="672" y="672"/>
                  </a:lnTo>
                  <a:close/>
                  <a:moveTo>
                    <a:pt x="724" y="705"/>
                  </a:moveTo>
                  <a:cubicBezTo>
                    <a:pt x="732" y="690"/>
                    <a:pt x="732" y="690"/>
                    <a:pt x="732" y="690"/>
                  </a:cubicBezTo>
                  <a:cubicBezTo>
                    <a:pt x="724" y="670"/>
                    <a:pt x="724" y="670"/>
                    <a:pt x="724" y="670"/>
                  </a:cubicBezTo>
                  <a:cubicBezTo>
                    <a:pt x="717" y="655"/>
                    <a:pt x="717" y="655"/>
                    <a:pt x="717" y="655"/>
                  </a:cubicBezTo>
                  <a:cubicBezTo>
                    <a:pt x="697" y="647"/>
                    <a:pt x="697" y="647"/>
                    <a:pt x="697" y="647"/>
                  </a:cubicBezTo>
                  <a:cubicBezTo>
                    <a:pt x="684" y="620"/>
                    <a:pt x="684" y="620"/>
                    <a:pt x="684" y="620"/>
                  </a:cubicBezTo>
                  <a:cubicBezTo>
                    <a:pt x="644" y="552"/>
                    <a:pt x="644" y="552"/>
                    <a:pt x="644" y="552"/>
                  </a:cubicBezTo>
                  <a:cubicBezTo>
                    <a:pt x="634" y="534"/>
                    <a:pt x="634" y="534"/>
                    <a:pt x="634" y="534"/>
                  </a:cubicBezTo>
                  <a:cubicBezTo>
                    <a:pt x="611" y="532"/>
                    <a:pt x="611" y="532"/>
                    <a:pt x="611" y="532"/>
                  </a:cubicBezTo>
                  <a:cubicBezTo>
                    <a:pt x="591" y="555"/>
                    <a:pt x="591" y="555"/>
                    <a:pt x="591" y="555"/>
                  </a:cubicBezTo>
                  <a:cubicBezTo>
                    <a:pt x="566" y="522"/>
                    <a:pt x="566" y="522"/>
                    <a:pt x="566" y="522"/>
                  </a:cubicBezTo>
                  <a:cubicBezTo>
                    <a:pt x="559" y="519"/>
                    <a:pt x="559" y="519"/>
                    <a:pt x="559" y="519"/>
                  </a:cubicBezTo>
                  <a:cubicBezTo>
                    <a:pt x="554" y="509"/>
                    <a:pt x="554" y="509"/>
                    <a:pt x="554" y="509"/>
                  </a:cubicBezTo>
                  <a:cubicBezTo>
                    <a:pt x="529" y="512"/>
                    <a:pt x="529" y="512"/>
                    <a:pt x="529" y="512"/>
                  </a:cubicBezTo>
                  <a:cubicBezTo>
                    <a:pt x="521" y="502"/>
                    <a:pt x="521" y="502"/>
                    <a:pt x="521" y="502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493" y="125"/>
                    <a:pt x="493" y="125"/>
                    <a:pt x="493" y="125"/>
                  </a:cubicBezTo>
                  <a:cubicBezTo>
                    <a:pt x="473" y="115"/>
                    <a:pt x="473" y="115"/>
                    <a:pt x="473" y="115"/>
                  </a:cubicBezTo>
                  <a:cubicBezTo>
                    <a:pt x="454" y="100"/>
                    <a:pt x="454" y="100"/>
                    <a:pt x="454" y="100"/>
                  </a:cubicBezTo>
                  <a:cubicBezTo>
                    <a:pt x="442" y="109"/>
                    <a:pt x="442" y="109"/>
                    <a:pt x="442" y="109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12" y="96"/>
                    <a:pt x="412" y="96"/>
                    <a:pt x="412" y="96"/>
                  </a:cubicBezTo>
                  <a:cubicBezTo>
                    <a:pt x="407" y="98"/>
                    <a:pt x="407" y="98"/>
                    <a:pt x="407" y="98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0" y="90"/>
                    <a:pt x="370" y="90"/>
                    <a:pt x="370" y="90"/>
                  </a:cubicBezTo>
                  <a:cubicBezTo>
                    <a:pt x="370" y="81"/>
                    <a:pt x="370" y="81"/>
                    <a:pt x="370" y="81"/>
                  </a:cubicBezTo>
                  <a:cubicBezTo>
                    <a:pt x="344" y="79"/>
                    <a:pt x="344" y="79"/>
                    <a:pt x="344" y="79"/>
                  </a:cubicBezTo>
                  <a:cubicBezTo>
                    <a:pt x="328" y="89"/>
                    <a:pt x="328" y="89"/>
                    <a:pt x="328" y="89"/>
                  </a:cubicBezTo>
                  <a:cubicBezTo>
                    <a:pt x="330" y="79"/>
                    <a:pt x="330" y="79"/>
                    <a:pt x="330" y="79"/>
                  </a:cubicBezTo>
                  <a:cubicBezTo>
                    <a:pt x="297" y="61"/>
                    <a:pt x="297" y="61"/>
                    <a:pt x="297" y="61"/>
                  </a:cubicBezTo>
                  <a:cubicBezTo>
                    <a:pt x="294" y="44"/>
                    <a:pt x="294" y="44"/>
                    <a:pt x="294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57" y="14"/>
                    <a:pt x="257" y="14"/>
                    <a:pt x="257" y="14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37" y="43"/>
                    <a:pt x="237" y="43"/>
                    <a:pt x="237" y="43"/>
                  </a:cubicBezTo>
                  <a:cubicBezTo>
                    <a:pt x="235" y="33"/>
                    <a:pt x="235" y="33"/>
                    <a:pt x="235" y="33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75" y="46"/>
                    <a:pt x="175" y="46"/>
                    <a:pt x="175" y="4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9" y="226"/>
                    <a:pt x="89" y="226"/>
                    <a:pt x="89" y="226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31" y="266"/>
                    <a:pt x="131" y="266"/>
                    <a:pt x="131" y="266"/>
                  </a:cubicBezTo>
                  <a:cubicBezTo>
                    <a:pt x="138" y="280"/>
                    <a:pt x="138" y="280"/>
                    <a:pt x="138" y="280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93" y="273"/>
                    <a:pt x="93" y="273"/>
                    <a:pt x="93" y="273"/>
                  </a:cubicBezTo>
                  <a:cubicBezTo>
                    <a:pt x="92" y="264"/>
                    <a:pt x="92" y="264"/>
                    <a:pt x="92" y="264"/>
                  </a:cubicBezTo>
                  <a:cubicBezTo>
                    <a:pt x="93" y="259"/>
                    <a:pt x="93" y="259"/>
                    <a:pt x="93" y="259"/>
                  </a:cubicBezTo>
                  <a:cubicBezTo>
                    <a:pt x="93" y="255"/>
                    <a:pt x="93" y="255"/>
                    <a:pt x="93" y="255"/>
                  </a:cubicBezTo>
                  <a:cubicBezTo>
                    <a:pt x="75" y="255"/>
                    <a:pt x="75" y="255"/>
                    <a:pt x="75" y="255"/>
                  </a:cubicBezTo>
                  <a:cubicBezTo>
                    <a:pt x="54" y="269"/>
                    <a:pt x="54" y="269"/>
                    <a:pt x="54" y="269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41" y="315"/>
                    <a:pt x="41" y="315"/>
                    <a:pt x="41" y="315"/>
                  </a:cubicBezTo>
                  <a:cubicBezTo>
                    <a:pt x="46" y="322"/>
                    <a:pt x="46" y="322"/>
                    <a:pt x="46" y="322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23" y="326"/>
                    <a:pt x="23" y="326"/>
                    <a:pt x="23" y="326"/>
                  </a:cubicBezTo>
                  <a:cubicBezTo>
                    <a:pt x="35" y="339"/>
                    <a:pt x="35" y="339"/>
                    <a:pt x="35" y="339"/>
                  </a:cubicBezTo>
                  <a:cubicBezTo>
                    <a:pt x="35" y="348"/>
                    <a:pt x="35" y="348"/>
                    <a:pt x="35" y="348"/>
                  </a:cubicBezTo>
                  <a:cubicBezTo>
                    <a:pt x="46" y="358"/>
                    <a:pt x="46" y="358"/>
                    <a:pt x="46" y="358"/>
                  </a:cubicBezTo>
                  <a:cubicBezTo>
                    <a:pt x="83" y="358"/>
                    <a:pt x="83" y="358"/>
                    <a:pt x="83" y="358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89" y="356"/>
                    <a:pt x="89" y="356"/>
                    <a:pt x="89" y="356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111" y="351"/>
                    <a:pt x="111" y="351"/>
                    <a:pt x="111" y="351"/>
                  </a:cubicBezTo>
                  <a:cubicBezTo>
                    <a:pt x="141" y="336"/>
                    <a:pt x="141" y="336"/>
                    <a:pt x="141" y="336"/>
                  </a:cubicBezTo>
                  <a:cubicBezTo>
                    <a:pt x="143" y="350"/>
                    <a:pt x="143" y="350"/>
                    <a:pt x="143" y="350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31" y="357"/>
                    <a:pt x="131" y="357"/>
                    <a:pt x="131" y="357"/>
                  </a:cubicBezTo>
                  <a:cubicBezTo>
                    <a:pt x="137" y="360"/>
                    <a:pt x="137" y="360"/>
                    <a:pt x="137" y="360"/>
                  </a:cubicBezTo>
                  <a:cubicBezTo>
                    <a:pt x="145" y="391"/>
                    <a:pt x="145" y="391"/>
                    <a:pt x="145" y="391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24" y="397"/>
                    <a:pt x="124" y="397"/>
                    <a:pt x="124" y="397"/>
                  </a:cubicBezTo>
                  <a:cubicBezTo>
                    <a:pt x="113" y="410"/>
                    <a:pt x="113" y="410"/>
                    <a:pt x="113" y="410"/>
                  </a:cubicBezTo>
                  <a:cubicBezTo>
                    <a:pt x="94" y="409"/>
                    <a:pt x="94" y="409"/>
                    <a:pt x="94" y="409"/>
                  </a:cubicBezTo>
                  <a:cubicBezTo>
                    <a:pt x="96" y="403"/>
                    <a:pt x="96" y="403"/>
                    <a:pt x="96" y="403"/>
                  </a:cubicBezTo>
                  <a:cubicBezTo>
                    <a:pt x="86" y="402"/>
                    <a:pt x="86" y="402"/>
                    <a:pt x="86" y="402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77" y="420"/>
                    <a:pt x="77" y="420"/>
                    <a:pt x="77" y="420"/>
                  </a:cubicBezTo>
                  <a:cubicBezTo>
                    <a:pt x="72" y="427"/>
                    <a:pt x="72" y="427"/>
                    <a:pt x="72" y="427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59" y="436"/>
                    <a:pt x="59" y="436"/>
                    <a:pt x="59" y="436"/>
                  </a:cubicBezTo>
                  <a:cubicBezTo>
                    <a:pt x="49" y="449"/>
                    <a:pt x="49" y="449"/>
                    <a:pt x="49" y="449"/>
                  </a:cubicBezTo>
                  <a:cubicBezTo>
                    <a:pt x="58" y="467"/>
                    <a:pt x="58" y="467"/>
                    <a:pt x="58" y="467"/>
                  </a:cubicBezTo>
                  <a:cubicBezTo>
                    <a:pt x="66" y="467"/>
                    <a:pt x="66" y="467"/>
                    <a:pt x="66" y="467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85" y="481"/>
                    <a:pt x="85" y="481"/>
                    <a:pt x="85" y="481"/>
                  </a:cubicBezTo>
                  <a:cubicBezTo>
                    <a:pt x="92" y="497"/>
                    <a:pt x="92" y="497"/>
                    <a:pt x="92" y="497"/>
                  </a:cubicBezTo>
                  <a:cubicBezTo>
                    <a:pt x="85" y="492"/>
                    <a:pt x="85" y="492"/>
                    <a:pt x="85" y="492"/>
                  </a:cubicBezTo>
                  <a:cubicBezTo>
                    <a:pt x="76" y="496"/>
                    <a:pt x="76" y="496"/>
                    <a:pt x="76" y="496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30"/>
                    <a:pt x="78" y="530"/>
                    <a:pt x="78" y="530"/>
                  </a:cubicBezTo>
                  <a:cubicBezTo>
                    <a:pt x="93" y="531"/>
                    <a:pt x="93" y="531"/>
                    <a:pt x="93" y="531"/>
                  </a:cubicBezTo>
                  <a:cubicBezTo>
                    <a:pt x="98" y="526"/>
                    <a:pt x="98" y="526"/>
                    <a:pt x="98" y="526"/>
                  </a:cubicBezTo>
                  <a:cubicBezTo>
                    <a:pt x="105" y="525"/>
                    <a:pt x="105" y="525"/>
                    <a:pt x="105" y="525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25" y="557"/>
                    <a:pt x="125" y="557"/>
                    <a:pt x="125" y="557"/>
                  </a:cubicBezTo>
                  <a:cubicBezTo>
                    <a:pt x="123" y="571"/>
                    <a:pt x="123" y="571"/>
                    <a:pt x="123" y="571"/>
                  </a:cubicBezTo>
                  <a:cubicBezTo>
                    <a:pt x="117" y="579"/>
                    <a:pt x="117" y="579"/>
                    <a:pt x="117" y="579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43" y="566"/>
                    <a:pt x="143" y="566"/>
                    <a:pt x="143" y="566"/>
                  </a:cubicBezTo>
                  <a:cubicBezTo>
                    <a:pt x="164" y="562"/>
                    <a:pt x="164" y="562"/>
                    <a:pt x="164" y="562"/>
                  </a:cubicBezTo>
                  <a:cubicBezTo>
                    <a:pt x="173" y="568"/>
                    <a:pt x="173" y="568"/>
                    <a:pt x="173" y="568"/>
                  </a:cubicBezTo>
                  <a:cubicBezTo>
                    <a:pt x="186" y="595"/>
                    <a:pt x="186" y="595"/>
                    <a:pt x="186" y="595"/>
                  </a:cubicBezTo>
                  <a:cubicBezTo>
                    <a:pt x="193" y="598"/>
                    <a:pt x="193" y="598"/>
                    <a:pt x="193" y="598"/>
                  </a:cubicBezTo>
                  <a:cubicBezTo>
                    <a:pt x="194" y="594"/>
                    <a:pt x="194" y="594"/>
                    <a:pt x="194" y="594"/>
                  </a:cubicBezTo>
                  <a:cubicBezTo>
                    <a:pt x="192" y="585"/>
                    <a:pt x="192" y="585"/>
                    <a:pt x="192" y="585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8" y="573"/>
                    <a:pt x="198" y="573"/>
                    <a:pt x="198" y="573"/>
                  </a:cubicBezTo>
                  <a:cubicBezTo>
                    <a:pt x="198" y="584"/>
                    <a:pt x="198" y="584"/>
                    <a:pt x="198" y="584"/>
                  </a:cubicBezTo>
                  <a:cubicBezTo>
                    <a:pt x="213" y="579"/>
                    <a:pt x="213" y="579"/>
                    <a:pt x="213" y="579"/>
                  </a:cubicBezTo>
                  <a:cubicBezTo>
                    <a:pt x="226" y="556"/>
                    <a:pt x="226" y="556"/>
                    <a:pt x="226" y="556"/>
                  </a:cubicBezTo>
                  <a:cubicBezTo>
                    <a:pt x="231" y="559"/>
                    <a:pt x="231" y="559"/>
                    <a:pt x="231" y="559"/>
                  </a:cubicBezTo>
                  <a:cubicBezTo>
                    <a:pt x="225" y="571"/>
                    <a:pt x="225" y="571"/>
                    <a:pt x="225" y="571"/>
                  </a:cubicBezTo>
                  <a:cubicBezTo>
                    <a:pt x="223" y="594"/>
                    <a:pt x="223" y="594"/>
                    <a:pt x="223" y="594"/>
                  </a:cubicBezTo>
                  <a:cubicBezTo>
                    <a:pt x="227" y="601"/>
                    <a:pt x="227" y="601"/>
                    <a:pt x="227" y="601"/>
                  </a:cubicBezTo>
                  <a:cubicBezTo>
                    <a:pt x="216" y="622"/>
                    <a:pt x="216" y="622"/>
                    <a:pt x="216" y="622"/>
                  </a:cubicBezTo>
                  <a:cubicBezTo>
                    <a:pt x="199" y="628"/>
                    <a:pt x="199" y="628"/>
                    <a:pt x="199" y="628"/>
                  </a:cubicBezTo>
                  <a:cubicBezTo>
                    <a:pt x="187" y="644"/>
                    <a:pt x="187" y="644"/>
                    <a:pt x="187" y="644"/>
                  </a:cubicBezTo>
                  <a:cubicBezTo>
                    <a:pt x="181" y="643"/>
                    <a:pt x="181" y="643"/>
                    <a:pt x="181" y="643"/>
                  </a:cubicBezTo>
                  <a:cubicBezTo>
                    <a:pt x="160" y="651"/>
                    <a:pt x="160" y="651"/>
                    <a:pt x="160" y="651"/>
                  </a:cubicBezTo>
                  <a:cubicBezTo>
                    <a:pt x="148" y="663"/>
                    <a:pt x="148" y="663"/>
                    <a:pt x="148" y="663"/>
                  </a:cubicBezTo>
                  <a:cubicBezTo>
                    <a:pt x="150" y="674"/>
                    <a:pt x="150" y="674"/>
                    <a:pt x="150" y="674"/>
                  </a:cubicBezTo>
                  <a:cubicBezTo>
                    <a:pt x="142" y="675"/>
                    <a:pt x="142" y="675"/>
                    <a:pt x="142" y="675"/>
                  </a:cubicBezTo>
                  <a:cubicBezTo>
                    <a:pt x="136" y="661"/>
                    <a:pt x="136" y="661"/>
                    <a:pt x="136" y="661"/>
                  </a:cubicBezTo>
                  <a:cubicBezTo>
                    <a:pt x="132" y="661"/>
                    <a:pt x="132" y="661"/>
                    <a:pt x="132" y="661"/>
                  </a:cubicBezTo>
                  <a:cubicBezTo>
                    <a:pt x="110" y="680"/>
                    <a:pt x="110" y="680"/>
                    <a:pt x="110" y="680"/>
                  </a:cubicBezTo>
                  <a:cubicBezTo>
                    <a:pt x="118" y="705"/>
                    <a:pt x="118" y="705"/>
                    <a:pt x="118" y="705"/>
                  </a:cubicBezTo>
                  <a:cubicBezTo>
                    <a:pt x="128" y="700"/>
                    <a:pt x="128" y="700"/>
                    <a:pt x="128" y="700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35" y="684"/>
                    <a:pt x="135" y="684"/>
                    <a:pt x="135" y="684"/>
                  </a:cubicBezTo>
                  <a:cubicBezTo>
                    <a:pt x="138" y="696"/>
                    <a:pt x="138" y="696"/>
                    <a:pt x="138" y="696"/>
                  </a:cubicBezTo>
                  <a:cubicBezTo>
                    <a:pt x="164" y="674"/>
                    <a:pt x="164" y="674"/>
                    <a:pt x="164" y="674"/>
                  </a:cubicBezTo>
                  <a:cubicBezTo>
                    <a:pt x="164" y="685"/>
                    <a:pt x="164" y="685"/>
                    <a:pt x="164" y="685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4" y="669"/>
                    <a:pt x="174" y="669"/>
                    <a:pt x="174" y="669"/>
                  </a:cubicBezTo>
                  <a:cubicBezTo>
                    <a:pt x="183" y="666"/>
                    <a:pt x="183" y="666"/>
                    <a:pt x="183" y="666"/>
                  </a:cubicBezTo>
                  <a:cubicBezTo>
                    <a:pt x="185" y="671"/>
                    <a:pt x="185" y="671"/>
                    <a:pt x="185" y="671"/>
                  </a:cubicBezTo>
                  <a:cubicBezTo>
                    <a:pt x="201" y="654"/>
                    <a:pt x="201" y="654"/>
                    <a:pt x="201" y="654"/>
                  </a:cubicBezTo>
                  <a:cubicBezTo>
                    <a:pt x="221" y="647"/>
                    <a:pt x="221" y="647"/>
                    <a:pt x="221" y="647"/>
                  </a:cubicBezTo>
                  <a:cubicBezTo>
                    <a:pt x="241" y="637"/>
                    <a:pt x="241" y="637"/>
                    <a:pt x="241" y="637"/>
                  </a:cubicBezTo>
                  <a:cubicBezTo>
                    <a:pt x="251" y="616"/>
                    <a:pt x="251" y="616"/>
                    <a:pt x="251" y="616"/>
                  </a:cubicBezTo>
                  <a:cubicBezTo>
                    <a:pt x="256" y="616"/>
                    <a:pt x="256" y="616"/>
                    <a:pt x="256" y="616"/>
                  </a:cubicBezTo>
                  <a:cubicBezTo>
                    <a:pt x="256" y="611"/>
                    <a:pt x="256" y="611"/>
                    <a:pt x="256" y="611"/>
                  </a:cubicBezTo>
                  <a:cubicBezTo>
                    <a:pt x="265" y="602"/>
                    <a:pt x="265" y="602"/>
                    <a:pt x="265" y="602"/>
                  </a:cubicBezTo>
                  <a:cubicBezTo>
                    <a:pt x="274" y="593"/>
                    <a:pt x="274" y="593"/>
                    <a:pt x="274" y="593"/>
                  </a:cubicBezTo>
                  <a:cubicBezTo>
                    <a:pt x="277" y="584"/>
                    <a:pt x="277" y="584"/>
                    <a:pt x="277" y="584"/>
                  </a:cubicBezTo>
                  <a:cubicBezTo>
                    <a:pt x="286" y="577"/>
                    <a:pt x="286" y="577"/>
                    <a:pt x="286" y="577"/>
                  </a:cubicBezTo>
                  <a:cubicBezTo>
                    <a:pt x="292" y="569"/>
                    <a:pt x="292" y="569"/>
                    <a:pt x="292" y="569"/>
                  </a:cubicBezTo>
                  <a:cubicBezTo>
                    <a:pt x="293" y="559"/>
                    <a:pt x="293" y="559"/>
                    <a:pt x="293" y="559"/>
                  </a:cubicBezTo>
                  <a:cubicBezTo>
                    <a:pt x="286" y="556"/>
                    <a:pt x="286" y="556"/>
                    <a:pt x="286" y="556"/>
                  </a:cubicBezTo>
                  <a:cubicBezTo>
                    <a:pt x="279" y="558"/>
                    <a:pt x="279" y="558"/>
                    <a:pt x="279" y="558"/>
                  </a:cubicBezTo>
                  <a:cubicBezTo>
                    <a:pt x="283" y="537"/>
                    <a:pt x="283" y="537"/>
                    <a:pt x="283" y="537"/>
                  </a:cubicBezTo>
                  <a:cubicBezTo>
                    <a:pt x="292" y="537"/>
                    <a:pt x="292" y="537"/>
                    <a:pt x="292" y="537"/>
                  </a:cubicBezTo>
                  <a:cubicBezTo>
                    <a:pt x="297" y="531"/>
                    <a:pt x="297" y="531"/>
                    <a:pt x="297" y="531"/>
                  </a:cubicBezTo>
                  <a:cubicBezTo>
                    <a:pt x="300" y="515"/>
                    <a:pt x="300" y="515"/>
                    <a:pt x="300" y="515"/>
                  </a:cubicBezTo>
                  <a:cubicBezTo>
                    <a:pt x="318" y="491"/>
                    <a:pt x="318" y="491"/>
                    <a:pt x="318" y="491"/>
                  </a:cubicBezTo>
                  <a:cubicBezTo>
                    <a:pt x="339" y="468"/>
                    <a:pt x="339" y="468"/>
                    <a:pt x="339" y="468"/>
                  </a:cubicBezTo>
                  <a:cubicBezTo>
                    <a:pt x="357" y="468"/>
                    <a:pt x="357" y="468"/>
                    <a:pt x="357" y="468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65" y="482"/>
                    <a:pt x="365" y="482"/>
                    <a:pt x="365" y="482"/>
                  </a:cubicBezTo>
                  <a:cubicBezTo>
                    <a:pt x="357" y="476"/>
                    <a:pt x="357" y="476"/>
                    <a:pt x="357" y="476"/>
                  </a:cubicBezTo>
                  <a:cubicBezTo>
                    <a:pt x="340" y="478"/>
                    <a:pt x="340" y="478"/>
                    <a:pt x="340" y="478"/>
                  </a:cubicBezTo>
                  <a:cubicBezTo>
                    <a:pt x="325" y="493"/>
                    <a:pt x="325" y="493"/>
                    <a:pt x="325" y="493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316" y="525"/>
                    <a:pt x="316" y="525"/>
                    <a:pt x="316" y="525"/>
                  </a:cubicBezTo>
                  <a:cubicBezTo>
                    <a:pt x="317" y="542"/>
                    <a:pt x="317" y="542"/>
                    <a:pt x="317" y="542"/>
                  </a:cubicBezTo>
                  <a:cubicBezTo>
                    <a:pt x="322" y="540"/>
                    <a:pt x="322" y="540"/>
                    <a:pt x="322" y="540"/>
                  </a:cubicBezTo>
                  <a:cubicBezTo>
                    <a:pt x="327" y="535"/>
                    <a:pt x="327" y="535"/>
                    <a:pt x="327" y="535"/>
                  </a:cubicBezTo>
                  <a:cubicBezTo>
                    <a:pt x="333" y="535"/>
                    <a:pt x="333" y="535"/>
                    <a:pt x="333" y="535"/>
                  </a:cubicBezTo>
                  <a:cubicBezTo>
                    <a:pt x="320" y="549"/>
                    <a:pt x="320" y="549"/>
                    <a:pt x="320" y="549"/>
                  </a:cubicBezTo>
                  <a:cubicBezTo>
                    <a:pt x="315" y="552"/>
                    <a:pt x="315" y="552"/>
                    <a:pt x="315" y="552"/>
                  </a:cubicBezTo>
                  <a:cubicBezTo>
                    <a:pt x="314" y="558"/>
                    <a:pt x="314" y="558"/>
                    <a:pt x="314" y="558"/>
                  </a:cubicBezTo>
                  <a:cubicBezTo>
                    <a:pt x="334" y="556"/>
                    <a:pt x="334" y="556"/>
                    <a:pt x="334" y="556"/>
                  </a:cubicBezTo>
                  <a:cubicBezTo>
                    <a:pt x="344" y="544"/>
                    <a:pt x="344" y="544"/>
                    <a:pt x="344" y="544"/>
                  </a:cubicBezTo>
                  <a:cubicBezTo>
                    <a:pt x="350" y="550"/>
                    <a:pt x="350" y="550"/>
                    <a:pt x="350" y="550"/>
                  </a:cubicBezTo>
                  <a:cubicBezTo>
                    <a:pt x="357" y="546"/>
                    <a:pt x="357" y="546"/>
                    <a:pt x="357" y="546"/>
                  </a:cubicBezTo>
                  <a:cubicBezTo>
                    <a:pt x="365" y="542"/>
                    <a:pt x="365" y="542"/>
                    <a:pt x="365" y="542"/>
                  </a:cubicBezTo>
                  <a:cubicBezTo>
                    <a:pt x="362" y="535"/>
                    <a:pt x="362" y="535"/>
                    <a:pt x="362" y="535"/>
                  </a:cubicBezTo>
                  <a:cubicBezTo>
                    <a:pt x="366" y="527"/>
                    <a:pt x="366" y="527"/>
                    <a:pt x="366" y="527"/>
                  </a:cubicBezTo>
                  <a:cubicBezTo>
                    <a:pt x="370" y="527"/>
                    <a:pt x="370" y="527"/>
                    <a:pt x="370" y="527"/>
                  </a:cubicBezTo>
                  <a:cubicBezTo>
                    <a:pt x="378" y="529"/>
                    <a:pt x="378" y="529"/>
                    <a:pt x="378" y="529"/>
                  </a:cubicBezTo>
                  <a:cubicBezTo>
                    <a:pt x="388" y="520"/>
                    <a:pt x="388" y="520"/>
                    <a:pt x="388" y="520"/>
                  </a:cubicBezTo>
                  <a:cubicBezTo>
                    <a:pt x="387" y="499"/>
                    <a:pt x="387" y="499"/>
                    <a:pt x="387" y="499"/>
                  </a:cubicBezTo>
                  <a:cubicBezTo>
                    <a:pt x="392" y="481"/>
                    <a:pt x="392" y="481"/>
                    <a:pt x="392" y="481"/>
                  </a:cubicBezTo>
                  <a:cubicBezTo>
                    <a:pt x="397" y="492"/>
                    <a:pt x="397" y="492"/>
                    <a:pt x="397" y="492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20" y="495"/>
                    <a:pt x="420" y="495"/>
                    <a:pt x="420" y="495"/>
                  </a:cubicBezTo>
                  <a:cubicBezTo>
                    <a:pt x="433" y="505"/>
                    <a:pt x="433" y="505"/>
                    <a:pt x="433" y="505"/>
                  </a:cubicBezTo>
                  <a:cubicBezTo>
                    <a:pt x="448" y="509"/>
                    <a:pt x="448" y="509"/>
                    <a:pt x="448" y="509"/>
                  </a:cubicBezTo>
                  <a:cubicBezTo>
                    <a:pt x="455" y="504"/>
                    <a:pt x="455" y="504"/>
                    <a:pt x="455" y="504"/>
                  </a:cubicBezTo>
                  <a:cubicBezTo>
                    <a:pt x="456" y="513"/>
                    <a:pt x="456" y="513"/>
                    <a:pt x="456" y="513"/>
                  </a:cubicBezTo>
                  <a:cubicBezTo>
                    <a:pt x="461" y="517"/>
                    <a:pt x="461" y="517"/>
                    <a:pt x="461" y="517"/>
                  </a:cubicBezTo>
                  <a:cubicBezTo>
                    <a:pt x="466" y="516"/>
                    <a:pt x="466" y="516"/>
                    <a:pt x="466" y="516"/>
                  </a:cubicBezTo>
                  <a:cubicBezTo>
                    <a:pt x="466" y="523"/>
                    <a:pt x="466" y="523"/>
                    <a:pt x="466" y="523"/>
                  </a:cubicBezTo>
                  <a:cubicBezTo>
                    <a:pt x="471" y="525"/>
                    <a:pt x="471" y="525"/>
                    <a:pt x="471" y="525"/>
                  </a:cubicBezTo>
                  <a:cubicBezTo>
                    <a:pt x="483" y="519"/>
                    <a:pt x="483" y="519"/>
                    <a:pt x="483" y="519"/>
                  </a:cubicBezTo>
                  <a:cubicBezTo>
                    <a:pt x="495" y="522"/>
                    <a:pt x="495" y="522"/>
                    <a:pt x="495" y="522"/>
                  </a:cubicBezTo>
                  <a:cubicBezTo>
                    <a:pt x="512" y="527"/>
                    <a:pt x="512" y="527"/>
                    <a:pt x="512" y="527"/>
                  </a:cubicBezTo>
                  <a:cubicBezTo>
                    <a:pt x="540" y="533"/>
                    <a:pt x="540" y="533"/>
                    <a:pt x="540" y="533"/>
                  </a:cubicBezTo>
                  <a:cubicBezTo>
                    <a:pt x="549" y="525"/>
                    <a:pt x="549" y="525"/>
                    <a:pt x="549" y="525"/>
                  </a:cubicBezTo>
                  <a:cubicBezTo>
                    <a:pt x="555" y="526"/>
                    <a:pt x="555" y="526"/>
                    <a:pt x="555" y="526"/>
                  </a:cubicBezTo>
                  <a:cubicBezTo>
                    <a:pt x="553" y="534"/>
                    <a:pt x="553" y="534"/>
                    <a:pt x="553" y="534"/>
                  </a:cubicBezTo>
                  <a:cubicBezTo>
                    <a:pt x="548" y="544"/>
                    <a:pt x="548" y="544"/>
                    <a:pt x="548" y="544"/>
                  </a:cubicBezTo>
                  <a:cubicBezTo>
                    <a:pt x="550" y="549"/>
                    <a:pt x="550" y="549"/>
                    <a:pt x="550" y="549"/>
                  </a:cubicBezTo>
                  <a:cubicBezTo>
                    <a:pt x="558" y="551"/>
                    <a:pt x="558" y="551"/>
                    <a:pt x="558" y="551"/>
                  </a:cubicBezTo>
                  <a:cubicBezTo>
                    <a:pt x="566" y="558"/>
                    <a:pt x="566" y="558"/>
                    <a:pt x="566" y="558"/>
                  </a:cubicBezTo>
                  <a:cubicBezTo>
                    <a:pt x="571" y="552"/>
                    <a:pt x="571" y="552"/>
                    <a:pt x="571" y="552"/>
                  </a:cubicBezTo>
                  <a:cubicBezTo>
                    <a:pt x="573" y="563"/>
                    <a:pt x="573" y="563"/>
                    <a:pt x="573" y="563"/>
                  </a:cubicBezTo>
                  <a:cubicBezTo>
                    <a:pt x="582" y="566"/>
                    <a:pt x="582" y="566"/>
                    <a:pt x="582" y="566"/>
                  </a:cubicBezTo>
                  <a:cubicBezTo>
                    <a:pt x="594" y="577"/>
                    <a:pt x="594" y="577"/>
                    <a:pt x="594" y="577"/>
                  </a:cubicBezTo>
                  <a:cubicBezTo>
                    <a:pt x="601" y="578"/>
                    <a:pt x="601" y="578"/>
                    <a:pt x="601" y="578"/>
                  </a:cubicBezTo>
                  <a:cubicBezTo>
                    <a:pt x="608" y="582"/>
                    <a:pt x="608" y="582"/>
                    <a:pt x="608" y="582"/>
                  </a:cubicBezTo>
                  <a:cubicBezTo>
                    <a:pt x="618" y="576"/>
                    <a:pt x="618" y="576"/>
                    <a:pt x="618" y="576"/>
                  </a:cubicBezTo>
                  <a:cubicBezTo>
                    <a:pt x="602" y="562"/>
                    <a:pt x="602" y="562"/>
                    <a:pt x="602" y="562"/>
                  </a:cubicBezTo>
                  <a:cubicBezTo>
                    <a:pt x="601" y="553"/>
                    <a:pt x="601" y="553"/>
                    <a:pt x="601" y="553"/>
                  </a:cubicBezTo>
                  <a:cubicBezTo>
                    <a:pt x="613" y="560"/>
                    <a:pt x="613" y="560"/>
                    <a:pt x="613" y="560"/>
                  </a:cubicBezTo>
                  <a:cubicBezTo>
                    <a:pt x="617" y="555"/>
                    <a:pt x="617" y="555"/>
                    <a:pt x="617" y="555"/>
                  </a:cubicBezTo>
                  <a:cubicBezTo>
                    <a:pt x="622" y="566"/>
                    <a:pt x="622" y="566"/>
                    <a:pt x="622" y="566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8" y="579"/>
                    <a:pt x="628" y="579"/>
                    <a:pt x="628" y="579"/>
                  </a:cubicBezTo>
                  <a:cubicBezTo>
                    <a:pt x="633" y="584"/>
                    <a:pt x="633" y="584"/>
                    <a:pt x="633" y="584"/>
                  </a:cubicBezTo>
                  <a:cubicBezTo>
                    <a:pt x="636" y="567"/>
                    <a:pt x="636" y="567"/>
                    <a:pt x="636" y="567"/>
                  </a:cubicBezTo>
                  <a:cubicBezTo>
                    <a:pt x="634" y="551"/>
                    <a:pt x="634" y="551"/>
                    <a:pt x="634" y="551"/>
                  </a:cubicBezTo>
                  <a:cubicBezTo>
                    <a:pt x="639" y="557"/>
                    <a:pt x="639" y="557"/>
                    <a:pt x="639" y="557"/>
                  </a:cubicBezTo>
                  <a:cubicBezTo>
                    <a:pt x="652" y="585"/>
                    <a:pt x="652" y="585"/>
                    <a:pt x="652" y="585"/>
                  </a:cubicBezTo>
                  <a:cubicBezTo>
                    <a:pt x="659" y="587"/>
                    <a:pt x="659" y="587"/>
                    <a:pt x="659" y="587"/>
                  </a:cubicBezTo>
                  <a:cubicBezTo>
                    <a:pt x="665" y="602"/>
                    <a:pt x="665" y="602"/>
                    <a:pt x="665" y="602"/>
                  </a:cubicBezTo>
                  <a:cubicBezTo>
                    <a:pt x="669" y="606"/>
                    <a:pt x="669" y="606"/>
                    <a:pt x="669" y="606"/>
                  </a:cubicBezTo>
                  <a:cubicBezTo>
                    <a:pt x="666" y="611"/>
                    <a:pt x="666" y="611"/>
                    <a:pt x="666" y="611"/>
                  </a:cubicBezTo>
                  <a:cubicBezTo>
                    <a:pt x="671" y="623"/>
                    <a:pt x="671" y="623"/>
                    <a:pt x="671" y="623"/>
                  </a:cubicBezTo>
                  <a:cubicBezTo>
                    <a:pt x="690" y="643"/>
                    <a:pt x="690" y="643"/>
                    <a:pt x="690" y="643"/>
                  </a:cubicBezTo>
                  <a:cubicBezTo>
                    <a:pt x="689" y="650"/>
                    <a:pt x="689" y="650"/>
                    <a:pt x="689" y="650"/>
                  </a:cubicBezTo>
                  <a:cubicBezTo>
                    <a:pt x="706" y="663"/>
                    <a:pt x="706" y="663"/>
                    <a:pt x="706" y="663"/>
                  </a:cubicBezTo>
                  <a:cubicBezTo>
                    <a:pt x="701" y="668"/>
                    <a:pt x="701" y="668"/>
                    <a:pt x="701" y="668"/>
                  </a:cubicBezTo>
                  <a:cubicBezTo>
                    <a:pt x="700" y="676"/>
                    <a:pt x="700" y="676"/>
                    <a:pt x="700" y="676"/>
                  </a:cubicBezTo>
                  <a:cubicBezTo>
                    <a:pt x="696" y="681"/>
                    <a:pt x="696" y="681"/>
                    <a:pt x="696" y="68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05" y="692"/>
                    <a:pt x="705" y="692"/>
                    <a:pt x="705" y="692"/>
                  </a:cubicBezTo>
                  <a:cubicBezTo>
                    <a:pt x="719" y="695"/>
                    <a:pt x="719" y="695"/>
                    <a:pt x="719" y="695"/>
                  </a:cubicBezTo>
                  <a:lnTo>
                    <a:pt x="724" y="7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6" name="Uruguay">
              <a:extLst>
                <a:ext uri="{FF2B5EF4-FFF2-40B4-BE49-F238E27FC236}">
                  <a16:creationId xmlns="" xmlns:a16="http://schemas.microsoft.com/office/drawing/2014/main" id="{02C7E6AC-DA45-41F0-8929-5C688C6A0A91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5291" y="5606927"/>
              <a:ext cx="152278" cy="204523"/>
            </a:xfrm>
            <a:custGeom>
              <a:avLst/>
              <a:gdLst/>
              <a:ahLst/>
              <a:cxnLst>
                <a:cxn ang="0">
                  <a:pos x="8" y="181"/>
                </a:cxn>
                <a:cxn ang="0">
                  <a:pos x="0" y="162"/>
                </a:cxn>
                <a:cxn ang="0">
                  <a:pos x="2" y="130"/>
                </a:cxn>
                <a:cxn ang="0">
                  <a:pos x="6" y="94"/>
                </a:cxn>
                <a:cxn ang="0">
                  <a:pos x="12" y="68"/>
                </a:cxn>
                <a:cxn ang="0">
                  <a:pos x="30" y="24"/>
                </a:cxn>
                <a:cxn ang="0">
                  <a:pos x="52" y="0"/>
                </a:cxn>
                <a:cxn ang="0">
                  <a:pos x="70" y="40"/>
                </a:cxn>
                <a:cxn ang="0">
                  <a:pos x="84" y="60"/>
                </a:cxn>
                <a:cxn ang="0">
                  <a:pos x="98" y="52"/>
                </a:cxn>
                <a:cxn ang="0">
                  <a:pos x="120" y="70"/>
                </a:cxn>
                <a:cxn ang="0">
                  <a:pos x="144" y="82"/>
                </a:cxn>
                <a:cxn ang="0">
                  <a:pos x="160" y="100"/>
                </a:cxn>
                <a:cxn ang="0">
                  <a:pos x="174" y="124"/>
                </a:cxn>
                <a:cxn ang="0">
                  <a:pos x="188" y="128"/>
                </a:cxn>
                <a:cxn ang="0">
                  <a:pos x="180" y="148"/>
                </a:cxn>
                <a:cxn ang="0">
                  <a:pos x="178" y="168"/>
                </a:cxn>
                <a:cxn ang="0">
                  <a:pos x="178" y="181"/>
                </a:cxn>
                <a:cxn ang="0">
                  <a:pos x="188" y="191"/>
                </a:cxn>
                <a:cxn ang="0">
                  <a:pos x="178" y="211"/>
                </a:cxn>
                <a:cxn ang="0">
                  <a:pos x="170" y="223"/>
                </a:cxn>
                <a:cxn ang="0">
                  <a:pos x="142" y="239"/>
                </a:cxn>
                <a:cxn ang="0">
                  <a:pos x="126" y="247"/>
                </a:cxn>
                <a:cxn ang="0">
                  <a:pos x="86" y="247"/>
                </a:cxn>
                <a:cxn ang="0">
                  <a:pos x="68" y="243"/>
                </a:cxn>
                <a:cxn ang="0">
                  <a:pos x="42" y="227"/>
                </a:cxn>
                <a:cxn ang="0">
                  <a:pos x="26" y="225"/>
                </a:cxn>
                <a:cxn ang="0">
                  <a:pos x="8" y="209"/>
                </a:cxn>
                <a:cxn ang="0">
                  <a:pos x="8" y="181"/>
                </a:cxn>
              </a:cxnLst>
              <a:rect l="0" t="0" r="r" b="b"/>
              <a:pathLst>
                <a:path w="188" h="247">
                  <a:moveTo>
                    <a:pt x="8" y="181"/>
                  </a:moveTo>
                  <a:lnTo>
                    <a:pt x="0" y="162"/>
                  </a:lnTo>
                  <a:lnTo>
                    <a:pt x="2" y="130"/>
                  </a:lnTo>
                  <a:lnTo>
                    <a:pt x="6" y="94"/>
                  </a:lnTo>
                  <a:lnTo>
                    <a:pt x="12" y="68"/>
                  </a:lnTo>
                  <a:lnTo>
                    <a:pt x="30" y="24"/>
                  </a:lnTo>
                  <a:lnTo>
                    <a:pt x="52" y="0"/>
                  </a:lnTo>
                  <a:lnTo>
                    <a:pt x="70" y="40"/>
                  </a:lnTo>
                  <a:lnTo>
                    <a:pt x="84" y="60"/>
                  </a:lnTo>
                  <a:lnTo>
                    <a:pt x="98" y="52"/>
                  </a:lnTo>
                  <a:lnTo>
                    <a:pt x="120" y="70"/>
                  </a:lnTo>
                  <a:lnTo>
                    <a:pt x="144" y="82"/>
                  </a:lnTo>
                  <a:lnTo>
                    <a:pt x="160" y="100"/>
                  </a:lnTo>
                  <a:lnTo>
                    <a:pt x="174" y="124"/>
                  </a:lnTo>
                  <a:lnTo>
                    <a:pt x="188" y="128"/>
                  </a:lnTo>
                  <a:lnTo>
                    <a:pt x="180" y="148"/>
                  </a:lnTo>
                  <a:lnTo>
                    <a:pt x="178" y="168"/>
                  </a:lnTo>
                  <a:lnTo>
                    <a:pt x="178" y="181"/>
                  </a:lnTo>
                  <a:lnTo>
                    <a:pt x="188" y="191"/>
                  </a:lnTo>
                  <a:lnTo>
                    <a:pt x="178" y="211"/>
                  </a:lnTo>
                  <a:lnTo>
                    <a:pt x="170" y="223"/>
                  </a:lnTo>
                  <a:lnTo>
                    <a:pt x="142" y="239"/>
                  </a:lnTo>
                  <a:lnTo>
                    <a:pt x="126" y="247"/>
                  </a:lnTo>
                  <a:lnTo>
                    <a:pt x="86" y="247"/>
                  </a:lnTo>
                  <a:lnTo>
                    <a:pt x="68" y="243"/>
                  </a:lnTo>
                  <a:lnTo>
                    <a:pt x="42" y="227"/>
                  </a:lnTo>
                  <a:lnTo>
                    <a:pt x="26" y="225"/>
                  </a:lnTo>
                  <a:lnTo>
                    <a:pt x="8" y="209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7" name="Uzbekistan">
              <a:extLst>
                <a:ext uri="{FF2B5EF4-FFF2-40B4-BE49-F238E27FC236}">
                  <a16:creationId xmlns="" xmlns:a16="http://schemas.microsoft.com/office/drawing/2014/main" id="{55C87C37-C565-45E8-8A09-ABC51EC0A3F9}"/>
                </a:ext>
              </a:extLst>
            </p:cNvPr>
            <p:cNvSpPr>
              <a:spLocks/>
            </p:cNvSpPr>
            <p:nvPr/>
          </p:nvSpPr>
          <p:spPr bwMode="gray">
            <a:xfrm>
              <a:off x="7530719" y="2924540"/>
              <a:ext cx="515408" cy="369714"/>
            </a:xfrm>
            <a:custGeom>
              <a:avLst/>
              <a:gdLst/>
              <a:ahLst/>
              <a:cxnLst>
                <a:cxn ang="0">
                  <a:pos x="564" y="188"/>
                </a:cxn>
                <a:cxn ang="0">
                  <a:pos x="470" y="226"/>
                </a:cxn>
                <a:cxn ang="0">
                  <a:pos x="460" y="246"/>
                </a:cxn>
                <a:cxn ang="0">
                  <a:pos x="392" y="230"/>
                </a:cxn>
                <a:cxn ang="0">
                  <a:pos x="368" y="200"/>
                </a:cxn>
                <a:cxn ang="0">
                  <a:pos x="378" y="176"/>
                </a:cxn>
                <a:cxn ang="0">
                  <a:pos x="356" y="148"/>
                </a:cxn>
                <a:cxn ang="0">
                  <a:pos x="312" y="96"/>
                </a:cxn>
                <a:cxn ang="0">
                  <a:pos x="222" y="108"/>
                </a:cxn>
                <a:cxn ang="0">
                  <a:pos x="198" y="58"/>
                </a:cxn>
                <a:cxn ang="0">
                  <a:pos x="0" y="24"/>
                </a:cxn>
                <a:cxn ang="0">
                  <a:pos x="36" y="234"/>
                </a:cxn>
                <a:cxn ang="0">
                  <a:pos x="36" y="214"/>
                </a:cxn>
                <a:cxn ang="0">
                  <a:pos x="74" y="176"/>
                </a:cxn>
                <a:cxn ang="0">
                  <a:pos x="84" y="168"/>
                </a:cxn>
                <a:cxn ang="0">
                  <a:pos x="148" y="202"/>
                </a:cxn>
                <a:cxn ang="0">
                  <a:pos x="148" y="230"/>
                </a:cxn>
                <a:cxn ang="0">
                  <a:pos x="206" y="242"/>
                </a:cxn>
                <a:cxn ang="0">
                  <a:pos x="234" y="284"/>
                </a:cxn>
                <a:cxn ang="0">
                  <a:pos x="338" y="374"/>
                </a:cxn>
                <a:cxn ang="0">
                  <a:pos x="356" y="404"/>
                </a:cxn>
                <a:cxn ang="0">
                  <a:pos x="426" y="454"/>
                </a:cxn>
                <a:cxn ang="0">
                  <a:pos x="454" y="382"/>
                </a:cxn>
                <a:cxn ang="0">
                  <a:pos x="434" y="334"/>
                </a:cxn>
                <a:cxn ang="0">
                  <a:pos x="466" y="314"/>
                </a:cxn>
                <a:cxn ang="0">
                  <a:pos x="496" y="258"/>
                </a:cxn>
                <a:cxn ang="0">
                  <a:pos x="536" y="254"/>
                </a:cxn>
                <a:cxn ang="0">
                  <a:pos x="528" y="284"/>
                </a:cxn>
                <a:cxn ang="0">
                  <a:pos x="558" y="304"/>
                </a:cxn>
                <a:cxn ang="0">
                  <a:pos x="602" y="296"/>
                </a:cxn>
                <a:cxn ang="0">
                  <a:pos x="626" y="282"/>
                </a:cxn>
                <a:cxn ang="0">
                  <a:pos x="634" y="254"/>
                </a:cxn>
                <a:cxn ang="0">
                  <a:pos x="588" y="236"/>
                </a:cxn>
                <a:cxn ang="0">
                  <a:pos x="558" y="242"/>
                </a:cxn>
                <a:cxn ang="0">
                  <a:pos x="530" y="212"/>
                </a:cxn>
              </a:cxnLst>
              <a:rect l="0" t="0" r="r" b="b"/>
              <a:pathLst>
                <a:path w="634" h="454">
                  <a:moveTo>
                    <a:pt x="568" y="204"/>
                  </a:moveTo>
                  <a:lnTo>
                    <a:pt x="564" y="188"/>
                  </a:lnTo>
                  <a:lnTo>
                    <a:pt x="512" y="202"/>
                  </a:lnTo>
                  <a:lnTo>
                    <a:pt x="470" y="226"/>
                  </a:lnTo>
                  <a:lnTo>
                    <a:pt x="470" y="240"/>
                  </a:lnTo>
                  <a:lnTo>
                    <a:pt x="460" y="246"/>
                  </a:lnTo>
                  <a:lnTo>
                    <a:pt x="442" y="232"/>
                  </a:lnTo>
                  <a:lnTo>
                    <a:pt x="392" y="230"/>
                  </a:lnTo>
                  <a:lnTo>
                    <a:pt x="388" y="206"/>
                  </a:lnTo>
                  <a:lnTo>
                    <a:pt x="368" y="200"/>
                  </a:lnTo>
                  <a:lnTo>
                    <a:pt x="368" y="182"/>
                  </a:lnTo>
                  <a:lnTo>
                    <a:pt x="378" y="176"/>
                  </a:lnTo>
                  <a:lnTo>
                    <a:pt x="374" y="148"/>
                  </a:lnTo>
                  <a:lnTo>
                    <a:pt x="356" y="148"/>
                  </a:lnTo>
                  <a:lnTo>
                    <a:pt x="324" y="84"/>
                  </a:lnTo>
                  <a:lnTo>
                    <a:pt x="312" y="96"/>
                  </a:lnTo>
                  <a:lnTo>
                    <a:pt x="242" y="96"/>
                  </a:lnTo>
                  <a:lnTo>
                    <a:pt x="222" y="108"/>
                  </a:lnTo>
                  <a:lnTo>
                    <a:pt x="210" y="92"/>
                  </a:lnTo>
                  <a:lnTo>
                    <a:pt x="198" y="58"/>
                  </a:lnTo>
                  <a:lnTo>
                    <a:pt x="94" y="0"/>
                  </a:lnTo>
                  <a:lnTo>
                    <a:pt x="0" y="24"/>
                  </a:lnTo>
                  <a:lnTo>
                    <a:pt x="0" y="232"/>
                  </a:lnTo>
                  <a:lnTo>
                    <a:pt x="36" y="234"/>
                  </a:lnTo>
                  <a:lnTo>
                    <a:pt x="48" y="226"/>
                  </a:lnTo>
                  <a:lnTo>
                    <a:pt x="36" y="214"/>
                  </a:lnTo>
                  <a:lnTo>
                    <a:pt x="40" y="192"/>
                  </a:lnTo>
                  <a:lnTo>
                    <a:pt x="74" y="176"/>
                  </a:lnTo>
                  <a:lnTo>
                    <a:pt x="94" y="180"/>
                  </a:lnTo>
                  <a:lnTo>
                    <a:pt x="84" y="168"/>
                  </a:lnTo>
                  <a:lnTo>
                    <a:pt x="92" y="160"/>
                  </a:lnTo>
                  <a:lnTo>
                    <a:pt x="148" y="202"/>
                  </a:lnTo>
                  <a:lnTo>
                    <a:pt x="152" y="212"/>
                  </a:lnTo>
                  <a:lnTo>
                    <a:pt x="148" y="230"/>
                  </a:lnTo>
                  <a:lnTo>
                    <a:pt x="172" y="242"/>
                  </a:lnTo>
                  <a:lnTo>
                    <a:pt x="206" y="242"/>
                  </a:lnTo>
                  <a:lnTo>
                    <a:pt x="232" y="268"/>
                  </a:lnTo>
                  <a:lnTo>
                    <a:pt x="234" y="284"/>
                  </a:lnTo>
                  <a:lnTo>
                    <a:pt x="322" y="374"/>
                  </a:lnTo>
                  <a:lnTo>
                    <a:pt x="338" y="374"/>
                  </a:lnTo>
                  <a:lnTo>
                    <a:pt x="362" y="388"/>
                  </a:lnTo>
                  <a:lnTo>
                    <a:pt x="356" y="404"/>
                  </a:lnTo>
                  <a:lnTo>
                    <a:pt x="358" y="432"/>
                  </a:lnTo>
                  <a:lnTo>
                    <a:pt x="426" y="454"/>
                  </a:lnTo>
                  <a:lnTo>
                    <a:pt x="438" y="400"/>
                  </a:lnTo>
                  <a:lnTo>
                    <a:pt x="454" y="382"/>
                  </a:lnTo>
                  <a:lnTo>
                    <a:pt x="446" y="346"/>
                  </a:lnTo>
                  <a:lnTo>
                    <a:pt x="434" y="334"/>
                  </a:lnTo>
                  <a:lnTo>
                    <a:pt x="440" y="318"/>
                  </a:lnTo>
                  <a:lnTo>
                    <a:pt x="466" y="314"/>
                  </a:lnTo>
                  <a:lnTo>
                    <a:pt x="494" y="280"/>
                  </a:lnTo>
                  <a:lnTo>
                    <a:pt x="496" y="258"/>
                  </a:lnTo>
                  <a:lnTo>
                    <a:pt x="516" y="264"/>
                  </a:lnTo>
                  <a:lnTo>
                    <a:pt x="536" y="254"/>
                  </a:lnTo>
                  <a:lnTo>
                    <a:pt x="546" y="264"/>
                  </a:lnTo>
                  <a:lnTo>
                    <a:pt x="528" y="284"/>
                  </a:lnTo>
                  <a:lnTo>
                    <a:pt x="544" y="294"/>
                  </a:lnTo>
                  <a:lnTo>
                    <a:pt x="558" y="304"/>
                  </a:lnTo>
                  <a:lnTo>
                    <a:pt x="586" y="286"/>
                  </a:lnTo>
                  <a:lnTo>
                    <a:pt x="602" y="296"/>
                  </a:lnTo>
                  <a:lnTo>
                    <a:pt x="612" y="280"/>
                  </a:lnTo>
                  <a:lnTo>
                    <a:pt x="626" y="282"/>
                  </a:lnTo>
                  <a:lnTo>
                    <a:pt x="634" y="276"/>
                  </a:lnTo>
                  <a:lnTo>
                    <a:pt x="634" y="254"/>
                  </a:lnTo>
                  <a:lnTo>
                    <a:pt x="610" y="252"/>
                  </a:lnTo>
                  <a:lnTo>
                    <a:pt x="588" y="236"/>
                  </a:lnTo>
                  <a:lnTo>
                    <a:pt x="580" y="218"/>
                  </a:lnTo>
                  <a:lnTo>
                    <a:pt x="558" y="242"/>
                  </a:lnTo>
                  <a:lnTo>
                    <a:pt x="532" y="224"/>
                  </a:lnTo>
                  <a:lnTo>
                    <a:pt x="530" y="212"/>
                  </a:lnTo>
                  <a:lnTo>
                    <a:pt x="568" y="20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8" name="Venezuela">
              <a:extLst>
                <a:ext uri="{FF2B5EF4-FFF2-40B4-BE49-F238E27FC236}">
                  <a16:creationId xmlns="" xmlns:a16="http://schemas.microsoft.com/office/drawing/2014/main" id="{D1403B8A-AAD2-4F4C-9846-5A3C889B8A06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4547" y="4234268"/>
              <a:ext cx="408031" cy="363814"/>
            </a:xfrm>
            <a:custGeom>
              <a:avLst/>
              <a:gdLst/>
              <a:ahLst/>
              <a:cxnLst>
                <a:cxn ang="0">
                  <a:pos x="222" y="409"/>
                </a:cxn>
                <a:cxn ang="0">
                  <a:pos x="226" y="385"/>
                </a:cxn>
                <a:cxn ang="0">
                  <a:pos x="194" y="365"/>
                </a:cxn>
                <a:cxn ang="0">
                  <a:pos x="216" y="345"/>
                </a:cxn>
                <a:cxn ang="0">
                  <a:pos x="204" y="275"/>
                </a:cxn>
                <a:cxn ang="0">
                  <a:pos x="206" y="235"/>
                </a:cxn>
                <a:cxn ang="0">
                  <a:pos x="106" y="205"/>
                </a:cxn>
                <a:cxn ang="0">
                  <a:pos x="28" y="193"/>
                </a:cxn>
                <a:cxn ang="0">
                  <a:pos x="12" y="124"/>
                </a:cxn>
                <a:cxn ang="0">
                  <a:pos x="2" y="76"/>
                </a:cxn>
                <a:cxn ang="0">
                  <a:pos x="38" y="24"/>
                </a:cxn>
                <a:cxn ang="0">
                  <a:pos x="82" y="8"/>
                </a:cxn>
                <a:cxn ang="0">
                  <a:pos x="54" y="26"/>
                </a:cxn>
                <a:cxn ang="0">
                  <a:pos x="58" y="84"/>
                </a:cxn>
                <a:cxn ang="0">
                  <a:pos x="58" y="116"/>
                </a:cxn>
                <a:cxn ang="0">
                  <a:pos x="82" y="122"/>
                </a:cxn>
                <a:cxn ang="0">
                  <a:pos x="70" y="74"/>
                </a:cxn>
                <a:cxn ang="0">
                  <a:pos x="84" y="54"/>
                </a:cxn>
                <a:cxn ang="0">
                  <a:pos x="118" y="38"/>
                </a:cxn>
                <a:cxn ang="0">
                  <a:pos x="122" y="12"/>
                </a:cxn>
                <a:cxn ang="0">
                  <a:pos x="162" y="38"/>
                </a:cxn>
                <a:cxn ang="0">
                  <a:pos x="184" y="70"/>
                </a:cxn>
                <a:cxn ang="0">
                  <a:pos x="244" y="68"/>
                </a:cxn>
                <a:cxn ang="0">
                  <a:pos x="282" y="86"/>
                </a:cxn>
                <a:cxn ang="0">
                  <a:pos x="336" y="68"/>
                </a:cxn>
                <a:cxn ang="0">
                  <a:pos x="426" y="64"/>
                </a:cxn>
                <a:cxn ang="0">
                  <a:pos x="396" y="72"/>
                </a:cxn>
                <a:cxn ang="0">
                  <a:pos x="450" y="106"/>
                </a:cxn>
                <a:cxn ang="0">
                  <a:pos x="476" y="145"/>
                </a:cxn>
                <a:cxn ang="0">
                  <a:pos x="504" y="149"/>
                </a:cxn>
                <a:cxn ang="0">
                  <a:pos x="482" y="201"/>
                </a:cxn>
                <a:cxn ang="0">
                  <a:pos x="454" y="235"/>
                </a:cxn>
                <a:cxn ang="0">
                  <a:pos x="476" y="275"/>
                </a:cxn>
                <a:cxn ang="0">
                  <a:pos x="442" y="303"/>
                </a:cxn>
                <a:cxn ang="0">
                  <a:pos x="406" y="309"/>
                </a:cxn>
                <a:cxn ang="0">
                  <a:pos x="364" y="323"/>
                </a:cxn>
                <a:cxn ang="0">
                  <a:pos x="312" y="307"/>
                </a:cxn>
                <a:cxn ang="0">
                  <a:pos x="336" y="333"/>
                </a:cxn>
                <a:cxn ang="0">
                  <a:pos x="346" y="381"/>
                </a:cxn>
                <a:cxn ang="0">
                  <a:pos x="374" y="387"/>
                </a:cxn>
                <a:cxn ang="0">
                  <a:pos x="326" y="409"/>
                </a:cxn>
                <a:cxn ang="0">
                  <a:pos x="234" y="419"/>
                </a:cxn>
              </a:cxnLst>
              <a:rect l="0" t="0" r="r" b="b"/>
              <a:pathLst>
                <a:path w="504" h="445">
                  <a:moveTo>
                    <a:pt x="226" y="425"/>
                  </a:moveTo>
                  <a:lnTo>
                    <a:pt x="222" y="409"/>
                  </a:lnTo>
                  <a:lnTo>
                    <a:pt x="230" y="405"/>
                  </a:lnTo>
                  <a:lnTo>
                    <a:pt x="226" y="385"/>
                  </a:lnTo>
                  <a:lnTo>
                    <a:pt x="212" y="365"/>
                  </a:lnTo>
                  <a:lnTo>
                    <a:pt x="194" y="365"/>
                  </a:lnTo>
                  <a:lnTo>
                    <a:pt x="198" y="353"/>
                  </a:lnTo>
                  <a:lnTo>
                    <a:pt x="216" y="345"/>
                  </a:lnTo>
                  <a:lnTo>
                    <a:pt x="206" y="317"/>
                  </a:lnTo>
                  <a:lnTo>
                    <a:pt x="204" y="275"/>
                  </a:lnTo>
                  <a:lnTo>
                    <a:pt x="218" y="245"/>
                  </a:lnTo>
                  <a:lnTo>
                    <a:pt x="206" y="235"/>
                  </a:lnTo>
                  <a:lnTo>
                    <a:pt x="144" y="239"/>
                  </a:lnTo>
                  <a:lnTo>
                    <a:pt x="106" y="205"/>
                  </a:lnTo>
                  <a:lnTo>
                    <a:pt x="56" y="205"/>
                  </a:lnTo>
                  <a:lnTo>
                    <a:pt x="28" y="193"/>
                  </a:lnTo>
                  <a:lnTo>
                    <a:pt x="16" y="163"/>
                  </a:lnTo>
                  <a:lnTo>
                    <a:pt x="12" y="124"/>
                  </a:lnTo>
                  <a:lnTo>
                    <a:pt x="0" y="108"/>
                  </a:lnTo>
                  <a:lnTo>
                    <a:pt x="2" y="76"/>
                  </a:lnTo>
                  <a:lnTo>
                    <a:pt x="32" y="44"/>
                  </a:lnTo>
                  <a:lnTo>
                    <a:pt x="38" y="24"/>
                  </a:lnTo>
                  <a:lnTo>
                    <a:pt x="64" y="0"/>
                  </a:lnTo>
                  <a:lnTo>
                    <a:pt x="82" y="8"/>
                  </a:lnTo>
                  <a:lnTo>
                    <a:pt x="74" y="24"/>
                  </a:lnTo>
                  <a:lnTo>
                    <a:pt x="54" y="26"/>
                  </a:lnTo>
                  <a:lnTo>
                    <a:pt x="62" y="52"/>
                  </a:lnTo>
                  <a:lnTo>
                    <a:pt x="58" y="84"/>
                  </a:lnTo>
                  <a:lnTo>
                    <a:pt x="48" y="106"/>
                  </a:lnTo>
                  <a:lnTo>
                    <a:pt x="58" y="116"/>
                  </a:lnTo>
                  <a:lnTo>
                    <a:pt x="62" y="126"/>
                  </a:lnTo>
                  <a:lnTo>
                    <a:pt x="82" y="122"/>
                  </a:lnTo>
                  <a:lnTo>
                    <a:pt x="86" y="104"/>
                  </a:lnTo>
                  <a:lnTo>
                    <a:pt x="70" y="74"/>
                  </a:lnTo>
                  <a:lnTo>
                    <a:pt x="70" y="54"/>
                  </a:lnTo>
                  <a:lnTo>
                    <a:pt x="84" y="54"/>
                  </a:lnTo>
                  <a:lnTo>
                    <a:pt x="98" y="46"/>
                  </a:lnTo>
                  <a:lnTo>
                    <a:pt x="118" y="38"/>
                  </a:lnTo>
                  <a:lnTo>
                    <a:pt x="108" y="26"/>
                  </a:lnTo>
                  <a:lnTo>
                    <a:pt x="122" y="12"/>
                  </a:lnTo>
                  <a:lnTo>
                    <a:pt x="138" y="36"/>
                  </a:lnTo>
                  <a:lnTo>
                    <a:pt x="162" y="38"/>
                  </a:lnTo>
                  <a:lnTo>
                    <a:pt x="186" y="54"/>
                  </a:lnTo>
                  <a:lnTo>
                    <a:pt x="184" y="70"/>
                  </a:lnTo>
                  <a:lnTo>
                    <a:pt x="200" y="76"/>
                  </a:lnTo>
                  <a:lnTo>
                    <a:pt x="244" y="68"/>
                  </a:lnTo>
                  <a:lnTo>
                    <a:pt x="268" y="68"/>
                  </a:lnTo>
                  <a:lnTo>
                    <a:pt x="282" y="86"/>
                  </a:lnTo>
                  <a:lnTo>
                    <a:pt x="324" y="86"/>
                  </a:lnTo>
                  <a:lnTo>
                    <a:pt x="336" y="68"/>
                  </a:lnTo>
                  <a:lnTo>
                    <a:pt x="390" y="62"/>
                  </a:lnTo>
                  <a:lnTo>
                    <a:pt x="426" y="64"/>
                  </a:lnTo>
                  <a:lnTo>
                    <a:pt x="426" y="70"/>
                  </a:lnTo>
                  <a:lnTo>
                    <a:pt x="396" y="72"/>
                  </a:lnTo>
                  <a:lnTo>
                    <a:pt x="410" y="92"/>
                  </a:lnTo>
                  <a:lnTo>
                    <a:pt x="450" y="106"/>
                  </a:lnTo>
                  <a:lnTo>
                    <a:pt x="472" y="114"/>
                  </a:lnTo>
                  <a:lnTo>
                    <a:pt x="476" y="145"/>
                  </a:lnTo>
                  <a:lnTo>
                    <a:pt x="496" y="140"/>
                  </a:lnTo>
                  <a:lnTo>
                    <a:pt x="504" y="149"/>
                  </a:lnTo>
                  <a:lnTo>
                    <a:pt x="484" y="173"/>
                  </a:lnTo>
                  <a:lnTo>
                    <a:pt x="482" y="201"/>
                  </a:lnTo>
                  <a:lnTo>
                    <a:pt x="456" y="209"/>
                  </a:lnTo>
                  <a:lnTo>
                    <a:pt x="454" y="235"/>
                  </a:lnTo>
                  <a:lnTo>
                    <a:pt x="448" y="251"/>
                  </a:lnTo>
                  <a:lnTo>
                    <a:pt x="476" y="275"/>
                  </a:lnTo>
                  <a:lnTo>
                    <a:pt x="458" y="303"/>
                  </a:lnTo>
                  <a:lnTo>
                    <a:pt x="442" y="303"/>
                  </a:lnTo>
                  <a:lnTo>
                    <a:pt x="418" y="317"/>
                  </a:lnTo>
                  <a:lnTo>
                    <a:pt x="406" y="309"/>
                  </a:lnTo>
                  <a:lnTo>
                    <a:pt x="390" y="329"/>
                  </a:lnTo>
                  <a:lnTo>
                    <a:pt x="364" y="323"/>
                  </a:lnTo>
                  <a:lnTo>
                    <a:pt x="348" y="323"/>
                  </a:lnTo>
                  <a:lnTo>
                    <a:pt x="312" y="307"/>
                  </a:lnTo>
                  <a:lnTo>
                    <a:pt x="312" y="325"/>
                  </a:lnTo>
                  <a:lnTo>
                    <a:pt x="336" y="333"/>
                  </a:lnTo>
                  <a:lnTo>
                    <a:pt x="332" y="365"/>
                  </a:lnTo>
                  <a:lnTo>
                    <a:pt x="346" y="381"/>
                  </a:lnTo>
                  <a:lnTo>
                    <a:pt x="372" y="375"/>
                  </a:lnTo>
                  <a:lnTo>
                    <a:pt x="374" y="387"/>
                  </a:lnTo>
                  <a:lnTo>
                    <a:pt x="336" y="419"/>
                  </a:lnTo>
                  <a:lnTo>
                    <a:pt x="326" y="409"/>
                  </a:lnTo>
                  <a:lnTo>
                    <a:pt x="266" y="445"/>
                  </a:lnTo>
                  <a:lnTo>
                    <a:pt x="234" y="419"/>
                  </a:lnTo>
                  <a:lnTo>
                    <a:pt x="226" y="4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9" name="Vietnam">
              <a:extLst>
                <a:ext uri="{FF2B5EF4-FFF2-40B4-BE49-F238E27FC236}">
                  <a16:creationId xmlns="" xmlns:a16="http://schemas.microsoft.com/office/drawing/2014/main" id="{CFA96512-AE9F-49E1-B766-4BAACBA58534}"/>
                </a:ext>
              </a:extLst>
            </p:cNvPr>
            <p:cNvSpPr>
              <a:spLocks/>
            </p:cNvSpPr>
            <p:nvPr/>
          </p:nvSpPr>
          <p:spPr bwMode="gray">
            <a:xfrm>
              <a:off x="8950045" y="3801626"/>
              <a:ext cx="230372" cy="475908"/>
            </a:xfrm>
            <a:custGeom>
              <a:avLst/>
              <a:gdLst/>
              <a:ahLst/>
              <a:cxnLst>
                <a:cxn ang="0">
                  <a:pos x="206" y="348"/>
                </a:cxn>
                <a:cxn ang="0">
                  <a:pos x="218" y="330"/>
                </a:cxn>
                <a:cxn ang="0">
                  <a:pos x="202" y="294"/>
                </a:cxn>
                <a:cxn ang="0">
                  <a:pos x="170" y="276"/>
                </a:cxn>
                <a:cxn ang="0">
                  <a:pos x="148" y="236"/>
                </a:cxn>
                <a:cxn ang="0">
                  <a:pos x="120" y="190"/>
                </a:cxn>
                <a:cxn ang="0">
                  <a:pos x="78" y="132"/>
                </a:cxn>
                <a:cxn ang="0">
                  <a:pos x="106" y="126"/>
                </a:cxn>
                <a:cxn ang="0">
                  <a:pos x="52" y="98"/>
                </a:cxn>
                <a:cxn ang="0">
                  <a:pos x="28" y="66"/>
                </a:cxn>
                <a:cxn ang="0">
                  <a:pos x="14" y="26"/>
                </a:cxn>
                <a:cxn ang="0">
                  <a:pos x="122" y="0"/>
                </a:cxn>
                <a:cxn ang="0">
                  <a:pos x="170" y="18"/>
                </a:cxn>
                <a:cxn ang="0">
                  <a:pos x="166" y="48"/>
                </a:cxn>
                <a:cxn ang="0">
                  <a:pos x="212" y="56"/>
                </a:cxn>
                <a:cxn ang="0">
                  <a:pos x="196" y="86"/>
                </a:cxn>
                <a:cxn ang="0">
                  <a:pos x="164" y="116"/>
                </a:cxn>
                <a:cxn ang="0">
                  <a:pos x="138" y="170"/>
                </a:cxn>
                <a:cxn ang="0">
                  <a:pos x="164" y="202"/>
                </a:cxn>
                <a:cxn ang="0">
                  <a:pos x="170" y="224"/>
                </a:cxn>
                <a:cxn ang="0">
                  <a:pos x="222" y="280"/>
                </a:cxn>
                <a:cxn ang="0">
                  <a:pos x="238" y="300"/>
                </a:cxn>
                <a:cxn ang="0">
                  <a:pos x="274" y="408"/>
                </a:cxn>
                <a:cxn ang="0">
                  <a:pos x="274" y="440"/>
                </a:cxn>
                <a:cxn ang="0">
                  <a:pos x="272" y="480"/>
                </a:cxn>
                <a:cxn ang="0">
                  <a:pos x="236" y="486"/>
                </a:cxn>
                <a:cxn ang="0">
                  <a:pos x="182" y="512"/>
                </a:cxn>
                <a:cxn ang="0">
                  <a:pos x="146" y="556"/>
                </a:cxn>
                <a:cxn ang="0">
                  <a:pos x="110" y="582"/>
                </a:cxn>
                <a:cxn ang="0">
                  <a:pos x="106" y="568"/>
                </a:cxn>
                <a:cxn ang="0">
                  <a:pos x="120" y="528"/>
                </a:cxn>
                <a:cxn ang="0">
                  <a:pos x="126" y="484"/>
                </a:cxn>
                <a:cxn ang="0">
                  <a:pos x="148" y="468"/>
                </a:cxn>
                <a:cxn ang="0">
                  <a:pos x="172" y="454"/>
                </a:cxn>
                <a:cxn ang="0">
                  <a:pos x="198" y="440"/>
                </a:cxn>
                <a:cxn ang="0">
                  <a:pos x="208" y="378"/>
                </a:cxn>
              </a:cxnLst>
              <a:rect l="0" t="0" r="r" b="b"/>
              <a:pathLst>
                <a:path w="284" h="582">
                  <a:moveTo>
                    <a:pt x="208" y="378"/>
                  </a:moveTo>
                  <a:lnTo>
                    <a:pt x="206" y="348"/>
                  </a:lnTo>
                  <a:lnTo>
                    <a:pt x="214" y="340"/>
                  </a:lnTo>
                  <a:lnTo>
                    <a:pt x="218" y="330"/>
                  </a:lnTo>
                  <a:lnTo>
                    <a:pt x="194" y="308"/>
                  </a:lnTo>
                  <a:lnTo>
                    <a:pt x="202" y="294"/>
                  </a:lnTo>
                  <a:lnTo>
                    <a:pt x="180" y="272"/>
                  </a:lnTo>
                  <a:lnTo>
                    <a:pt x="170" y="276"/>
                  </a:lnTo>
                  <a:lnTo>
                    <a:pt x="150" y="250"/>
                  </a:lnTo>
                  <a:lnTo>
                    <a:pt x="148" y="236"/>
                  </a:lnTo>
                  <a:lnTo>
                    <a:pt x="120" y="202"/>
                  </a:lnTo>
                  <a:lnTo>
                    <a:pt x="120" y="190"/>
                  </a:lnTo>
                  <a:lnTo>
                    <a:pt x="78" y="152"/>
                  </a:lnTo>
                  <a:lnTo>
                    <a:pt x="78" y="132"/>
                  </a:lnTo>
                  <a:lnTo>
                    <a:pt x="94" y="134"/>
                  </a:lnTo>
                  <a:lnTo>
                    <a:pt x="106" y="126"/>
                  </a:lnTo>
                  <a:lnTo>
                    <a:pt x="72" y="88"/>
                  </a:lnTo>
                  <a:lnTo>
                    <a:pt x="52" y="98"/>
                  </a:lnTo>
                  <a:lnTo>
                    <a:pt x="30" y="86"/>
                  </a:lnTo>
                  <a:lnTo>
                    <a:pt x="28" y="66"/>
                  </a:lnTo>
                  <a:lnTo>
                    <a:pt x="0" y="34"/>
                  </a:lnTo>
                  <a:lnTo>
                    <a:pt x="14" y="26"/>
                  </a:lnTo>
                  <a:lnTo>
                    <a:pt x="72" y="28"/>
                  </a:lnTo>
                  <a:lnTo>
                    <a:pt x="122" y="0"/>
                  </a:lnTo>
                  <a:lnTo>
                    <a:pt x="154" y="18"/>
                  </a:lnTo>
                  <a:lnTo>
                    <a:pt x="170" y="18"/>
                  </a:lnTo>
                  <a:lnTo>
                    <a:pt x="182" y="28"/>
                  </a:lnTo>
                  <a:lnTo>
                    <a:pt x="166" y="48"/>
                  </a:lnTo>
                  <a:lnTo>
                    <a:pt x="180" y="58"/>
                  </a:lnTo>
                  <a:lnTo>
                    <a:pt x="212" y="56"/>
                  </a:lnTo>
                  <a:lnTo>
                    <a:pt x="198" y="68"/>
                  </a:lnTo>
                  <a:lnTo>
                    <a:pt x="196" y="86"/>
                  </a:lnTo>
                  <a:lnTo>
                    <a:pt x="180" y="90"/>
                  </a:lnTo>
                  <a:lnTo>
                    <a:pt x="164" y="116"/>
                  </a:lnTo>
                  <a:lnTo>
                    <a:pt x="146" y="130"/>
                  </a:lnTo>
                  <a:lnTo>
                    <a:pt x="138" y="170"/>
                  </a:lnTo>
                  <a:lnTo>
                    <a:pt x="150" y="192"/>
                  </a:lnTo>
                  <a:lnTo>
                    <a:pt x="164" y="202"/>
                  </a:lnTo>
                  <a:lnTo>
                    <a:pt x="160" y="220"/>
                  </a:lnTo>
                  <a:lnTo>
                    <a:pt x="170" y="224"/>
                  </a:lnTo>
                  <a:lnTo>
                    <a:pt x="170" y="234"/>
                  </a:lnTo>
                  <a:lnTo>
                    <a:pt x="222" y="280"/>
                  </a:lnTo>
                  <a:lnTo>
                    <a:pt x="234" y="282"/>
                  </a:lnTo>
                  <a:lnTo>
                    <a:pt x="238" y="300"/>
                  </a:lnTo>
                  <a:lnTo>
                    <a:pt x="264" y="326"/>
                  </a:lnTo>
                  <a:lnTo>
                    <a:pt x="274" y="408"/>
                  </a:lnTo>
                  <a:lnTo>
                    <a:pt x="284" y="416"/>
                  </a:lnTo>
                  <a:lnTo>
                    <a:pt x="274" y="440"/>
                  </a:lnTo>
                  <a:lnTo>
                    <a:pt x="276" y="464"/>
                  </a:lnTo>
                  <a:lnTo>
                    <a:pt x="272" y="480"/>
                  </a:lnTo>
                  <a:lnTo>
                    <a:pt x="254" y="486"/>
                  </a:lnTo>
                  <a:lnTo>
                    <a:pt x="236" y="486"/>
                  </a:lnTo>
                  <a:lnTo>
                    <a:pt x="210" y="504"/>
                  </a:lnTo>
                  <a:lnTo>
                    <a:pt x="182" y="512"/>
                  </a:lnTo>
                  <a:lnTo>
                    <a:pt x="170" y="538"/>
                  </a:lnTo>
                  <a:lnTo>
                    <a:pt x="146" y="556"/>
                  </a:lnTo>
                  <a:lnTo>
                    <a:pt x="132" y="560"/>
                  </a:lnTo>
                  <a:lnTo>
                    <a:pt x="110" y="582"/>
                  </a:lnTo>
                  <a:lnTo>
                    <a:pt x="96" y="580"/>
                  </a:lnTo>
                  <a:lnTo>
                    <a:pt x="106" y="568"/>
                  </a:lnTo>
                  <a:lnTo>
                    <a:pt x="102" y="556"/>
                  </a:lnTo>
                  <a:lnTo>
                    <a:pt x="120" y="528"/>
                  </a:lnTo>
                  <a:lnTo>
                    <a:pt x="100" y="516"/>
                  </a:lnTo>
                  <a:lnTo>
                    <a:pt x="126" y="484"/>
                  </a:lnTo>
                  <a:lnTo>
                    <a:pt x="146" y="482"/>
                  </a:lnTo>
                  <a:lnTo>
                    <a:pt x="148" y="468"/>
                  </a:lnTo>
                  <a:lnTo>
                    <a:pt x="158" y="454"/>
                  </a:lnTo>
                  <a:lnTo>
                    <a:pt x="172" y="454"/>
                  </a:lnTo>
                  <a:lnTo>
                    <a:pt x="180" y="444"/>
                  </a:lnTo>
                  <a:lnTo>
                    <a:pt x="198" y="440"/>
                  </a:lnTo>
                  <a:lnTo>
                    <a:pt x="208" y="430"/>
                  </a:lnTo>
                  <a:lnTo>
                    <a:pt x="208" y="3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0" name="Western Sahara">
              <a:extLst>
                <a:ext uri="{FF2B5EF4-FFF2-40B4-BE49-F238E27FC236}">
                  <a16:creationId xmlns="" xmlns:a16="http://schemas.microsoft.com/office/drawing/2014/main" id="{C06820A5-C180-4F41-9A37-87C3460D4A0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9713" y="3642335"/>
              <a:ext cx="255751" cy="224188"/>
            </a:xfrm>
            <a:custGeom>
              <a:avLst/>
              <a:gdLst/>
              <a:ahLst/>
              <a:cxnLst>
                <a:cxn ang="0">
                  <a:pos x="126" y="46"/>
                </a:cxn>
                <a:cxn ang="0">
                  <a:pos x="150" y="2"/>
                </a:cxn>
                <a:cxn ang="0">
                  <a:pos x="319" y="0"/>
                </a:cxn>
                <a:cxn ang="0">
                  <a:pos x="319" y="26"/>
                </a:cxn>
                <a:cxn ang="0">
                  <a:pos x="319" y="76"/>
                </a:cxn>
                <a:cxn ang="0">
                  <a:pos x="185" y="78"/>
                </a:cxn>
                <a:cxn ang="0">
                  <a:pos x="185" y="194"/>
                </a:cxn>
                <a:cxn ang="0">
                  <a:pos x="156" y="190"/>
                </a:cxn>
                <a:cxn ang="0">
                  <a:pos x="144" y="208"/>
                </a:cxn>
                <a:cxn ang="0">
                  <a:pos x="142" y="276"/>
                </a:cxn>
                <a:cxn ang="0">
                  <a:pos x="0" y="274"/>
                </a:cxn>
                <a:cxn ang="0">
                  <a:pos x="4" y="244"/>
                </a:cxn>
                <a:cxn ang="0">
                  <a:pos x="30" y="214"/>
                </a:cxn>
                <a:cxn ang="0">
                  <a:pos x="38" y="164"/>
                </a:cxn>
                <a:cxn ang="0">
                  <a:pos x="70" y="136"/>
                </a:cxn>
                <a:cxn ang="0">
                  <a:pos x="92" y="100"/>
                </a:cxn>
                <a:cxn ang="0">
                  <a:pos x="98" y="70"/>
                </a:cxn>
                <a:cxn ang="0">
                  <a:pos x="108" y="66"/>
                </a:cxn>
                <a:cxn ang="0">
                  <a:pos x="126" y="46"/>
                </a:cxn>
              </a:cxnLst>
              <a:rect l="0" t="0" r="r" b="b"/>
              <a:pathLst>
                <a:path w="319" h="276">
                  <a:moveTo>
                    <a:pt x="126" y="46"/>
                  </a:moveTo>
                  <a:lnTo>
                    <a:pt x="150" y="2"/>
                  </a:lnTo>
                  <a:lnTo>
                    <a:pt x="319" y="0"/>
                  </a:lnTo>
                  <a:lnTo>
                    <a:pt x="319" y="26"/>
                  </a:lnTo>
                  <a:lnTo>
                    <a:pt x="319" y="76"/>
                  </a:lnTo>
                  <a:lnTo>
                    <a:pt x="185" y="78"/>
                  </a:lnTo>
                  <a:lnTo>
                    <a:pt x="185" y="194"/>
                  </a:lnTo>
                  <a:lnTo>
                    <a:pt x="156" y="190"/>
                  </a:lnTo>
                  <a:lnTo>
                    <a:pt x="144" y="208"/>
                  </a:lnTo>
                  <a:lnTo>
                    <a:pt x="142" y="276"/>
                  </a:lnTo>
                  <a:lnTo>
                    <a:pt x="0" y="274"/>
                  </a:lnTo>
                  <a:lnTo>
                    <a:pt x="4" y="244"/>
                  </a:lnTo>
                  <a:lnTo>
                    <a:pt x="30" y="214"/>
                  </a:lnTo>
                  <a:lnTo>
                    <a:pt x="38" y="164"/>
                  </a:lnTo>
                  <a:lnTo>
                    <a:pt x="70" y="136"/>
                  </a:lnTo>
                  <a:lnTo>
                    <a:pt x="92" y="100"/>
                  </a:lnTo>
                  <a:lnTo>
                    <a:pt x="98" y="70"/>
                  </a:lnTo>
                  <a:lnTo>
                    <a:pt x="108" y="66"/>
                  </a:lnTo>
                  <a:lnTo>
                    <a:pt x="126" y="4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1" name="Yemen">
              <a:extLst>
                <a:ext uri="{FF2B5EF4-FFF2-40B4-BE49-F238E27FC236}">
                  <a16:creationId xmlns="" xmlns:a16="http://schemas.microsoft.com/office/drawing/2014/main" id="{A1535D89-5606-4431-8947-F529F4449F19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6593" y="3951084"/>
              <a:ext cx="327987" cy="208456"/>
            </a:xfrm>
            <a:custGeom>
              <a:avLst/>
              <a:gdLst/>
              <a:ahLst/>
              <a:cxnLst>
                <a:cxn ang="0">
                  <a:pos x="406" y="88"/>
                </a:cxn>
                <a:cxn ang="0">
                  <a:pos x="372" y="0"/>
                </a:cxn>
                <a:cxn ang="0">
                  <a:pos x="246" y="44"/>
                </a:cxn>
                <a:cxn ang="0">
                  <a:pos x="122" y="120"/>
                </a:cxn>
                <a:cxn ang="0">
                  <a:pos x="108" y="96"/>
                </a:cxn>
                <a:cxn ang="0">
                  <a:pos x="64" y="72"/>
                </a:cxn>
                <a:cxn ang="0">
                  <a:pos x="48" y="74"/>
                </a:cxn>
                <a:cxn ang="0">
                  <a:pos x="26" y="62"/>
                </a:cxn>
                <a:cxn ang="0">
                  <a:pos x="16" y="66"/>
                </a:cxn>
                <a:cxn ang="0">
                  <a:pos x="12" y="90"/>
                </a:cxn>
                <a:cxn ang="0">
                  <a:pos x="2" y="100"/>
                </a:cxn>
                <a:cxn ang="0">
                  <a:pos x="8" y="116"/>
                </a:cxn>
                <a:cxn ang="0">
                  <a:pos x="8" y="136"/>
                </a:cxn>
                <a:cxn ang="0">
                  <a:pos x="0" y="142"/>
                </a:cxn>
                <a:cxn ang="0">
                  <a:pos x="12" y="174"/>
                </a:cxn>
                <a:cxn ang="0">
                  <a:pos x="12" y="190"/>
                </a:cxn>
                <a:cxn ang="0">
                  <a:pos x="26" y="200"/>
                </a:cxn>
                <a:cxn ang="0">
                  <a:pos x="28" y="220"/>
                </a:cxn>
                <a:cxn ang="0">
                  <a:pos x="36" y="238"/>
                </a:cxn>
                <a:cxn ang="0">
                  <a:pos x="40" y="256"/>
                </a:cxn>
                <a:cxn ang="0">
                  <a:pos x="82" y="256"/>
                </a:cxn>
                <a:cxn ang="0">
                  <a:pos x="132" y="220"/>
                </a:cxn>
                <a:cxn ang="0">
                  <a:pos x="174" y="214"/>
                </a:cxn>
                <a:cxn ang="0">
                  <a:pos x="206" y="196"/>
                </a:cxn>
                <a:cxn ang="0">
                  <a:pos x="232" y="192"/>
                </a:cxn>
                <a:cxn ang="0">
                  <a:pos x="250" y="176"/>
                </a:cxn>
                <a:cxn ang="0">
                  <a:pos x="284" y="168"/>
                </a:cxn>
                <a:cxn ang="0">
                  <a:pos x="302" y="154"/>
                </a:cxn>
                <a:cxn ang="0">
                  <a:pos x="350" y="146"/>
                </a:cxn>
                <a:cxn ang="0">
                  <a:pos x="356" y="136"/>
                </a:cxn>
                <a:cxn ang="0">
                  <a:pos x="370" y="132"/>
                </a:cxn>
                <a:cxn ang="0">
                  <a:pos x="368" y="118"/>
                </a:cxn>
                <a:cxn ang="0">
                  <a:pos x="382" y="100"/>
                </a:cxn>
                <a:cxn ang="0">
                  <a:pos x="406" y="88"/>
                </a:cxn>
              </a:cxnLst>
              <a:rect l="0" t="0" r="r" b="b"/>
              <a:pathLst>
                <a:path w="406" h="256">
                  <a:moveTo>
                    <a:pt x="406" y="88"/>
                  </a:moveTo>
                  <a:lnTo>
                    <a:pt x="372" y="0"/>
                  </a:lnTo>
                  <a:lnTo>
                    <a:pt x="246" y="44"/>
                  </a:lnTo>
                  <a:lnTo>
                    <a:pt x="122" y="120"/>
                  </a:lnTo>
                  <a:lnTo>
                    <a:pt x="108" y="96"/>
                  </a:lnTo>
                  <a:lnTo>
                    <a:pt x="64" y="72"/>
                  </a:lnTo>
                  <a:lnTo>
                    <a:pt x="48" y="74"/>
                  </a:lnTo>
                  <a:lnTo>
                    <a:pt x="26" y="62"/>
                  </a:lnTo>
                  <a:lnTo>
                    <a:pt x="16" y="66"/>
                  </a:lnTo>
                  <a:lnTo>
                    <a:pt x="12" y="90"/>
                  </a:lnTo>
                  <a:lnTo>
                    <a:pt x="2" y="100"/>
                  </a:lnTo>
                  <a:lnTo>
                    <a:pt x="8" y="116"/>
                  </a:lnTo>
                  <a:lnTo>
                    <a:pt x="8" y="136"/>
                  </a:lnTo>
                  <a:lnTo>
                    <a:pt x="0" y="142"/>
                  </a:lnTo>
                  <a:lnTo>
                    <a:pt x="12" y="174"/>
                  </a:lnTo>
                  <a:lnTo>
                    <a:pt x="12" y="190"/>
                  </a:lnTo>
                  <a:lnTo>
                    <a:pt x="26" y="200"/>
                  </a:lnTo>
                  <a:lnTo>
                    <a:pt x="28" y="220"/>
                  </a:lnTo>
                  <a:lnTo>
                    <a:pt x="36" y="238"/>
                  </a:lnTo>
                  <a:lnTo>
                    <a:pt x="40" y="256"/>
                  </a:lnTo>
                  <a:lnTo>
                    <a:pt x="82" y="256"/>
                  </a:lnTo>
                  <a:lnTo>
                    <a:pt x="132" y="220"/>
                  </a:lnTo>
                  <a:lnTo>
                    <a:pt x="174" y="214"/>
                  </a:lnTo>
                  <a:lnTo>
                    <a:pt x="206" y="196"/>
                  </a:lnTo>
                  <a:lnTo>
                    <a:pt x="232" y="192"/>
                  </a:lnTo>
                  <a:lnTo>
                    <a:pt x="250" y="176"/>
                  </a:lnTo>
                  <a:lnTo>
                    <a:pt x="284" y="168"/>
                  </a:lnTo>
                  <a:lnTo>
                    <a:pt x="302" y="154"/>
                  </a:lnTo>
                  <a:lnTo>
                    <a:pt x="350" y="146"/>
                  </a:lnTo>
                  <a:lnTo>
                    <a:pt x="356" y="136"/>
                  </a:lnTo>
                  <a:lnTo>
                    <a:pt x="370" y="132"/>
                  </a:lnTo>
                  <a:lnTo>
                    <a:pt x="368" y="118"/>
                  </a:lnTo>
                  <a:lnTo>
                    <a:pt x="382" y="100"/>
                  </a:lnTo>
                  <a:lnTo>
                    <a:pt x="406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2" name="Zambia">
              <a:extLst>
                <a:ext uri="{FF2B5EF4-FFF2-40B4-BE49-F238E27FC236}">
                  <a16:creationId xmlns="" xmlns:a16="http://schemas.microsoft.com/office/drawing/2014/main" id="{894AF6D7-C939-4076-9CBF-58E78C4B586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4047" y="4832103"/>
              <a:ext cx="349462" cy="318583"/>
            </a:xfrm>
            <a:custGeom>
              <a:avLst/>
              <a:gdLst/>
              <a:ahLst/>
              <a:cxnLst>
                <a:cxn ang="0">
                  <a:pos x="76" y="357"/>
                </a:cxn>
                <a:cxn ang="0">
                  <a:pos x="42" y="363"/>
                </a:cxn>
                <a:cxn ang="0">
                  <a:pos x="22" y="333"/>
                </a:cxn>
                <a:cxn ang="0">
                  <a:pos x="0" y="311"/>
                </a:cxn>
                <a:cxn ang="0">
                  <a:pos x="0" y="195"/>
                </a:cxn>
                <a:cxn ang="0">
                  <a:pos x="74" y="195"/>
                </a:cxn>
                <a:cxn ang="0">
                  <a:pos x="74" y="178"/>
                </a:cxn>
                <a:cxn ang="0">
                  <a:pos x="78" y="164"/>
                </a:cxn>
                <a:cxn ang="0">
                  <a:pos x="74" y="96"/>
                </a:cxn>
                <a:cxn ang="0">
                  <a:pos x="92" y="94"/>
                </a:cxn>
                <a:cxn ang="0">
                  <a:pos x="92" y="114"/>
                </a:cxn>
                <a:cxn ang="0">
                  <a:pos x="118" y="116"/>
                </a:cxn>
                <a:cxn ang="0">
                  <a:pos x="134" y="132"/>
                </a:cxn>
                <a:cxn ang="0">
                  <a:pos x="176" y="136"/>
                </a:cxn>
                <a:cxn ang="0">
                  <a:pos x="184" y="120"/>
                </a:cxn>
                <a:cxn ang="0">
                  <a:pos x="198" y="150"/>
                </a:cxn>
                <a:cxn ang="0">
                  <a:pos x="218" y="146"/>
                </a:cxn>
                <a:cxn ang="0">
                  <a:pos x="250" y="184"/>
                </a:cxn>
                <a:cxn ang="0">
                  <a:pos x="272" y="180"/>
                </a:cxn>
                <a:cxn ang="0">
                  <a:pos x="288" y="191"/>
                </a:cxn>
                <a:cxn ang="0">
                  <a:pos x="288" y="136"/>
                </a:cxn>
                <a:cxn ang="0">
                  <a:pos x="272" y="154"/>
                </a:cxn>
                <a:cxn ang="0">
                  <a:pos x="260" y="154"/>
                </a:cxn>
                <a:cxn ang="0">
                  <a:pos x="238" y="118"/>
                </a:cxn>
                <a:cxn ang="0">
                  <a:pos x="240" y="96"/>
                </a:cxn>
                <a:cxn ang="0">
                  <a:pos x="244" y="86"/>
                </a:cxn>
                <a:cxn ang="0">
                  <a:pos x="242" y="52"/>
                </a:cxn>
                <a:cxn ang="0">
                  <a:pos x="232" y="44"/>
                </a:cxn>
                <a:cxn ang="0">
                  <a:pos x="252" y="10"/>
                </a:cxn>
                <a:cxn ang="0">
                  <a:pos x="330" y="0"/>
                </a:cxn>
                <a:cxn ang="0">
                  <a:pos x="368" y="24"/>
                </a:cxn>
                <a:cxn ang="0">
                  <a:pos x="384" y="24"/>
                </a:cxn>
                <a:cxn ang="0">
                  <a:pos x="408" y="44"/>
                </a:cxn>
                <a:cxn ang="0">
                  <a:pos x="426" y="58"/>
                </a:cxn>
                <a:cxn ang="0">
                  <a:pos x="432" y="92"/>
                </a:cxn>
                <a:cxn ang="0">
                  <a:pos x="418" y="110"/>
                </a:cxn>
                <a:cxn ang="0">
                  <a:pos x="422" y="136"/>
                </a:cxn>
                <a:cxn ang="0">
                  <a:pos x="414" y="162"/>
                </a:cxn>
                <a:cxn ang="0">
                  <a:pos x="400" y="182"/>
                </a:cxn>
                <a:cxn ang="0">
                  <a:pos x="394" y="213"/>
                </a:cxn>
                <a:cxn ang="0">
                  <a:pos x="404" y="227"/>
                </a:cxn>
                <a:cxn ang="0">
                  <a:pos x="350" y="251"/>
                </a:cxn>
                <a:cxn ang="0">
                  <a:pos x="318" y="257"/>
                </a:cxn>
                <a:cxn ang="0">
                  <a:pos x="304" y="273"/>
                </a:cxn>
                <a:cxn ang="0">
                  <a:pos x="308" y="293"/>
                </a:cxn>
                <a:cxn ang="0">
                  <a:pos x="262" y="305"/>
                </a:cxn>
                <a:cxn ang="0">
                  <a:pos x="256" y="321"/>
                </a:cxn>
                <a:cxn ang="0">
                  <a:pos x="222" y="337"/>
                </a:cxn>
                <a:cxn ang="0">
                  <a:pos x="190" y="379"/>
                </a:cxn>
                <a:cxn ang="0">
                  <a:pos x="176" y="389"/>
                </a:cxn>
                <a:cxn ang="0">
                  <a:pos x="144" y="381"/>
                </a:cxn>
                <a:cxn ang="0">
                  <a:pos x="106" y="373"/>
                </a:cxn>
                <a:cxn ang="0">
                  <a:pos x="76" y="357"/>
                </a:cxn>
              </a:cxnLst>
              <a:rect l="0" t="0" r="r" b="b"/>
              <a:pathLst>
                <a:path w="432" h="389">
                  <a:moveTo>
                    <a:pt x="76" y="357"/>
                  </a:moveTo>
                  <a:lnTo>
                    <a:pt x="42" y="363"/>
                  </a:lnTo>
                  <a:lnTo>
                    <a:pt x="22" y="333"/>
                  </a:lnTo>
                  <a:lnTo>
                    <a:pt x="0" y="311"/>
                  </a:lnTo>
                  <a:lnTo>
                    <a:pt x="0" y="195"/>
                  </a:lnTo>
                  <a:lnTo>
                    <a:pt x="74" y="195"/>
                  </a:lnTo>
                  <a:lnTo>
                    <a:pt x="74" y="178"/>
                  </a:lnTo>
                  <a:lnTo>
                    <a:pt x="78" y="164"/>
                  </a:lnTo>
                  <a:lnTo>
                    <a:pt x="74" y="96"/>
                  </a:lnTo>
                  <a:lnTo>
                    <a:pt x="92" y="94"/>
                  </a:lnTo>
                  <a:lnTo>
                    <a:pt x="92" y="114"/>
                  </a:lnTo>
                  <a:lnTo>
                    <a:pt x="118" y="116"/>
                  </a:lnTo>
                  <a:lnTo>
                    <a:pt x="134" y="132"/>
                  </a:lnTo>
                  <a:lnTo>
                    <a:pt x="176" y="136"/>
                  </a:lnTo>
                  <a:lnTo>
                    <a:pt x="184" y="120"/>
                  </a:lnTo>
                  <a:lnTo>
                    <a:pt x="198" y="150"/>
                  </a:lnTo>
                  <a:lnTo>
                    <a:pt x="218" y="146"/>
                  </a:lnTo>
                  <a:lnTo>
                    <a:pt x="250" y="184"/>
                  </a:lnTo>
                  <a:lnTo>
                    <a:pt x="272" y="180"/>
                  </a:lnTo>
                  <a:lnTo>
                    <a:pt x="288" y="191"/>
                  </a:lnTo>
                  <a:lnTo>
                    <a:pt x="288" y="136"/>
                  </a:lnTo>
                  <a:lnTo>
                    <a:pt x="272" y="154"/>
                  </a:lnTo>
                  <a:lnTo>
                    <a:pt x="260" y="154"/>
                  </a:lnTo>
                  <a:lnTo>
                    <a:pt x="238" y="118"/>
                  </a:lnTo>
                  <a:lnTo>
                    <a:pt x="240" y="96"/>
                  </a:lnTo>
                  <a:lnTo>
                    <a:pt x="244" y="86"/>
                  </a:lnTo>
                  <a:lnTo>
                    <a:pt x="242" y="52"/>
                  </a:lnTo>
                  <a:lnTo>
                    <a:pt x="232" y="44"/>
                  </a:lnTo>
                  <a:lnTo>
                    <a:pt x="252" y="10"/>
                  </a:lnTo>
                  <a:lnTo>
                    <a:pt x="330" y="0"/>
                  </a:lnTo>
                  <a:lnTo>
                    <a:pt x="368" y="24"/>
                  </a:lnTo>
                  <a:lnTo>
                    <a:pt x="384" y="24"/>
                  </a:lnTo>
                  <a:lnTo>
                    <a:pt x="408" y="44"/>
                  </a:lnTo>
                  <a:lnTo>
                    <a:pt x="426" y="58"/>
                  </a:lnTo>
                  <a:lnTo>
                    <a:pt x="432" y="92"/>
                  </a:lnTo>
                  <a:lnTo>
                    <a:pt x="418" y="110"/>
                  </a:lnTo>
                  <a:lnTo>
                    <a:pt x="422" y="136"/>
                  </a:lnTo>
                  <a:lnTo>
                    <a:pt x="414" y="162"/>
                  </a:lnTo>
                  <a:lnTo>
                    <a:pt x="400" y="182"/>
                  </a:lnTo>
                  <a:lnTo>
                    <a:pt x="394" y="213"/>
                  </a:lnTo>
                  <a:lnTo>
                    <a:pt x="404" y="227"/>
                  </a:lnTo>
                  <a:lnTo>
                    <a:pt x="350" y="251"/>
                  </a:lnTo>
                  <a:lnTo>
                    <a:pt x="318" y="257"/>
                  </a:lnTo>
                  <a:lnTo>
                    <a:pt x="304" y="273"/>
                  </a:lnTo>
                  <a:lnTo>
                    <a:pt x="308" y="293"/>
                  </a:lnTo>
                  <a:lnTo>
                    <a:pt x="262" y="305"/>
                  </a:lnTo>
                  <a:lnTo>
                    <a:pt x="256" y="321"/>
                  </a:lnTo>
                  <a:lnTo>
                    <a:pt x="222" y="337"/>
                  </a:lnTo>
                  <a:lnTo>
                    <a:pt x="190" y="379"/>
                  </a:lnTo>
                  <a:lnTo>
                    <a:pt x="176" y="389"/>
                  </a:lnTo>
                  <a:lnTo>
                    <a:pt x="144" y="381"/>
                  </a:lnTo>
                  <a:lnTo>
                    <a:pt x="106" y="373"/>
                  </a:lnTo>
                  <a:lnTo>
                    <a:pt x="76" y="3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3" name="Zimbabwe">
              <a:extLst>
                <a:ext uri="{FF2B5EF4-FFF2-40B4-BE49-F238E27FC236}">
                  <a16:creationId xmlns="" xmlns:a16="http://schemas.microsoft.com/office/drawing/2014/main" id="{C29EE2FF-86D4-4B79-A9DF-86B1D0FE4C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577995" y="5073990"/>
              <a:ext cx="249896" cy="226155"/>
            </a:xfrm>
            <a:custGeom>
              <a:avLst/>
              <a:gdLst/>
              <a:ahLst/>
              <a:cxnLst>
                <a:cxn ang="0">
                  <a:pos x="196" y="268"/>
                </a:cxn>
                <a:cxn ang="0">
                  <a:pos x="248" y="278"/>
                </a:cxn>
                <a:cxn ang="0">
                  <a:pos x="286" y="238"/>
                </a:cxn>
                <a:cxn ang="0">
                  <a:pos x="288" y="210"/>
                </a:cxn>
                <a:cxn ang="0">
                  <a:pos x="306" y="192"/>
                </a:cxn>
                <a:cxn ang="0">
                  <a:pos x="302" y="158"/>
                </a:cxn>
                <a:cxn ang="0">
                  <a:pos x="310" y="138"/>
                </a:cxn>
                <a:cxn ang="0">
                  <a:pos x="304" y="102"/>
                </a:cxn>
                <a:cxn ang="0">
                  <a:pos x="302" y="42"/>
                </a:cxn>
                <a:cxn ang="0">
                  <a:pos x="262" y="18"/>
                </a:cxn>
                <a:cxn ang="0">
                  <a:pos x="220" y="16"/>
                </a:cxn>
                <a:cxn ang="0">
                  <a:pos x="204" y="0"/>
                </a:cxn>
                <a:cxn ang="0">
                  <a:pos x="158" y="12"/>
                </a:cxn>
                <a:cxn ang="0">
                  <a:pos x="152" y="28"/>
                </a:cxn>
                <a:cxn ang="0">
                  <a:pos x="118" y="44"/>
                </a:cxn>
                <a:cxn ang="0">
                  <a:pos x="86" y="86"/>
                </a:cxn>
                <a:cxn ang="0">
                  <a:pos x="72" y="96"/>
                </a:cxn>
                <a:cxn ang="0">
                  <a:pos x="40" y="88"/>
                </a:cxn>
                <a:cxn ang="0">
                  <a:pos x="2" y="80"/>
                </a:cxn>
                <a:cxn ang="0">
                  <a:pos x="0" y="102"/>
                </a:cxn>
                <a:cxn ang="0">
                  <a:pos x="24" y="120"/>
                </a:cxn>
                <a:cxn ang="0">
                  <a:pos x="26" y="136"/>
                </a:cxn>
                <a:cxn ang="0">
                  <a:pos x="84" y="192"/>
                </a:cxn>
                <a:cxn ang="0">
                  <a:pos x="84" y="210"/>
                </a:cxn>
                <a:cxn ang="0">
                  <a:pos x="102" y="208"/>
                </a:cxn>
                <a:cxn ang="0">
                  <a:pos x="110" y="230"/>
                </a:cxn>
                <a:cxn ang="0">
                  <a:pos x="130" y="246"/>
                </a:cxn>
                <a:cxn ang="0">
                  <a:pos x="150" y="248"/>
                </a:cxn>
                <a:cxn ang="0">
                  <a:pos x="176" y="266"/>
                </a:cxn>
                <a:cxn ang="0">
                  <a:pos x="196" y="268"/>
                </a:cxn>
              </a:cxnLst>
              <a:rect l="0" t="0" r="r" b="b"/>
              <a:pathLst>
                <a:path w="310" h="278">
                  <a:moveTo>
                    <a:pt x="196" y="268"/>
                  </a:moveTo>
                  <a:lnTo>
                    <a:pt x="248" y="278"/>
                  </a:lnTo>
                  <a:lnTo>
                    <a:pt x="286" y="238"/>
                  </a:lnTo>
                  <a:lnTo>
                    <a:pt x="288" y="210"/>
                  </a:lnTo>
                  <a:lnTo>
                    <a:pt x="306" y="192"/>
                  </a:lnTo>
                  <a:lnTo>
                    <a:pt x="302" y="158"/>
                  </a:lnTo>
                  <a:lnTo>
                    <a:pt x="310" y="138"/>
                  </a:lnTo>
                  <a:lnTo>
                    <a:pt x="304" y="102"/>
                  </a:lnTo>
                  <a:lnTo>
                    <a:pt x="302" y="42"/>
                  </a:lnTo>
                  <a:lnTo>
                    <a:pt x="262" y="18"/>
                  </a:lnTo>
                  <a:lnTo>
                    <a:pt x="220" y="16"/>
                  </a:lnTo>
                  <a:lnTo>
                    <a:pt x="204" y="0"/>
                  </a:lnTo>
                  <a:lnTo>
                    <a:pt x="158" y="12"/>
                  </a:lnTo>
                  <a:lnTo>
                    <a:pt x="152" y="28"/>
                  </a:lnTo>
                  <a:lnTo>
                    <a:pt x="118" y="44"/>
                  </a:lnTo>
                  <a:lnTo>
                    <a:pt x="86" y="86"/>
                  </a:lnTo>
                  <a:lnTo>
                    <a:pt x="72" y="96"/>
                  </a:lnTo>
                  <a:lnTo>
                    <a:pt x="40" y="88"/>
                  </a:lnTo>
                  <a:lnTo>
                    <a:pt x="2" y="80"/>
                  </a:lnTo>
                  <a:lnTo>
                    <a:pt x="0" y="102"/>
                  </a:lnTo>
                  <a:lnTo>
                    <a:pt x="24" y="120"/>
                  </a:lnTo>
                  <a:lnTo>
                    <a:pt x="26" y="136"/>
                  </a:lnTo>
                  <a:lnTo>
                    <a:pt x="84" y="192"/>
                  </a:lnTo>
                  <a:lnTo>
                    <a:pt x="84" y="210"/>
                  </a:lnTo>
                  <a:lnTo>
                    <a:pt x="102" y="208"/>
                  </a:lnTo>
                  <a:lnTo>
                    <a:pt x="110" y="230"/>
                  </a:lnTo>
                  <a:lnTo>
                    <a:pt x="130" y="246"/>
                  </a:lnTo>
                  <a:lnTo>
                    <a:pt x="150" y="248"/>
                  </a:lnTo>
                  <a:lnTo>
                    <a:pt x="176" y="266"/>
                  </a:lnTo>
                  <a:lnTo>
                    <a:pt x="196" y="26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82" name="Rectángulo 19">
            <a:extLst>
              <a:ext uri="{FF2B5EF4-FFF2-40B4-BE49-F238E27FC236}">
                <a16:creationId xmlns="" xmlns:a16="http://schemas.microsoft.com/office/drawing/2014/main" id="{E1C5254D-96F4-41BA-A9F9-BA4CFA309A8A}"/>
              </a:ext>
            </a:extLst>
          </p:cNvPr>
          <p:cNvSpPr/>
          <p:nvPr/>
        </p:nvSpPr>
        <p:spPr>
          <a:xfrm>
            <a:off x="142192" y="123895"/>
            <a:ext cx="11859683" cy="84852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prstClr val="white"/>
                </a:solidFill>
              </a:rPr>
              <a:t>Sin embargo en el Perú las cifras no pueden ser más alentadoras. En el año 2018 las exportaciones superarán los </a:t>
            </a:r>
            <a:r>
              <a:rPr lang="es-PE" sz="2800" b="1" dirty="0">
                <a:solidFill>
                  <a:prstClr val="white"/>
                </a:solidFill>
              </a:rPr>
              <a:t>US$ 50 mil millones, alcanzando un récord</a:t>
            </a:r>
          </a:p>
        </p:txBody>
      </p:sp>
      <p:graphicFrame>
        <p:nvGraphicFramePr>
          <p:cNvPr id="183" name="5 Gráfico">
            <a:extLst>
              <a:ext uri="{FF2B5EF4-FFF2-40B4-BE49-F238E27FC236}">
                <a16:creationId xmlns="" xmlns:a16="http://schemas.microsoft.com/office/drawing/2014/main" id="{EA153D5F-D150-4465-8120-AA2B8A7FC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445417"/>
              </p:ext>
            </p:extLst>
          </p:nvPr>
        </p:nvGraphicFramePr>
        <p:xfrm>
          <a:off x="286412" y="1122050"/>
          <a:ext cx="11607156" cy="55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" name="CuadroTexto 183">
            <a:extLst>
              <a:ext uri="{FF2B5EF4-FFF2-40B4-BE49-F238E27FC236}">
                <a16:creationId xmlns="" xmlns:a16="http://schemas.microsoft.com/office/drawing/2014/main" id="{864D686A-468C-472D-A9F4-1284FBACFF27}"/>
              </a:ext>
            </a:extLst>
          </p:cNvPr>
          <p:cNvSpPr txBox="1"/>
          <p:nvPr/>
        </p:nvSpPr>
        <p:spPr>
          <a:xfrm>
            <a:off x="63731" y="6515521"/>
            <a:ext cx="2276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>
                <a:solidFill>
                  <a:prstClr val="white"/>
                </a:solidFill>
              </a:rPr>
              <a:t>Fuente: SUNAT, Elaboración: MINCETUR</a:t>
            </a:r>
          </a:p>
        </p:txBody>
      </p:sp>
      <p:grpSp>
        <p:nvGrpSpPr>
          <p:cNvPr id="185" name="Grupo 184">
            <a:extLst>
              <a:ext uri="{FF2B5EF4-FFF2-40B4-BE49-F238E27FC236}">
                <a16:creationId xmlns="" xmlns:a16="http://schemas.microsoft.com/office/drawing/2014/main" id="{2B0ACD64-1583-458C-88AA-EC753A9D98C9}"/>
              </a:ext>
            </a:extLst>
          </p:cNvPr>
          <p:cNvGrpSpPr/>
          <p:nvPr/>
        </p:nvGrpSpPr>
        <p:grpSpPr>
          <a:xfrm>
            <a:off x="10662235" y="1487479"/>
            <a:ext cx="491990" cy="438819"/>
            <a:chOff x="10127919" y="1491129"/>
            <a:chExt cx="679569" cy="603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6" name="Elipse 185">
              <a:extLst>
                <a:ext uri="{FF2B5EF4-FFF2-40B4-BE49-F238E27FC236}">
                  <a16:creationId xmlns="" xmlns:a16="http://schemas.microsoft.com/office/drawing/2014/main" id="{06AE5556-0974-4085-97D4-6FAA5F8D8DD3}"/>
                </a:ext>
              </a:extLst>
            </p:cNvPr>
            <p:cNvSpPr/>
            <p:nvPr/>
          </p:nvSpPr>
          <p:spPr>
            <a:xfrm>
              <a:off x="10127919" y="1491129"/>
              <a:ext cx="627321" cy="6034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dirty="0">
                <a:solidFill>
                  <a:prstClr val="white"/>
                </a:solidFill>
              </a:endParaRPr>
            </a:p>
          </p:txBody>
        </p:sp>
        <p:sp>
          <p:nvSpPr>
            <p:cNvPr id="187" name="CuadroTexto 186">
              <a:extLst>
                <a:ext uri="{FF2B5EF4-FFF2-40B4-BE49-F238E27FC236}">
                  <a16:creationId xmlns="" xmlns:a16="http://schemas.microsoft.com/office/drawing/2014/main" id="{920699AA-50F9-43E1-B1B3-A756EE6F9E86}"/>
                </a:ext>
              </a:extLst>
            </p:cNvPr>
            <p:cNvSpPr txBox="1"/>
            <p:nvPr/>
          </p:nvSpPr>
          <p:spPr>
            <a:xfrm>
              <a:off x="10162209" y="1567733"/>
              <a:ext cx="645279" cy="4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b="1" dirty="0">
                  <a:solidFill>
                    <a:prstClr val="white"/>
                  </a:solidFill>
                  <a:latin typeface="Candara" panose="020E0502030303020204" pitchFamily="34" charset="0"/>
                </a:rPr>
                <a:t>22%</a:t>
              </a:r>
            </a:p>
          </p:txBody>
        </p:sp>
      </p:grpSp>
      <p:grpSp>
        <p:nvGrpSpPr>
          <p:cNvPr id="188" name="Grupo 49">
            <a:extLst>
              <a:ext uri="{FF2B5EF4-FFF2-40B4-BE49-F238E27FC236}">
                <a16:creationId xmlns="" xmlns:a16="http://schemas.microsoft.com/office/drawing/2014/main" id="{5335A56D-EE70-4391-B279-240DA9A6F02B}"/>
              </a:ext>
            </a:extLst>
          </p:cNvPr>
          <p:cNvGrpSpPr>
            <a:grpSpLocks/>
          </p:cNvGrpSpPr>
          <p:nvPr/>
        </p:nvGrpSpPr>
        <p:grpSpPr bwMode="auto">
          <a:xfrm>
            <a:off x="10116178" y="2181582"/>
            <a:ext cx="345166" cy="331788"/>
            <a:chOff x="8288660" y="1004287"/>
            <a:chExt cx="457615" cy="43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9" name="Elipse 188">
              <a:extLst>
                <a:ext uri="{FF2B5EF4-FFF2-40B4-BE49-F238E27FC236}">
                  <a16:creationId xmlns="" xmlns:a16="http://schemas.microsoft.com/office/drawing/2014/main" id="{78D4AA61-5412-48C3-8EA8-5FC9951B83BA}"/>
                </a:ext>
              </a:extLst>
            </p:cNvPr>
            <p:cNvSpPr>
              <a:spLocks/>
            </p:cNvSpPr>
            <p:nvPr/>
          </p:nvSpPr>
          <p:spPr>
            <a:xfrm>
              <a:off x="8288660" y="1004287"/>
              <a:ext cx="439877" cy="43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PE" sz="800" dirty="0">
                <a:solidFill>
                  <a:prstClr val="white"/>
                </a:solidFill>
              </a:endParaRPr>
            </a:p>
          </p:txBody>
        </p:sp>
        <p:sp>
          <p:nvSpPr>
            <p:cNvPr id="190" name="CuadroTexto 51">
              <a:extLst>
                <a:ext uri="{FF2B5EF4-FFF2-40B4-BE49-F238E27FC236}">
                  <a16:creationId xmlns="" xmlns:a16="http://schemas.microsoft.com/office/drawing/2014/main" id="{1D83E0D2-7730-417F-ACD8-5E2AA7550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8051" y="1052049"/>
              <a:ext cx="438224" cy="34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PE" altLang="es-PE" sz="1100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8%</a:t>
              </a:r>
            </a:p>
          </p:txBody>
        </p:sp>
      </p:grpSp>
      <p:grpSp>
        <p:nvGrpSpPr>
          <p:cNvPr id="191" name="Grupo 46">
            <a:extLst>
              <a:ext uri="{FF2B5EF4-FFF2-40B4-BE49-F238E27FC236}">
                <a16:creationId xmlns="" xmlns:a16="http://schemas.microsoft.com/office/drawing/2014/main" id="{EEDBA138-6BAB-4C34-8456-64E8E5B279E4}"/>
              </a:ext>
            </a:extLst>
          </p:cNvPr>
          <p:cNvGrpSpPr>
            <a:grpSpLocks/>
          </p:cNvGrpSpPr>
          <p:nvPr/>
        </p:nvGrpSpPr>
        <p:grpSpPr bwMode="auto">
          <a:xfrm>
            <a:off x="9471050" y="2382998"/>
            <a:ext cx="423514" cy="383098"/>
            <a:chOff x="9489256" y="1696938"/>
            <a:chExt cx="562546" cy="4681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2" name="Elipse 191">
              <a:extLst>
                <a:ext uri="{FF2B5EF4-FFF2-40B4-BE49-F238E27FC236}">
                  <a16:creationId xmlns="" xmlns:a16="http://schemas.microsoft.com/office/drawing/2014/main" id="{0286512B-C018-4F8F-AC77-52B0F1684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2904" y="1696938"/>
              <a:ext cx="516965" cy="4681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PE" sz="800" dirty="0">
                <a:solidFill>
                  <a:prstClr val="white"/>
                </a:solidFill>
              </a:endParaRPr>
            </a:p>
          </p:txBody>
        </p:sp>
        <p:sp>
          <p:nvSpPr>
            <p:cNvPr id="193" name="CuadroTexto 48">
              <a:extLst>
                <a:ext uri="{FF2B5EF4-FFF2-40B4-BE49-F238E27FC236}">
                  <a16:creationId xmlns="" xmlns:a16="http://schemas.microsoft.com/office/drawing/2014/main" id="{B17332FA-0D2B-4212-BD1D-D72A07EAC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9256" y="1755117"/>
              <a:ext cx="562546" cy="3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PE" altLang="es-PE" sz="1200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-13%</a:t>
              </a:r>
            </a:p>
          </p:txBody>
        </p:sp>
      </p:grpSp>
      <p:grpSp>
        <p:nvGrpSpPr>
          <p:cNvPr id="194" name="Grupo 43">
            <a:extLst>
              <a:ext uri="{FF2B5EF4-FFF2-40B4-BE49-F238E27FC236}">
                <a16:creationId xmlns="" xmlns:a16="http://schemas.microsoft.com/office/drawing/2014/main" id="{B733A167-EDCA-4848-BBA3-466CDD281C74}"/>
              </a:ext>
            </a:extLst>
          </p:cNvPr>
          <p:cNvGrpSpPr>
            <a:grpSpLocks/>
          </p:cNvGrpSpPr>
          <p:nvPr/>
        </p:nvGrpSpPr>
        <p:grpSpPr bwMode="auto">
          <a:xfrm>
            <a:off x="8894946" y="2011603"/>
            <a:ext cx="381836" cy="330200"/>
            <a:chOff x="8905113" y="1333999"/>
            <a:chExt cx="506626" cy="439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5" name="Elipse 194">
              <a:extLst>
                <a:ext uri="{FF2B5EF4-FFF2-40B4-BE49-F238E27FC236}">
                  <a16:creationId xmlns="" xmlns:a16="http://schemas.microsoft.com/office/drawing/2014/main" id="{D0B7BF0D-0DAF-40B4-9CEB-D7B302CB9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36045" y="1333999"/>
              <a:ext cx="440221" cy="43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PE" sz="800" dirty="0">
                <a:solidFill>
                  <a:prstClr val="white"/>
                </a:solidFill>
              </a:endParaRPr>
            </a:p>
          </p:txBody>
        </p:sp>
        <p:sp>
          <p:nvSpPr>
            <p:cNvPr id="196" name="CuadroTexto 45">
              <a:extLst>
                <a:ext uri="{FF2B5EF4-FFF2-40B4-BE49-F238E27FC236}">
                  <a16:creationId xmlns="" xmlns:a16="http://schemas.microsoft.com/office/drawing/2014/main" id="{9E0AB6C4-730D-4DF7-9292-0B184286C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05113" y="1351196"/>
              <a:ext cx="506626" cy="36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PE" altLang="es-PE" sz="1200" b="1" dirty="0">
                  <a:solidFill>
                    <a:srgbClr val="FFFFFF"/>
                  </a:solidFill>
                  <a:latin typeface="Candara" panose="020E0502030303020204" pitchFamily="34" charset="0"/>
                </a:rPr>
                <a:t>-9%</a:t>
              </a:r>
            </a:p>
          </p:txBody>
        </p:sp>
      </p:grpSp>
      <p:sp>
        <p:nvSpPr>
          <p:cNvPr id="197" name="CuadroTexto 196">
            <a:extLst>
              <a:ext uri="{FF2B5EF4-FFF2-40B4-BE49-F238E27FC236}">
                <a16:creationId xmlns="" xmlns:a16="http://schemas.microsoft.com/office/drawing/2014/main" id="{565C334F-260B-4328-8DCC-5770DA5DDA43}"/>
              </a:ext>
            </a:extLst>
          </p:cNvPr>
          <p:cNvSpPr txBox="1"/>
          <p:nvPr/>
        </p:nvSpPr>
        <p:spPr>
          <a:xfrm>
            <a:off x="1143687" y="3605488"/>
            <a:ext cx="866775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s-PE" sz="900" dirty="0">
                <a:solidFill>
                  <a:prstClr val="black"/>
                </a:solidFill>
              </a:rPr>
              <a:t>Creación </a:t>
            </a:r>
          </a:p>
          <a:p>
            <a:pPr algn="ctr" defTabSz="342900">
              <a:defRPr/>
            </a:pPr>
            <a:r>
              <a:rPr lang="es-PE" sz="900" dirty="0">
                <a:solidFill>
                  <a:prstClr val="black"/>
                </a:solidFill>
              </a:rPr>
              <a:t>del MINCETUR</a:t>
            </a:r>
          </a:p>
        </p:txBody>
      </p:sp>
      <p:cxnSp>
        <p:nvCxnSpPr>
          <p:cNvPr id="198" name="Conector recto 197">
            <a:extLst>
              <a:ext uri="{FF2B5EF4-FFF2-40B4-BE49-F238E27FC236}">
                <a16:creationId xmlns="" xmlns:a16="http://schemas.microsoft.com/office/drawing/2014/main" id="{ED19E1F4-668C-4BB4-A61C-DBCE3FACC0E5}"/>
              </a:ext>
            </a:extLst>
          </p:cNvPr>
          <p:cNvCxnSpPr/>
          <p:nvPr/>
        </p:nvCxnSpPr>
        <p:spPr>
          <a:xfrm flipH="1">
            <a:off x="1586880" y="3974684"/>
            <a:ext cx="9469" cy="81870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ángulo 198">
            <a:extLst>
              <a:ext uri="{FF2B5EF4-FFF2-40B4-BE49-F238E27FC236}">
                <a16:creationId xmlns="" xmlns:a16="http://schemas.microsoft.com/office/drawing/2014/main" id="{A0B55BA4-9B1F-48C5-B70E-B66217D32F60}"/>
              </a:ext>
            </a:extLst>
          </p:cNvPr>
          <p:cNvSpPr/>
          <p:nvPr/>
        </p:nvSpPr>
        <p:spPr>
          <a:xfrm>
            <a:off x="199895" y="1780258"/>
            <a:ext cx="5111228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spc="-60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s-PE" sz="1300" b="1" spc="-60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abril de 2018</a:t>
            </a:r>
            <a:r>
              <a:rPr lang="es-PE" sz="1300" spc="-60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las exportaciones peruanas acumularon </a:t>
            </a:r>
            <a:r>
              <a:rPr lang="es-PE" sz="1300" b="1" spc="-60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22 meses </a:t>
            </a:r>
            <a:r>
              <a:rPr lang="es-PE" sz="1300" spc="-60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 crecimiento sostenido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rgbClr val="FFFF00"/>
                </a:solidFill>
              </a:rPr>
              <a:t>En 2017, las exportaciones no tradicionales (NT) alcanzaron un récord </a:t>
            </a:r>
            <a:r>
              <a:rPr lang="es-PE" sz="1300" b="1" dirty="0">
                <a:solidFill>
                  <a:srgbClr val="FFFF00"/>
                </a:solidFill>
              </a:rPr>
              <a:t>en 2017, creciendo 8,5%.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300" dirty="0">
                <a:solidFill>
                  <a:srgbClr val="FFFF00"/>
                </a:solidFill>
              </a:rPr>
              <a:t>En el año 2018, las exportaciones NT se alcanzaría un nuevo récord de más de </a:t>
            </a:r>
            <a:r>
              <a:rPr lang="es-PE" sz="1300" b="1" dirty="0">
                <a:solidFill>
                  <a:srgbClr val="FFFF00"/>
                </a:solidFill>
              </a:rPr>
              <a:t>US$ 13 mil millones.</a:t>
            </a:r>
            <a:endParaRPr lang="es-PE" sz="1300" spc="-60" dirty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0" name="Grupo 199">
            <a:extLst>
              <a:ext uri="{FF2B5EF4-FFF2-40B4-BE49-F238E27FC236}">
                <a16:creationId xmlns="" xmlns:a16="http://schemas.microsoft.com/office/drawing/2014/main" id="{558EA34C-BEFF-4CB9-BCC6-14C94DD370C3}"/>
              </a:ext>
            </a:extLst>
          </p:cNvPr>
          <p:cNvGrpSpPr/>
          <p:nvPr/>
        </p:nvGrpSpPr>
        <p:grpSpPr>
          <a:xfrm>
            <a:off x="11304799" y="1268069"/>
            <a:ext cx="491990" cy="438819"/>
            <a:chOff x="10127919" y="1491129"/>
            <a:chExt cx="679569" cy="603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1" name="Elipse 200">
              <a:extLst>
                <a:ext uri="{FF2B5EF4-FFF2-40B4-BE49-F238E27FC236}">
                  <a16:creationId xmlns="" xmlns:a16="http://schemas.microsoft.com/office/drawing/2014/main" id="{8080F71F-A0BB-4FEF-B17F-C6BA893F8D13}"/>
                </a:ext>
              </a:extLst>
            </p:cNvPr>
            <p:cNvSpPr/>
            <p:nvPr/>
          </p:nvSpPr>
          <p:spPr>
            <a:xfrm>
              <a:off x="10127919" y="1491129"/>
              <a:ext cx="627321" cy="6034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900" dirty="0">
                <a:solidFill>
                  <a:prstClr val="white"/>
                </a:solidFill>
              </a:endParaRPr>
            </a:p>
          </p:txBody>
        </p:sp>
        <p:sp>
          <p:nvSpPr>
            <p:cNvPr id="202" name="CuadroTexto 201">
              <a:extLst>
                <a:ext uri="{FF2B5EF4-FFF2-40B4-BE49-F238E27FC236}">
                  <a16:creationId xmlns="" xmlns:a16="http://schemas.microsoft.com/office/drawing/2014/main" id="{8A105BDD-187E-4CDE-AA3B-322C85CCA0F8}"/>
                </a:ext>
              </a:extLst>
            </p:cNvPr>
            <p:cNvSpPr txBox="1"/>
            <p:nvPr/>
          </p:nvSpPr>
          <p:spPr>
            <a:xfrm>
              <a:off x="10162209" y="1567733"/>
              <a:ext cx="645279" cy="423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400" b="1" dirty="0">
                  <a:solidFill>
                    <a:prstClr val="white"/>
                  </a:solidFill>
                  <a:latin typeface="Candara" panose="020E0502030303020204" pitchFamily="34" charset="0"/>
                </a:rPr>
                <a:t>13%</a:t>
              </a:r>
            </a:p>
          </p:txBody>
        </p:sp>
      </p:grpSp>
      <p:sp>
        <p:nvSpPr>
          <p:cNvPr id="203" name="CuadroTexto 202">
            <a:extLst>
              <a:ext uri="{FF2B5EF4-FFF2-40B4-BE49-F238E27FC236}">
                <a16:creationId xmlns="" xmlns:a16="http://schemas.microsoft.com/office/drawing/2014/main" id="{1D90851E-25F8-4E28-B5EE-044572DDCF96}"/>
              </a:ext>
            </a:extLst>
          </p:cNvPr>
          <p:cNvSpPr txBox="1"/>
          <p:nvPr/>
        </p:nvSpPr>
        <p:spPr>
          <a:xfrm>
            <a:off x="10748548" y="6526942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000" dirty="0">
                <a:solidFill>
                  <a:prstClr val="white"/>
                </a:solidFill>
              </a:rPr>
              <a:t>Elaboración: MINCETUR</a:t>
            </a:r>
          </a:p>
        </p:txBody>
      </p:sp>
      <p:sp>
        <p:nvSpPr>
          <p:cNvPr id="204" name="CuadroTexto 203">
            <a:extLst>
              <a:ext uri="{FF2B5EF4-FFF2-40B4-BE49-F238E27FC236}">
                <a16:creationId xmlns="" xmlns:a16="http://schemas.microsoft.com/office/drawing/2014/main" id="{FE4614F9-6874-42AE-801D-5CCE0DFD7E6E}"/>
              </a:ext>
            </a:extLst>
          </p:cNvPr>
          <p:cNvSpPr txBox="1"/>
          <p:nvPr/>
        </p:nvSpPr>
        <p:spPr>
          <a:xfrm>
            <a:off x="11142704" y="6177243"/>
            <a:ext cx="947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000" dirty="0">
                <a:solidFill>
                  <a:prstClr val="white"/>
                </a:solidFill>
              </a:rPr>
              <a:t>(*) Proyectado</a:t>
            </a:r>
          </a:p>
        </p:txBody>
      </p:sp>
      <p:sp>
        <p:nvSpPr>
          <p:cNvPr id="205" name="CuadroTexto 5">
            <a:extLst>
              <a:ext uri="{FF2B5EF4-FFF2-40B4-BE49-F238E27FC236}">
                <a16:creationId xmlns="" xmlns:a16="http://schemas.microsoft.com/office/drawing/2014/main" id="{6F34DF7F-B8D2-4802-96A1-A593F1713662}"/>
              </a:ext>
            </a:extLst>
          </p:cNvPr>
          <p:cNvSpPr txBox="1"/>
          <p:nvPr/>
        </p:nvSpPr>
        <p:spPr>
          <a:xfrm>
            <a:off x="10793202" y="828765"/>
            <a:ext cx="136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50,000</a:t>
            </a:r>
          </a:p>
        </p:txBody>
      </p:sp>
      <p:sp>
        <p:nvSpPr>
          <p:cNvPr id="206" name="CuadroTexto 5">
            <a:extLst>
              <a:ext uri="{FF2B5EF4-FFF2-40B4-BE49-F238E27FC236}">
                <a16:creationId xmlns="" xmlns:a16="http://schemas.microsoft.com/office/drawing/2014/main" id="{6F34DF7F-B8D2-4802-96A1-A593F1713662}"/>
              </a:ext>
            </a:extLst>
          </p:cNvPr>
          <p:cNvSpPr txBox="1"/>
          <p:nvPr/>
        </p:nvSpPr>
        <p:spPr>
          <a:xfrm>
            <a:off x="10887729" y="2275240"/>
            <a:ext cx="1361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13,000</a:t>
            </a:r>
          </a:p>
        </p:txBody>
      </p:sp>
    </p:spTree>
    <p:extLst>
      <p:ext uri="{BB962C8B-B14F-4D97-AF65-F5344CB8AC3E}">
        <p14:creationId xmlns:p14="http://schemas.microsoft.com/office/powerpoint/2010/main" val="8251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5D56C70E-9323-4DA0-8BE6-B5B69FF1FDC6}"/>
              </a:ext>
            </a:extLst>
          </p:cNvPr>
          <p:cNvSpPr/>
          <p:nvPr/>
        </p:nvSpPr>
        <p:spPr>
          <a:xfrm>
            <a:off x="-2689" y="-1280"/>
            <a:ext cx="12194689" cy="6851906"/>
          </a:xfrm>
          <a:prstGeom prst="rect">
            <a:avLst/>
          </a:prstGeom>
          <a:gradFill flip="none" rotWithShape="1">
            <a:gsLst>
              <a:gs pos="0">
                <a:srgbClr val="A20000"/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prstClr val="white"/>
              </a:solidFill>
            </a:endParaRPr>
          </a:p>
        </p:txBody>
      </p:sp>
      <p:grpSp>
        <p:nvGrpSpPr>
          <p:cNvPr id="240" name="Grupo 239">
            <a:extLst>
              <a:ext uri="{FF2B5EF4-FFF2-40B4-BE49-F238E27FC236}">
                <a16:creationId xmlns="" xmlns:a16="http://schemas.microsoft.com/office/drawing/2014/main" id="{7DDC9831-B49B-4568-9838-79498E2F006D}"/>
              </a:ext>
            </a:extLst>
          </p:cNvPr>
          <p:cNvGrpSpPr/>
          <p:nvPr/>
        </p:nvGrpSpPr>
        <p:grpSpPr>
          <a:xfrm>
            <a:off x="452716" y="1354913"/>
            <a:ext cx="10744199" cy="5437570"/>
            <a:chOff x="562946" y="716094"/>
            <a:chExt cx="11068795" cy="6047170"/>
          </a:xfrm>
        </p:grpSpPr>
        <p:sp>
          <p:nvSpPr>
            <p:cNvPr id="241" name="Russia">
              <a:extLst>
                <a:ext uri="{FF2B5EF4-FFF2-40B4-BE49-F238E27FC236}">
                  <a16:creationId xmlns="" xmlns:a16="http://schemas.microsoft.com/office/drawing/2014/main" id="{1FACC8F1-A362-46F1-8979-C4D01B6F5AB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97612" y="716094"/>
              <a:ext cx="5234129" cy="2401169"/>
            </a:xfrm>
            <a:custGeom>
              <a:avLst/>
              <a:gdLst/>
              <a:ahLst/>
              <a:cxnLst>
                <a:cxn ang="0">
                  <a:pos x="1356" y="83"/>
                </a:cxn>
                <a:cxn ang="0">
                  <a:pos x="1488" y="62"/>
                </a:cxn>
                <a:cxn ang="0">
                  <a:pos x="1592" y="104"/>
                </a:cxn>
                <a:cxn ang="0">
                  <a:pos x="1606" y="178"/>
                </a:cxn>
                <a:cxn ang="0">
                  <a:pos x="1743" y="178"/>
                </a:cxn>
                <a:cxn ang="0">
                  <a:pos x="1913" y="187"/>
                </a:cxn>
                <a:cxn ang="0">
                  <a:pos x="2112" y="317"/>
                </a:cxn>
                <a:cxn ang="0">
                  <a:pos x="2329" y="279"/>
                </a:cxn>
                <a:cxn ang="0">
                  <a:pos x="2520" y="428"/>
                </a:cxn>
                <a:cxn ang="0">
                  <a:pos x="2802" y="404"/>
                </a:cxn>
                <a:cxn ang="0">
                  <a:pos x="2854" y="714"/>
                </a:cxn>
                <a:cxn ang="0">
                  <a:pos x="2551" y="882"/>
                </a:cxn>
                <a:cxn ang="0">
                  <a:pos x="2513" y="1064"/>
                </a:cxn>
                <a:cxn ang="0">
                  <a:pos x="2468" y="898"/>
                </a:cxn>
                <a:cxn ang="0">
                  <a:pos x="2464" y="763"/>
                </a:cxn>
                <a:cxn ang="0">
                  <a:pos x="2261" y="867"/>
                </a:cxn>
                <a:cxn ang="0">
                  <a:pos x="2128" y="1033"/>
                </a:cxn>
                <a:cxn ang="0">
                  <a:pos x="1984" y="1338"/>
                </a:cxn>
                <a:cxn ang="0">
                  <a:pos x="1949" y="1168"/>
                </a:cxn>
                <a:cxn ang="0">
                  <a:pos x="1746" y="1160"/>
                </a:cxn>
                <a:cxn ang="0">
                  <a:pos x="1403" y="1144"/>
                </a:cxn>
                <a:cxn ang="0">
                  <a:pos x="1162" y="1142"/>
                </a:cxn>
                <a:cxn ang="0">
                  <a:pos x="964" y="1026"/>
                </a:cxn>
                <a:cxn ang="0">
                  <a:pos x="744" y="1082"/>
                </a:cxn>
                <a:cxn ang="0">
                  <a:pos x="633" y="1123"/>
                </a:cxn>
                <a:cxn ang="0">
                  <a:pos x="522" y="1156"/>
                </a:cxn>
                <a:cxn ang="0">
                  <a:pos x="496" y="1293"/>
                </a:cxn>
                <a:cxn ang="0">
                  <a:pos x="470" y="1352"/>
                </a:cxn>
                <a:cxn ang="0">
                  <a:pos x="328" y="1248"/>
                </a:cxn>
                <a:cxn ang="0">
                  <a:pos x="295" y="1144"/>
                </a:cxn>
                <a:cxn ang="0">
                  <a:pos x="224" y="1038"/>
                </a:cxn>
                <a:cxn ang="0">
                  <a:pos x="156" y="934"/>
                </a:cxn>
                <a:cxn ang="0">
                  <a:pos x="198" y="667"/>
                </a:cxn>
                <a:cxn ang="0">
                  <a:pos x="161" y="430"/>
                </a:cxn>
                <a:cxn ang="0">
                  <a:pos x="378" y="499"/>
                </a:cxn>
                <a:cxn ang="0">
                  <a:pos x="222" y="544"/>
                </a:cxn>
                <a:cxn ang="0">
                  <a:pos x="319" y="655"/>
                </a:cxn>
                <a:cxn ang="0">
                  <a:pos x="454" y="548"/>
                </a:cxn>
                <a:cxn ang="0">
                  <a:pos x="513" y="541"/>
                </a:cxn>
                <a:cxn ang="0">
                  <a:pos x="647" y="463"/>
                </a:cxn>
                <a:cxn ang="0">
                  <a:pos x="865" y="485"/>
                </a:cxn>
                <a:cxn ang="0">
                  <a:pos x="891" y="218"/>
                </a:cxn>
                <a:cxn ang="0">
                  <a:pos x="940" y="525"/>
                </a:cxn>
                <a:cxn ang="0">
                  <a:pos x="1013" y="456"/>
                </a:cxn>
                <a:cxn ang="0">
                  <a:pos x="985" y="263"/>
                </a:cxn>
                <a:cxn ang="0">
                  <a:pos x="1106" y="289"/>
                </a:cxn>
                <a:cxn ang="0">
                  <a:pos x="1127" y="277"/>
                </a:cxn>
                <a:cxn ang="0">
                  <a:pos x="2190" y="1215"/>
                </a:cxn>
                <a:cxn ang="0">
                  <a:pos x="2183" y="1056"/>
                </a:cxn>
                <a:cxn ang="0">
                  <a:pos x="2206" y="116"/>
                </a:cxn>
                <a:cxn ang="0">
                  <a:pos x="2291" y="152"/>
                </a:cxn>
                <a:cxn ang="0">
                  <a:pos x="2180" y="196"/>
                </a:cxn>
                <a:cxn ang="0">
                  <a:pos x="2917" y="324"/>
                </a:cxn>
                <a:cxn ang="0">
                  <a:pos x="522" y="445"/>
                </a:cxn>
                <a:cxn ang="0">
                  <a:pos x="865" y="71"/>
                </a:cxn>
                <a:cxn ang="0">
                  <a:pos x="676" y="170"/>
                </a:cxn>
                <a:cxn ang="0">
                  <a:pos x="931" y="104"/>
                </a:cxn>
                <a:cxn ang="0">
                  <a:pos x="628" y="274"/>
                </a:cxn>
                <a:cxn ang="0">
                  <a:pos x="687" y="239"/>
                </a:cxn>
                <a:cxn ang="0">
                  <a:pos x="895" y="211"/>
                </a:cxn>
                <a:cxn ang="0">
                  <a:pos x="0" y="1014"/>
                </a:cxn>
              </a:cxnLst>
              <a:rect l="0" t="0" r="r" b="b"/>
              <a:pathLst>
                <a:path w="3031" h="1383">
                  <a:moveTo>
                    <a:pt x="1186" y="156"/>
                  </a:moveTo>
                  <a:lnTo>
                    <a:pt x="1181" y="149"/>
                  </a:lnTo>
                  <a:lnTo>
                    <a:pt x="1181" y="142"/>
                  </a:lnTo>
                  <a:lnTo>
                    <a:pt x="1186" y="140"/>
                  </a:lnTo>
                  <a:lnTo>
                    <a:pt x="1193" y="142"/>
                  </a:lnTo>
                  <a:lnTo>
                    <a:pt x="1207" y="128"/>
                  </a:lnTo>
                  <a:lnTo>
                    <a:pt x="1233" y="114"/>
                  </a:lnTo>
                  <a:lnTo>
                    <a:pt x="1261" y="104"/>
                  </a:lnTo>
                  <a:lnTo>
                    <a:pt x="1266" y="100"/>
                  </a:lnTo>
                  <a:lnTo>
                    <a:pt x="1294" y="92"/>
                  </a:lnTo>
                  <a:lnTo>
                    <a:pt x="1285" y="88"/>
                  </a:lnTo>
                  <a:lnTo>
                    <a:pt x="1283" y="83"/>
                  </a:lnTo>
                  <a:lnTo>
                    <a:pt x="1297" y="76"/>
                  </a:lnTo>
                  <a:lnTo>
                    <a:pt x="1316" y="74"/>
                  </a:lnTo>
                  <a:lnTo>
                    <a:pt x="1337" y="76"/>
                  </a:lnTo>
                  <a:lnTo>
                    <a:pt x="1332" y="85"/>
                  </a:lnTo>
                  <a:lnTo>
                    <a:pt x="1342" y="85"/>
                  </a:lnTo>
                  <a:lnTo>
                    <a:pt x="1356" y="83"/>
                  </a:lnTo>
                  <a:lnTo>
                    <a:pt x="1372" y="69"/>
                  </a:lnTo>
                  <a:lnTo>
                    <a:pt x="1370" y="57"/>
                  </a:lnTo>
                  <a:lnTo>
                    <a:pt x="1413" y="57"/>
                  </a:lnTo>
                  <a:lnTo>
                    <a:pt x="1406" y="50"/>
                  </a:lnTo>
                  <a:lnTo>
                    <a:pt x="1420" y="19"/>
                  </a:lnTo>
                  <a:lnTo>
                    <a:pt x="1439" y="10"/>
                  </a:lnTo>
                  <a:lnTo>
                    <a:pt x="1443" y="10"/>
                  </a:lnTo>
                  <a:lnTo>
                    <a:pt x="1453" y="3"/>
                  </a:lnTo>
                  <a:lnTo>
                    <a:pt x="1465" y="0"/>
                  </a:lnTo>
                  <a:lnTo>
                    <a:pt x="1472" y="7"/>
                  </a:lnTo>
                  <a:lnTo>
                    <a:pt x="1476" y="7"/>
                  </a:lnTo>
                  <a:lnTo>
                    <a:pt x="1486" y="17"/>
                  </a:lnTo>
                  <a:lnTo>
                    <a:pt x="1469" y="29"/>
                  </a:lnTo>
                  <a:lnTo>
                    <a:pt x="1493" y="36"/>
                  </a:lnTo>
                  <a:lnTo>
                    <a:pt x="1495" y="33"/>
                  </a:lnTo>
                  <a:lnTo>
                    <a:pt x="1500" y="38"/>
                  </a:lnTo>
                  <a:lnTo>
                    <a:pt x="1491" y="48"/>
                  </a:lnTo>
                  <a:lnTo>
                    <a:pt x="1488" y="62"/>
                  </a:lnTo>
                  <a:lnTo>
                    <a:pt x="1502" y="59"/>
                  </a:lnTo>
                  <a:lnTo>
                    <a:pt x="1514" y="48"/>
                  </a:lnTo>
                  <a:lnTo>
                    <a:pt x="1526" y="48"/>
                  </a:lnTo>
                  <a:lnTo>
                    <a:pt x="1535" y="43"/>
                  </a:lnTo>
                  <a:lnTo>
                    <a:pt x="1568" y="41"/>
                  </a:lnTo>
                  <a:lnTo>
                    <a:pt x="1566" y="45"/>
                  </a:lnTo>
                  <a:lnTo>
                    <a:pt x="1587" y="66"/>
                  </a:lnTo>
                  <a:lnTo>
                    <a:pt x="1592" y="66"/>
                  </a:lnTo>
                  <a:lnTo>
                    <a:pt x="1599" y="74"/>
                  </a:lnTo>
                  <a:lnTo>
                    <a:pt x="1594" y="76"/>
                  </a:lnTo>
                  <a:lnTo>
                    <a:pt x="1599" y="81"/>
                  </a:lnTo>
                  <a:lnTo>
                    <a:pt x="1594" y="97"/>
                  </a:lnTo>
                  <a:lnTo>
                    <a:pt x="1587" y="95"/>
                  </a:lnTo>
                  <a:lnTo>
                    <a:pt x="1585" y="95"/>
                  </a:lnTo>
                  <a:lnTo>
                    <a:pt x="1585" y="92"/>
                  </a:lnTo>
                  <a:lnTo>
                    <a:pt x="1583" y="92"/>
                  </a:lnTo>
                  <a:lnTo>
                    <a:pt x="1585" y="104"/>
                  </a:lnTo>
                  <a:lnTo>
                    <a:pt x="1592" y="104"/>
                  </a:lnTo>
                  <a:lnTo>
                    <a:pt x="1592" y="111"/>
                  </a:lnTo>
                  <a:lnTo>
                    <a:pt x="1580" y="133"/>
                  </a:lnTo>
                  <a:lnTo>
                    <a:pt x="1568" y="135"/>
                  </a:lnTo>
                  <a:lnTo>
                    <a:pt x="1557" y="159"/>
                  </a:lnTo>
                  <a:lnTo>
                    <a:pt x="1554" y="163"/>
                  </a:lnTo>
                  <a:lnTo>
                    <a:pt x="1547" y="166"/>
                  </a:lnTo>
                  <a:lnTo>
                    <a:pt x="1540" y="182"/>
                  </a:lnTo>
                  <a:lnTo>
                    <a:pt x="1531" y="189"/>
                  </a:lnTo>
                  <a:lnTo>
                    <a:pt x="1526" y="189"/>
                  </a:lnTo>
                  <a:lnTo>
                    <a:pt x="1524" y="194"/>
                  </a:lnTo>
                  <a:lnTo>
                    <a:pt x="1526" y="213"/>
                  </a:lnTo>
                  <a:lnTo>
                    <a:pt x="1540" y="218"/>
                  </a:lnTo>
                  <a:lnTo>
                    <a:pt x="1547" y="206"/>
                  </a:lnTo>
                  <a:lnTo>
                    <a:pt x="1583" y="201"/>
                  </a:lnTo>
                  <a:lnTo>
                    <a:pt x="1599" y="182"/>
                  </a:lnTo>
                  <a:lnTo>
                    <a:pt x="1609" y="187"/>
                  </a:lnTo>
                  <a:lnTo>
                    <a:pt x="1628" y="173"/>
                  </a:lnTo>
                  <a:lnTo>
                    <a:pt x="1606" y="178"/>
                  </a:lnTo>
                  <a:lnTo>
                    <a:pt x="1616" y="156"/>
                  </a:lnTo>
                  <a:lnTo>
                    <a:pt x="1625" y="159"/>
                  </a:lnTo>
                  <a:lnTo>
                    <a:pt x="1635" y="152"/>
                  </a:lnTo>
                  <a:lnTo>
                    <a:pt x="1632" y="163"/>
                  </a:lnTo>
                  <a:lnTo>
                    <a:pt x="1658" y="173"/>
                  </a:lnTo>
                  <a:lnTo>
                    <a:pt x="1663" y="156"/>
                  </a:lnTo>
                  <a:lnTo>
                    <a:pt x="1670" y="178"/>
                  </a:lnTo>
                  <a:lnTo>
                    <a:pt x="1668" y="194"/>
                  </a:lnTo>
                  <a:lnTo>
                    <a:pt x="1663" y="206"/>
                  </a:lnTo>
                  <a:lnTo>
                    <a:pt x="1670" y="222"/>
                  </a:lnTo>
                  <a:lnTo>
                    <a:pt x="1684" y="206"/>
                  </a:lnTo>
                  <a:lnTo>
                    <a:pt x="1672" y="194"/>
                  </a:lnTo>
                  <a:lnTo>
                    <a:pt x="1684" y="182"/>
                  </a:lnTo>
                  <a:lnTo>
                    <a:pt x="1701" y="175"/>
                  </a:lnTo>
                  <a:lnTo>
                    <a:pt x="1710" y="168"/>
                  </a:lnTo>
                  <a:lnTo>
                    <a:pt x="1720" y="173"/>
                  </a:lnTo>
                  <a:lnTo>
                    <a:pt x="1736" y="173"/>
                  </a:lnTo>
                  <a:lnTo>
                    <a:pt x="1743" y="178"/>
                  </a:lnTo>
                  <a:lnTo>
                    <a:pt x="1762" y="175"/>
                  </a:lnTo>
                  <a:lnTo>
                    <a:pt x="1769" y="182"/>
                  </a:lnTo>
                  <a:lnTo>
                    <a:pt x="1762" y="185"/>
                  </a:lnTo>
                  <a:lnTo>
                    <a:pt x="1762" y="201"/>
                  </a:lnTo>
                  <a:lnTo>
                    <a:pt x="1788" y="213"/>
                  </a:lnTo>
                  <a:lnTo>
                    <a:pt x="1802" y="215"/>
                  </a:lnTo>
                  <a:lnTo>
                    <a:pt x="1821" y="211"/>
                  </a:lnTo>
                  <a:lnTo>
                    <a:pt x="1838" y="220"/>
                  </a:lnTo>
                  <a:lnTo>
                    <a:pt x="1857" y="201"/>
                  </a:lnTo>
                  <a:lnTo>
                    <a:pt x="1840" y="189"/>
                  </a:lnTo>
                  <a:lnTo>
                    <a:pt x="1843" y="168"/>
                  </a:lnTo>
                  <a:lnTo>
                    <a:pt x="1850" y="168"/>
                  </a:lnTo>
                  <a:lnTo>
                    <a:pt x="1857" y="159"/>
                  </a:lnTo>
                  <a:lnTo>
                    <a:pt x="1880" y="166"/>
                  </a:lnTo>
                  <a:lnTo>
                    <a:pt x="1887" y="175"/>
                  </a:lnTo>
                  <a:lnTo>
                    <a:pt x="1904" y="182"/>
                  </a:lnTo>
                  <a:lnTo>
                    <a:pt x="1902" y="189"/>
                  </a:lnTo>
                  <a:lnTo>
                    <a:pt x="1913" y="187"/>
                  </a:lnTo>
                  <a:lnTo>
                    <a:pt x="1958" y="211"/>
                  </a:lnTo>
                  <a:lnTo>
                    <a:pt x="1954" y="237"/>
                  </a:lnTo>
                  <a:lnTo>
                    <a:pt x="1944" y="239"/>
                  </a:lnTo>
                  <a:lnTo>
                    <a:pt x="1951" y="246"/>
                  </a:lnTo>
                  <a:lnTo>
                    <a:pt x="1946" y="265"/>
                  </a:lnTo>
                  <a:lnTo>
                    <a:pt x="1935" y="260"/>
                  </a:lnTo>
                  <a:lnTo>
                    <a:pt x="1944" y="284"/>
                  </a:lnTo>
                  <a:lnTo>
                    <a:pt x="1954" y="284"/>
                  </a:lnTo>
                  <a:lnTo>
                    <a:pt x="1951" y="296"/>
                  </a:lnTo>
                  <a:lnTo>
                    <a:pt x="1998" y="357"/>
                  </a:lnTo>
                  <a:lnTo>
                    <a:pt x="2010" y="322"/>
                  </a:lnTo>
                  <a:lnTo>
                    <a:pt x="2017" y="274"/>
                  </a:lnTo>
                  <a:lnTo>
                    <a:pt x="2036" y="305"/>
                  </a:lnTo>
                  <a:lnTo>
                    <a:pt x="2062" y="303"/>
                  </a:lnTo>
                  <a:lnTo>
                    <a:pt x="2069" y="293"/>
                  </a:lnTo>
                  <a:lnTo>
                    <a:pt x="2079" y="300"/>
                  </a:lnTo>
                  <a:lnTo>
                    <a:pt x="2095" y="298"/>
                  </a:lnTo>
                  <a:lnTo>
                    <a:pt x="2112" y="317"/>
                  </a:lnTo>
                  <a:lnTo>
                    <a:pt x="2121" y="317"/>
                  </a:lnTo>
                  <a:lnTo>
                    <a:pt x="2121" y="298"/>
                  </a:lnTo>
                  <a:lnTo>
                    <a:pt x="2128" y="293"/>
                  </a:lnTo>
                  <a:lnTo>
                    <a:pt x="2138" y="303"/>
                  </a:lnTo>
                  <a:lnTo>
                    <a:pt x="2154" y="300"/>
                  </a:lnTo>
                  <a:lnTo>
                    <a:pt x="2140" y="272"/>
                  </a:lnTo>
                  <a:lnTo>
                    <a:pt x="2147" y="263"/>
                  </a:lnTo>
                  <a:lnTo>
                    <a:pt x="2138" y="258"/>
                  </a:lnTo>
                  <a:lnTo>
                    <a:pt x="2147" y="244"/>
                  </a:lnTo>
                  <a:lnTo>
                    <a:pt x="2157" y="244"/>
                  </a:lnTo>
                  <a:lnTo>
                    <a:pt x="2168" y="234"/>
                  </a:lnTo>
                  <a:lnTo>
                    <a:pt x="2161" y="225"/>
                  </a:lnTo>
                  <a:lnTo>
                    <a:pt x="2249" y="241"/>
                  </a:lnTo>
                  <a:lnTo>
                    <a:pt x="2275" y="248"/>
                  </a:lnTo>
                  <a:lnTo>
                    <a:pt x="2298" y="251"/>
                  </a:lnTo>
                  <a:lnTo>
                    <a:pt x="2317" y="256"/>
                  </a:lnTo>
                  <a:lnTo>
                    <a:pt x="2329" y="265"/>
                  </a:lnTo>
                  <a:lnTo>
                    <a:pt x="2329" y="279"/>
                  </a:lnTo>
                  <a:lnTo>
                    <a:pt x="2322" y="281"/>
                  </a:lnTo>
                  <a:lnTo>
                    <a:pt x="2317" y="277"/>
                  </a:lnTo>
                  <a:lnTo>
                    <a:pt x="2310" y="289"/>
                  </a:lnTo>
                  <a:lnTo>
                    <a:pt x="2324" y="293"/>
                  </a:lnTo>
                  <a:lnTo>
                    <a:pt x="2331" y="298"/>
                  </a:lnTo>
                  <a:lnTo>
                    <a:pt x="2339" y="310"/>
                  </a:lnTo>
                  <a:lnTo>
                    <a:pt x="2350" y="307"/>
                  </a:lnTo>
                  <a:lnTo>
                    <a:pt x="2362" y="324"/>
                  </a:lnTo>
                  <a:lnTo>
                    <a:pt x="2360" y="333"/>
                  </a:lnTo>
                  <a:lnTo>
                    <a:pt x="2381" y="345"/>
                  </a:lnTo>
                  <a:lnTo>
                    <a:pt x="2440" y="336"/>
                  </a:lnTo>
                  <a:lnTo>
                    <a:pt x="2468" y="329"/>
                  </a:lnTo>
                  <a:lnTo>
                    <a:pt x="2492" y="341"/>
                  </a:lnTo>
                  <a:lnTo>
                    <a:pt x="2506" y="352"/>
                  </a:lnTo>
                  <a:lnTo>
                    <a:pt x="2509" y="374"/>
                  </a:lnTo>
                  <a:lnTo>
                    <a:pt x="2502" y="383"/>
                  </a:lnTo>
                  <a:lnTo>
                    <a:pt x="2506" y="404"/>
                  </a:lnTo>
                  <a:lnTo>
                    <a:pt x="2520" y="428"/>
                  </a:lnTo>
                  <a:lnTo>
                    <a:pt x="2542" y="414"/>
                  </a:lnTo>
                  <a:lnTo>
                    <a:pt x="2579" y="414"/>
                  </a:lnTo>
                  <a:lnTo>
                    <a:pt x="2587" y="404"/>
                  </a:lnTo>
                  <a:lnTo>
                    <a:pt x="2594" y="414"/>
                  </a:lnTo>
                  <a:lnTo>
                    <a:pt x="2634" y="416"/>
                  </a:lnTo>
                  <a:lnTo>
                    <a:pt x="2650" y="404"/>
                  </a:lnTo>
                  <a:lnTo>
                    <a:pt x="2657" y="419"/>
                  </a:lnTo>
                  <a:lnTo>
                    <a:pt x="2657" y="430"/>
                  </a:lnTo>
                  <a:lnTo>
                    <a:pt x="2669" y="445"/>
                  </a:lnTo>
                  <a:lnTo>
                    <a:pt x="2669" y="456"/>
                  </a:lnTo>
                  <a:lnTo>
                    <a:pt x="2691" y="459"/>
                  </a:lnTo>
                  <a:lnTo>
                    <a:pt x="2709" y="445"/>
                  </a:lnTo>
                  <a:lnTo>
                    <a:pt x="2698" y="409"/>
                  </a:lnTo>
                  <a:lnTo>
                    <a:pt x="2691" y="407"/>
                  </a:lnTo>
                  <a:lnTo>
                    <a:pt x="2698" y="397"/>
                  </a:lnTo>
                  <a:lnTo>
                    <a:pt x="2695" y="385"/>
                  </a:lnTo>
                  <a:lnTo>
                    <a:pt x="2740" y="400"/>
                  </a:lnTo>
                  <a:lnTo>
                    <a:pt x="2802" y="404"/>
                  </a:lnTo>
                  <a:lnTo>
                    <a:pt x="2809" y="414"/>
                  </a:lnTo>
                  <a:lnTo>
                    <a:pt x="2828" y="423"/>
                  </a:lnTo>
                  <a:lnTo>
                    <a:pt x="2846" y="423"/>
                  </a:lnTo>
                  <a:lnTo>
                    <a:pt x="2910" y="482"/>
                  </a:lnTo>
                  <a:lnTo>
                    <a:pt x="2991" y="501"/>
                  </a:lnTo>
                  <a:lnTo>
                    <a:pt x="3031" y="553"/>
                  </a:lnTo>
                  <a:lnTo>
                    <a:pt x="2979" y="634"/>
                  </a:lnTo>
                  <a:lnTo>
                    <a:pt x="2920" y="612"/>
                  </a:lnTo>
                  <a:lnTo>
                    <a:pt x="2887" y="605"/>
                  </a:lnTo>
                  <a:lnTo>
                    <a:pt x="2851" y="652"/>
                  </a:lnTo>
                  <a:lnTo>
                    <a:pt x="2816" y="645"/>
                  </a:lnTo>
                  <a:lnTo>
                    <a:pt x="2823" y="664"/>
                  </a:lnTo>
                  <a:lnTo>
                    <a:pt x="2839" y="664"/>
                  </a:lnTo>
                  <a:lnTo>
                    <a:pt x="2839" y="693"/>
                  </a:lnTo>
                  <a:lnTo>
                    <a:pt x="2846" y="704"/>
                  </a:lnTo>
                  <a:lnTo>
                    <a:pt x="2849" y="704"/>
                  </a:lnTo>
                  <a:lnTo>
                    <a:pt x="2854" y="712"/>
                  </a:lnTo>
                  <a:lnTo>
                    <a:pt x="2854" y="714"/>
                  </a:lnTo>
                  <a:lnTo>
                    <a:pt x="2861" y="723"/>
                  </a:lnTo>
                  <a:lnTo>
                    <a:pt x="2854" y="730"/>
                  </a:lnTo>
                  <a:lnTo>
                    <a:pt x="2851" y="737"/>
                  </a:lnTo>
                  <a:lnTo>
                    <a:pt x="2832" y="730"/>
                  </a:lnTo>
                  <a:lnTo>
                    <a:pt x="2813" y="730"/>
                  </a:lnTo>
                  <a:lnTo>
                    <a:pt x="2724" y="789"/>
                  </a:lnTo>
                  <a:lnTo>
                    <a:pt x="2717" y="811"/>
                  </a:lnTo>
                  <a:lnTo>
                    <a:pt x="2709" y="815"/>
                  </a:lnTo>
                  <a:lnTo>
                    <a:pt x="2698" y="837"/>
                  </a:lnTo>
                  <a:lnTo>
                    <a:pt x="2691" y="834"/>
                  </a:lnTo>
                  <a:lnTo>
                    <a:pt x="2691" y="827"/>
                  </a:lnTo>
                  <a:lnTo>
                    <a:pt x="2683" y="811"/>
                  </a:lnTo>
                  <a:lnTo>
                    <a:pt x="2657" y="808"/>
                  </a:lnTo>
                  <a:lnTo>
                    <a:pt x="2620" y="841"/>
                  </a:lnTo>
                  <a:lnTo>
                    <a:pt x="2617" y="823"/>
                  </a:lnTo>
                  <a:lnTo>
                    <a:pt x="2598" y="841"/>
                  </a:lnTo>
                  <a:lnTo>
                    <a:pt x="2579" y="834"/>
                  </a:lnTo>
                  <a:lnTo>
                    <a:pt x="2551" y="882"/>
                  </a:lnTo>
                  <a:lnTo>
                    <a:pt x="2542" y="908"/>
                  </a:lnTo>
                  <a:lnTo>
                    <a:pt x="2558" y="908"/>
                  </a:lnTo>
                  <a:lnTo>
                    <a:pt x="2565" y="915"/>
                  </a:lnTo>
                  <a:lnTo>
                    <a:pt x="2558" y="922"/>
                  </a:lnTo>
                  <a:lnTo>
                    <a:pt x="2558" y="945"/>
                  </a:lnTo>
                  <a:lnTo>
                    <a:pt x="2565" y="945"/>
                  </a:lnTo>
                  <a:lnTo>
                    <a:pt x="2565" y="964"/>
                  </a:lnTo>
                  <a:lnTo>
                    <a:pt x="2558" y="974"/>
                  </a:lnTo>
                  <a:lnTo>
                    <a:pt x="2546" y="960"/>
                  </a:lnTo>
                  <a:lnTo>
                    <a:pt x="2539" y="978"/>
                  </a:lnTo>
                  <a:lnTo>
                    <a:pt x="2539" y="997"/>
                  </a:lnTo>
                  <a:lnTo>
                    <a:pt x="2546" y="1012"/>
                  </a:lnTo>
                  <a:lnTo>
                    <a:pt x="2532" y="1023"/>
                  </a:lnTo>
                  <a:lnTo>
                    <a:pt x="2532" y="1016"/>
                  </a:lnTo>
                  <a:lnTo>
                    <a:pt x="2516" y="1023"/>
                  </a:lnTo>
                  <a:lnTo>
                    <a:pt x="2506" y="1042"/>
                  </a:lnTo>
                  <a:lnTo>
                    <a:pt x="2513" y="1052"/>
                  </a:lnTo>
                  <a:lnTo>
                    <a:pt x="2513" y="1064"/>
                  </a:lnTo>
                  <a:lnTo>
                    <a:pt x="2499" y="1056"/>
                  </a:lnTo>
                  <a:lnTo>
                    <a:pt x="2480" y="1075"/>
                  </a:lnTo>
                  <a:lnTo>
                    <a:pt x="2483" y="1085"/>
                  </a:lnTo>
                  <a:lnTo>
                    <a:pt x="2454" y="1130"/>
                  </a:lnTo>
                  <a:lnTo>
                    <a:pt x="2447" y="1111"/>
                  </a:lnTo>
                  <a:lnTo>
                    <a:pt x="2447" y="1097"/>
                  </a:lnTo>
                  <a:lnTo>
                    <a:pt x="2440" y="1075"/>
                  </a:lnTo>
                  <a:lnTo>
                    <a:pt x="2438" y="1052"/>
                  </a:lnTo>
                  <a:lnTo>
                    <a:pt x="2428" y="997"/>
                  </a:lnTo>
                  <a:lnTo>
                    <a:pt x="2428" y="967"/>
                  </a:lnTo>
                  <a:lnTo>
                    <a:pt x="2435" y="948"/>
                  </a:lnTo>
                  <a:lnTo>
                    <a:pt x="2435" y="938"/>
                  </a:lnTo>
                  <a:lnTo>
                    <a:pt x="2442" y="938"/>
                  </a:lnTo>
                  <a:lnTo>
                    <a:pt x="2454" y="915"/>
                  </a:lnTo>
                  <a:lnTo>
                    <a:pt x="2450" y="908"/>
                  </a:lnTo>
                  <a:lnTo>
                    <a:pt x="2454" y="903"/>
                  </a:lnTo>
                  <a:lnTo>
                    <a:pt x="2468" y="908"/>
                  </a:lnTo>
                  <a:lnTo>
                    <a:pt x="2468" y="898"/>
                  </a:lnTo>
                  <a:lnTo>
                    <a:pt x="2476" y="898"/>
                  </a:lnTo>
                  <a:lnTo>
                    <a:pt x="2506" y="870"/>
                  </a:lnTo>
                  <a:lnTo>
                    <a:pt x="2509" y="860"/>
                  </a:lnTo>
                  <a:lnTo>
                    <a:pt x="2572" y="797"/>
                  </a:lnTo>
                  <a:lnTo>
                    <a:pt x="2579" y="745"/>
                  </a:lnTo>
                  <a:lnTo>
                    <a:pt x="2594" y="737"/>
                  </a:lnTo>
                  <a:lnTo>
                    <a:pt x="2587" y="723"/>
                  </a:lnTo>
                  <a:lnTo>
                    <a:pt x="2565" y="730"/>
                  </a:lnTo>
                  <a:lnTo>
                    <a:pt x="2565" y="766"/>
                  </a:lnTo>
                  <a:lnTo>
                    <a:pt x="2549" y="768"/>
                  </a:lnTo>
                  <a:lnTo>
                    <a:pt x="2523" y="808"/>
                  </a:lnTo>
                  <a:lnTo>
                    <a:pt x="2513" y="815"/>
                  </a:lnTo>
                  <a:lnTo>
                    <a:pt x="2516" y="797"/>
                  </a:lnTo>
                  <a:lnTo>
                    <a:pt x="2506" y="792"/>
                  </a:lnTo>
                  <a:lnTo>
                    <a:pt x="2520" y="759"/>
                  </a:lnTo>
                  <a:lnTo>
                    <a:pt x="2506" y="768"/>
                  </a:lnTo>
                  <a:lnTo>
                    <a:pt x="2499" y="759"/>
                  </a:lnTo>
                  <a:lnTo>
                    <a:pt x="2464" y="763"/>
                  </a:lnTo>
                  <a:lnTo>
                    <a:pt x="2447" y="778"/>
                  </a:lnTo>
                  <a:lnTo>
                    <a:pt x="2447" y="789"/>
                  </a:lnTo>
                  <a:lnTo>
                    <a:pt x="2409" y="830"/>
                  </a:lnTo>
                  <a:lnTo>
                    <a:pt x="2402" y="849"/>
                  </a:lnTo>
                  <a:lnTo>
                    <a:pt x="2424" y="856"/>
                  </a:lnTo>
                  <a:lnTo>
                    <a:pt x="2424" y="867"/>
                  </a:lnTo>
                  <a:lnTo>
                    <a:pt x="2350" y="879"/>
                  </a:lnTo>
                  <a:lnTo>
                    <a:pt x="2350" y="870"/>
                  </a:lnTo>
                  <a:lnTo>
                    <a:pt x="2365" y="863"/>
                  </a:lnTo>
                  <a:lnTo>
                    <a:pt x="2357" y="853"/>
                  </a:lnTo>
                  <a:lnTo>
                    <a:pt x="2343" y="856"/>
                  </a:lnTo>
                  <a:lnTo>
                    <a:pt x="2313" y="846"/>
                  </a:lnTo>
                  <a:lnTo>
                    <a:pt x="2310" y="863"/>
                  </a:lnTo>
                  <a:lnTo>
                    <a:pt x="2301" y="863"/>
                  </a:lnTo>
                  <a:lnTo>
                    <a:pt x="2298" y="856"/>
                  </a:lnTo>
                  <a:lnTo>
                    <a:pt x="2280" y="863"/>
                  </a:lnTo>
                  <a:lnTo>
                    <a:pt x="2265" y="856"/>
                  </a:lnTo>
                  <a:lnTo>
                    <a:pt x="2261" y="867"/>
                  </a:lnTo>
                  <a:lnTo>
                    <a:pt x="2239" y="860"/>
                  </a:lnTo>
                  <a:lnTo>
                    <a:pt x="2199" y="860"/>
                  </a:lnTo>
                  <a:lnTo>
                    <a:pt x="2173" y="886"/>
                  </a:lnTo>
                  <a:lnTo>
                    <a:pt x="2098" y="978"/>
                  </a:lnTo>
                  <a:lnTo>
                    <a:pt x="2098" y="986"/>
                  </a:lnTo>
                  <a:lnTo>
                    <a:pt x="2091" y="986"/>
                  </a:lnTo>
                  <a:lnTo>
                    <a:pt x="2086" y="997"/>
                  </a:lnTo>
                  <a:lnTo>
                    <a:pt x="2069" y="1004"/>
                  </a:lnTo>
                  <a:lnTo>
                    <a:pt x="2069" y="1012"/>
                  </a:lnTo>
                  <a:lnTo>
                    <a:pt x="2083" y="1016"/>
                  </a:lnTo>
                  <a:lnTo>
                    <a:pt x="2095" y="1016"/>
                  </a:lnTo>
                  <a:lnTo>
                    <a:pt x="2095" y="1030"/>
                  </a:lnTo>
                  <a:lnTo>
                    <a:pt x="2102" y="1030"/>
                  </a:lnTo>
                  <a:lnTo>
                    <a:pt x="2109" y="1033"/>
                  </a:lnTo>
                  <a:lnTo>
                    <a:pt x="2098" y="1045"/>
                  </a:lnTo>
                  <a:lnTo>
                    <a:pt x="2109" y="1045"/>
                  </a:lnTo>
                  <a:lnTo>
                    <a:pt x="2121" y="1045"/>
                  </a:lnTo>
                  <a:lnTo>
                    <a:pt x="2128" y="1033"/>
                  </a:lnTo>
                  <a:lnTo>
                    <a:pt x="2133" y="1023"/>
                  </a:lnTo>
                  <a:lnTo>
                    <a:pt x="2147" y="1030"/>
                  </a:lnTo>
                  <a:lnTo>
                    <a:pt x="2173" y="1052"/>
                  </a:lnTo>
                  <a:lnTo>
                    <a:pt x="2168" y="1071"/>
                  </a:lnTo>
                  <a:lnTo>
                    <a:pt x="2173" y="1097"/>
                  </a:lnTo>
                  <a:lnTo>
                    <a:pt x="2168" y="1120"/>
                  </a:lnTo>
                  <a:lnTo>
                    <a:pt x="2168" y="1156"/>
                  </a:lnTo>
                  <a:lnTo>
                    <a:pt x="2161" y="1168"/>
                  </a:lnTo>
                  <a:lnTo>
                    <a:pt x="2161" y="1196"/>
                  </a:lnTo>
                  <a:lnTo>
                    <a:pt x="2140" y="1234"/>
                  </a:lnTo>
                  <a:lnTo>
                    <a:pt x="2069" y="1326"/>
                  </a:lnTo>
                  <a:lnTo>
                    <a:pt x="2046" y="1338"/>
                  </a:lnTo>
                  <a:lnTo>
                    <a:pt x="2036" y="1342"/>
                  </a:lnTo>
                  <a:lnTo>
                    <a:pt x="2031" y="1345"/>
                  </a:lnTo>
                  <a:lnTo>
                    <a:pt x="2010" y="1335"/>
                  </a:lnTo>
                  <a:lnTo>
                    <a:pt x="1994" y="1349"/>
                  </a:lnTo>
                  <a:lnTo>
                    <a:pt x="1984" y="1345"/>
                  </a:lnTo>
                  <a:lnTo>
                    <a:pt x="1984" y="1338"/>
                  </a:lnTo>
                  <a:lnTo>
                    <a:pt x="1991" y="1335"/>
                  </a:lnTo>
                  <a:lnTo>
                    <a:pt x="1998" y="1323"/>
                  </a:lnTo>
                  <a:lnTo>
                    <a:pt x="1994" y="1293"/>
                  </a:lnTo>
                  <a:lnTo>
                    <a:pt x="2010" y="1286"/>
                  </a:lnTo>
                  <a:lnTo>
                    <a:pt x="2022" y="1286"/>
                  </a:lnTo>
                  <a:lnTo>
                    <a:pt x="2046" y="1257"/>
                  </a:lnTo>
                  <a:lnTo>
                    <a:pt x="2062" y="1222"/>
                  </a:lnTo>
                  <a:lnTo>
                    <a:pt x="2057" y="1201"/>
                  </a:lnTo>
                  <a:lnTo>
                    <a:pt x="2050" y="1201"/>
                  </a:lnTo>
                  <a:lnTo>
                    <a:pt x="2036" y="1208"/>
                  </a:lnTo>
                  <a:lnTo>
                    <a:pt x="2024" y="1219"/>
                  </a:lnTo>
                  <a:lnTo>
                    <a:pt x="2001" y="1219"/>
                  </a:lnTo>
                  <a:lnTo>
                    <a:pt x="1991" y="1212"/>
                  </a:lnTo>
                  <a:lnTo>
                    <a:pt x="1984" y="1186"/>
                  </a:lnTo>
                  <a:lnTo>
                    <a:pt x="1972" y="1182"/>
                  </a:lnTo>
                  <a:lnTo>
                    <a:pt x="1965" y="1170"/>
                  </a:lnTo>
                  <a:lnTo>
                    <a:pt x="1958" y="1175"/>
                  </a:lnTo>
                  <a:lnTo>
                    <a:pt x="1949" y="1168"/>
                  </a:lnTo>
                  <a:lnTo>
                    <a:pt x="1932" y="1168"/>
                  </a:lnTo>
                  <a:lnTo>
                    <a:pt x="1909" y="1097"/>
                  </a:lnTo>
                  <a:lnTo>
                    <a:pt x="1904" y="1082"/>
                  </a:lnTo>
                  <a:lnTo>
                    <a:pt x="1894" y="1064"/>
                  </a:lnTo>
                  <a:lnTo>
                    <a:pt x="1880" y="1059"/>
                  </a:lnTo>
                  <a:lnTo>
                    <a:pt x="1868" y="1052"/>
                  </a:lnTo>
                  <a:lnTo>
                    <a:pt x="1845" y="1045"/>
                  </a:lnTo>
                  <a:lnTo>
                    <a:pt x="1821" y="1052"/>
                  </a:lnTo>
                  <a:lnTo>
                    <a:pt x="1809" y="1052"/>
                  </a:lnTo>
                  <a:lnTo>
                    <a:pt x="1795" y="1068"/>
                  </a:lnTo>
                  <a:lnTo>
                    <a:pt x="1805" y="1075"/>
                  </a:lnTo>
                  <a:lnTo>
                    <a:pt x="1802" y="1097"/>
                  </a:lnTo>
                  <a:lnTo>
                    <a:pt x="1776" y="1137"/>
                  </a:lnTo>
                  <a:lnTo>
                    <a:pt x="1783" y="1149"/>
                  </a:lnTo>
                  <a:lnTo>
                    <a:pt x="1779" y="1156"/>
                  </a:lnTo>
                  <a:lnTo>
                    <a:pt x="1769" y="1156"/>
                  </a:lnTo>
                  <a:lnTo>
                    <a:pt x="1755" y="1168"/>
                  </a:lnTo>
                  <a:lnTo>
                    <a:pt x="1746" y="1160"/>
                  </a:lnTo>
                  <a:lnTo>
                    <a:pt x="1736" y="1160"/>
                  </a:lnTo>
                  <a:lnTo>
                    <a:pt x="1731" y="1156"/>
                  </a:lnTo>
                  <a:lnTo>
                    <a:pt x="1715" y="1156"/>
                  </a:lnTo>
                  <a:lnTo>
                    <a:pt x="1701" y="1144"/>
                  </a:lnTo>
                  <a:lnTo>
                    <a:pt x="1672" y="1163"/>
                  </a:lnTo>
                  <a:lnTo>
                    <a:pt x="1651" y="1170"/>
                  </a:lnTo>
                  <a:lnTo>
                    <a:pt x="1611" y="1175"/>
                  </a:lnTo>
                  <a:lnTo>
                    <a:pt x="1590" y="1168"/>
                  </a:lnTo>
                  <a:lnTo>
                    <a:pt x="1573" y="1160"/>
                  </a:lnTo>
                  <a:lnTo>
                    <a:pt x="1564" y="1144"/>
                  </a:lnTo>
                  <a:lnTo>
                    <a:pt x="1550" y="1142"/>
                  </a:lnTo>
                  <a:lnTo>
                    <a:pt x="1491" y="1149"/>
                  </a:lnTo>
                  <a:lnTo>
                    <a:pt x="1476" y="1130"/>
                  </a:lnTo>
                  <a:lnTo>
                    <a:pt x="1472" y="1108"/>
                  </a:lnTo>
                  <a:lnTo>
                    <a:pt x="1434" y="1097"/>
                  </a:lnTo>
                  <a:lnTo>
                    <a:pt x="1410" y="1116"/>
                  </a:lnTo>
                  <a:lnTo>
                    <a:pt x="1410" y="1134"/>
                  </a:lnTo>
                  <a:lnTo>
                    <a:pt x="1403" y="1144"/>
                  </a:lnTo>
                  <a:lnTo>
                    <a:pt x="1403" y="1156"/>
                  </a:lnTo>
                  <a:lnTo>
                    <a:pt x="1387" y="1163"/>
                  </a:lnTo>
                  <a:lnTo>
                    <a:pt x="1370" y="1156"/>
                  </a:lnTo>
                  <a:lnTo>
                    <a:pt x="1354" y="1160"/>
                  </a:lnTo>
                  <a:lnTo>
                    <a:pt x="1335" y="1149"/>
                  </a:lnTo>
                  <a:lnTo>
                    <a:pt x="1320" y="1149"/>
                  </a:lnTo>
                  <a:lnTo>
                    <a:pt x="1304" y="1134"/>
                  </a:lnTo>
                  <a:lnTo>
                    <a:pt x="1292" y="1134"/>
                  </a:lnTo>
                  <a:lnTo>
                    <a:pt x="1254" y="1153"/>
                  </a:lnTo>
                  <a:lnTo>
                    <a:pt x="1254" y="1163"/>
                  </a:lnTo>
                  <a:lnTo>
                    <a:pt x="1228" y="1170"/>
                  </a:lnTo>
                  <a:lnTo>
                    <a:pt x="1224" y="1182"/>
                  </a:lnTo>
                  <a:lnTo>
                    <a:pt x="1217" y="1182"/>
                  </a:lnTo>
                  <a:lnTo>
                    <a:pt x="1214" y="1168"/>
                  </a:lnTo>
                  <a:lnTo>
                    <a:pt x="1198" y="1156"/>
                  </a:lnTo>
                  <a:lnTo>
                    <a:pt x="1179" y="1156"/>
                  </a:lnTo>
                  <a:lnTo>
                    <a:pt x="1169" y="1142"/>
                  </a:lnTo>
                  <a:lnTo>
                    <a:pt x="1162" y="1142"/>
                  </a:lnTo>
                  <a:lnTo>
                    <a:pt x="1157" y="1134"/>
                  </a:lnTo>
                  <a:lnTo>
                    <a:pt x="1141" y="1116"/>
                  </a:lnTo>
                  <a:lnTo>
                    <a:pt x="1132" y="1116"/>
                  </a:lnTo>
                  <a:lnTo>
                    <a:pt x="1122" y="1127"/>
                  </a:lnTo>
                  <a:lnTo>
                    <a:pt x="1106" y="1127"/>
                  </a:lnTo>
                  <a:lnTo>
                    <a:pt x="1094" y="1116"/>
                  </a:lnTo>
                  <a:lnTo>
                    <a:pt x="1077" y="1127"/>
                  </a:lnTo>
                  <a:lnTo>
                    <a:pt x="1068" y="1111"/>
                  </a:lnTo>
                  <a:lnTo>
                    <a:pt x="1061" y="1094"/>
                  </a:lnTo>
                  <a:lnTo>
                    <a:pt x="1046" y="1075"/>
                  </a:lnTo>
                  <a:lnTo>
                    <a:pt x="1032" y="1049"/>
                  </a:lnTo>
                  <a:lnTo>
                    <a:pt x="1011" y="1033"/>
                  </a:lnTo>
                  <a:lnTo>
                    <a:pt x="1002" y="1023"/>
                  </a:lnTo>
                  <a:lnTo>
                    <a:pt x="1006" y="1012"/>
                  </a:lnTo>
                  <a:lnTo>
                    <a:pt x="997" y="1012"/>
                  </a:lnTo>
                  <a:lnTo>
                    <a:pt x="973" y="1038"/>
                  </a:lnTo>
                  <a:lnTo>
                    <a:pt x="961" y="1038"/>
                  </a:lnTo>
                  <a:lnTo>
                    <a:pt x="964" y="1026"/>
                  </a:lnTo>
                  <a:lnTo>
                    <a:pt x="943" y="1023"/>
                  </a:lnTo>
                  <a:lnTo>
                    <a:pt x="940" y="1012"/>
                  </a:lnTo>
                  <a:lnTo>
                    <a:pt x="924" y="1023"/>
                  </a:lnTo>
                  <a:lnTo>
                    <a:pt x="914" y="1016"/>
                  </a:lnTo>
                  <a:lnTo>
                    <a:pt x="924" y="1012"/>
                  </a:lnTo>
                  <a:lnTo>
                    <a:pt x="914" y="1004"/>
                  </a:lnTo>
                  <a:lnTo>
                    <a:pt x="917" y="986"/>
                  </a:lnTo>
                  <a:lnTo>
                    <a:pt x="898" y="997"/>
                  </a:lnTo>
                  <a:lnTo>
                    <a:pt x="881" y="993"/>
                  </a:lnTo>
                  <a:lnTo>
                    <a:pt x="869" y="997"/>
                  </a:lnTo>
                  <a:lnTo>
                    <a:pt x="841" y="1004"/>
                  </a:lnTo>
                  <a:lnTo>
                    <a:pt x="813" y="1023"/>
                  </a:lnTo>
                  <a:lnTo>
                    <a:pt x="780" y="1023"/>
                  </a:lnTo>
                  <a:lnTo>
                    <a:pt x="754" y="1023"/>
                  </a:lnTo>
                  <a:lnTo>
                    <a:pt x="746" y="1049"/>
                  </a:lnTo>
                  <a:lnTo>
                    <a:pt x="749" y="1056"/>
                  </a:lnTo>
                  <a:lnTo>
                    <a:pt x="739" y="1068"/>
                  </a:lnTo>
                  <a:lnTo>
                    <a:pt x="744" y="1082"/>
                  </a:lnTo>
                  <a:lnTo>
                    <a:pt x="735" y="1082"/>
                  </a:lnTo>
                  <a:lnTo>
                    <a:pt x="718" y="1097"/>
                  </a:lnTo>
                  <a:lnTo>
                    <a:pt x="718" y="1104"/>
                  </a:lnTo>
                  <a:lnTo>
                    <a:pt x="739" y="1108"/>
                  </a:lnTo>
                  <a:lnTo>
                    <a:pt x="756" y="1108"/>
                  </a:lnTo>
                  <a:lnTo>
                    <a:pt x="756" y="1123"/>
                  </a:lnTo>
                  <a:lnTo>
                    <a:pt x="749" y="1127"/>
                  </a:lnTo>
                  <a:lnTo>
                    <a:pt x="730" y="1123"/>
                  </a:lnTo>
                  <a:lnTo>
                    <a:pt x="706" y="1130"/>
                  </a:lnTo>
                  <a:lnTo>
                    <a:pt x="704" y="1123"/>
                  </a:lnTo>
                  <a:lnTo>
                    <a:pt x="692" y="1116"/>
                  </a:lnTo>
                  <a:lnTo>
                    <a:pt x="683" y="1127"/>
                  </a:lnTo>
                  <a:lnTo>
                    <a:pt x="673" y="1123"/>
                  </a:lnTo>
                  <a:lnTo>
                    <a:pt x="664" y="1123"/>
                  </a:lnTo>
                  <a:lnTo>
                    <a:pt x="657" y="1134"/>
                  </a:lnTo>
                  <a:lnTo>
                    <a:pt x="643" y="1134"/>
                  </a:lnTo>
                  <a:lnTo>
                    <a:pt x="635" y="1120"/>
                  </a:lnTo>
                  <a:lnTo>
                    <a:pt x="633" y="1123"/>
                  </a:lnTo>
                  <a:lnTo>
                    <a:pt x="633" y="1134"/>
                  </a:lnTo>
                  <a:lnTo>
                    <a:pt x="628" y="1142"/>
                  </a:lnTo>
                  <a:lnTo>
                    <a:pt x="624" y="1134"/>
                  </a:lnTo>
                  <a:lnTo>
                    <a:pt x="624" y="1123"/>
                  </a:lnTo>
                  <a:lnTo>
                    <a:pt x="612" y="1108"/>
                  </a:lnTo>
                  <a:lnTo>
                    <a:pt x="598" y="1116"/>
                  </a:lnTo>
                  <a:lnTo>
                    <a:pt x="595" y="1097"/>
                  </a:lnTo>
                  <a:lnTo>
                    <a:pt x="583" y="1097"/>
                  </a:lnTo>
                  <a:lnTo>
                    <a:pt x="576" y="1111"/>
                  </a:lnTo>
                  <a:lnTo>
                    <a:pt x="572" y="1104"/>
                  </a:lnTo>
                  <a:lnTo>
                    <a:pt x="562" y="1097"/>
                  </a:lnTo>
                  <a:lnTo>
                    <a:pt x="550" y="1123"/>
                  </a:lnTo>
                  <a:lnTo>
                    <a:pt x="539" y="1123"/>
                  </a:lnTo>
                  <a:lnTo>
                    <a:pt x="541" y="1130"/>
                  </a:lnTo>
                  <a:lnTo>
                    <a:pt x="524" y="1137"/>
                  </a:lnTo>
                  <a:lnTo>
                    <a:pt x="532" y="1153"/>
                  </a:lnTo>
                  <a:lnTo>
                    <a:pt x="527" y="1160"/>
                  </a:lnTo>
                  <a:lnTo>
                    <a:pt x="522" y="1156"/>
                  </a:lnTo>
                  <a:lnTo>
                    <a:pt x="517" y="1149"/>
                  </a:lnTo>
                  <a:lnTo>
                    <a:pt x="508" y="1142"/>
                  </a:lnTo>
                  <a:lnTo>
                    <a:pt x="503" y="1149"/>
                  </a:lnTo>
                  <a:lnTo>
                    <a:pt x="496" y="1156"/>
                  </a:lnTo>
                  <a:lnTo>
                    <a:pt x="491" y="1168"/>
                  </a:lnTo>
                  <a:lnTo>
                    <a:pt x="491" y="1175"/>
                  </a:lnTo>
                  <a:lnTo>
                    <a:pt x="496" y="1182"/>
                  </a:lnTo>
                  <a:lnTo>
                    <a:pt x="489" y="1201"/>
                  </a:lnTo>
                  <a:lnTo>
                    <a:pt x="498" y="1201"/>
                  </a:lnTo>
                  <a:lnTo>
                    <a:pt x="503" y="1212"/>
                  </a:lnTo>
                  <a:lnTo>
                    <a:pt x="517" y="1215"/>
                  </a:lnTo>
                  <a:lnTo>
                    <a:pt x="532" y="1238"/>
                  </a:lnTo>
                  <a:lnTo>
                    <a:pt x="529" y="1245"/>
                  </a:lnTo>
                  <a:lnTo>
                    <a:pt x="524" y="1264"/>
                  </a:lnTo>
                  <a:lnTo>
                    <a:pt x="522" y="1271"/>
                  </a:lnTo>
                  <a:lnTo>
                    <a:pt x="513" y="1274"/>
                  </a:lnTo>
                  <a:lnTo>
                    <a:pt x="506" y="1271"/>
                  </a:lnTo>
                  <a:lnTo>
                    <a:pt x="496" y="1293"/>
                  </a:lnTo>
                  <a:lnTo>
                    <a:pt x="496" y="1305"/>
                  </a:lnTo>
                  <a:lnTo>
                    <a:pt x="496" y="1312"/>
                  </a:lnTo>
                  <a:lnTo>
                    <a:pt x="503" y="1312"/>
                  </a:lnTo>
                  <a:lnTo>
                    <a:pt x="506" y="1326"/>
                  </a:lnTo>
                  <a:lnTo>
                    <a:pt x="503" y="1342"/>
                  </a:lnTo>
                  <a:lnTo>
                    <a:pt x="510" y="1352"/>
                  </a:lnTo>
                  <a:lnTo>
                    <a:pt x="527" y="1371"/>
                  </a:lnTo>
                  <a:lnTo>
                    <a:pt x="522" y="1378"/>
                  </a:lnTo>
                  <a:lnTo>
                    <a:pt x="517" y="1383"/>
                  </a:lnTo>
                  <a:lnTo>
                    <a:pt x="513" y="1383"/>
                  </a:lnTo>
                  <a:lnTo>
                    <a:pt x="503" y="1378"/>
                  </a:lnTo>
                  <a:lnTo>
                    <a:pt x="503" y="1371"/>
                  </a:lnTo>
                  <a:lnTo>
                    <a:pt x="496" y="1371"/>
                  </a:lnTo>
                  <a:lnTo>
                    <a:pt x="489" y="1364"/>
                  </a:lnTo>
                  <a:lnTo>
                    <a:pt x="482" y="1368"/>
                  </a:lnTo>
                  <a:lnTo>
                    <a:pt x="465" y="1364"/>
                  </a:lnTo>
                  <a:lnTo>
                    <a:pt x="470" y="1357"/>
                  </a:lnTo>
                  <a:lnTo>
                    <a:pt x="470" y="1352"/>
                  </a:lnTo>
                  <a:lnTo>
                    <a:pt x="463" y="1345"/>
                  </a:lnTo>
                  <a:lnTo>
                    <a:pt x="458" y="1345"/>
                  </a:lnTo>
                  <a:lnTo>
                    <a:pt x="451" y="1342"/>
                  </a:lnTo>
                  <a:lnTo>
                    <a:pt x="446" y="1345"/>
                  </a:lnTo>
                  <a:lnTo>
                    <a:pt x="444" y="1338"/>
                  </a:lnTo>
                  <a:lnTo>
                    <a:pt x="430" y="1335"/>
                  </a:lnTo>
                  <a:lnTo>
                    <a:pt x="425" y="1326"/>
                  </a:lnTo>
                  <a:lnTo>
                    <a:pt x="418" y="1331"/>
                  </a:lnTo>
                  <a:lnTo>
                    <a:pt x="390" y="1326"/>
                  </a:lnTo>
                  <a:lnTo>
                    <a:pt x="376" y="1326"/>
                  </a:lnTo>
                  <a:lnTo>
                    <a:pt x="373" y="1333"/>
                  </a:lnTo>
                  <a:lnTo>
                    <a:pt x="366" y="1331"/>
                  </a:lnTo>
                  <a:lnTo>
                    <a:pt x="359" y="1316"/>
                  </a:lnTo>
                  <a:lnTo>
                    <a:pt x="314" y="1286"/>
                  </a:lnTo>
                  <a:lnTo>
                    <a:pt x="314" y="1279"/>
                  </a:lnTo>
                  <a:lnTo>
                    <a:pt x="333" y="1279"/>
                  </a:lnTo>
                  <a:lnTo>
                    <a:pt x="335" y="1260"/>
                  </a:lnTo>
                  <a:lnTo>
                    <a:pt x="328" y="1248"/>
                  </a:lnTo>
                  <a:lnTo>
                    <a:pt x="343" y="1245"/>
                  </a:lnTo>
                  <a:lnTo>
                    <a:pt x="354" y="1234"/>
                  </a:lnTo>
                  <a:lnTo>
                    <a:pt x="343" y="1227"/>
                  </a:lnTo>
                  <a:lnTo>
                    <a:pt x="343" y="1219"/>
                  </a:lnTo>
                  <a:lnTo>
                    <a:pt x="357" y="1212"/>
                  </a:lnTo>
                  <a:lnTo>
                    <a:pt x="369" y="1208"/>
                  </a:lnTo>
                  <a:lnTo>
                    <a:pt x="373" y="1196"/>
                  </a:lnTo>
                  <a:lnTo>
                    <a:pt x="364" y="1186"/>
                  </a:lnTo>
                  <a:lnTo>
                    <a:pt x="364" y="1182"/>
                  </a:lnTo>
                  <a:lnTo>
                    <a:pt x="378" y="1175"/>
                  </a:lnTo>
                  <a:lnTo>
                    <a:pt x="378" y="1163"/>
                  </a:lnTo>
                  <a:lnTo>
                    <a:pt x="369" y="1163"/>
                  </a:lnTo>
                  <a:lnTo>
                    <a:pt x="345" y="1149"/>
                  </a:lnTo>
                  <a:lnTo>
                    <a:pt x="333" y="1149"/>
                  </a:lnTo>
                  <a:lnTo>
                    <a:pt x="333" y="1137"/>
                  </a:lnTo>
                  <a:lnTo>
                    <a:pt x="314" y="1149"/>
                  </a:lnTo>
                  <a:lnTo>
                    <a:pt x="302" y="1142"/>
                  </a:lnTo>
                  <a:lnTo>
                    <a:pt x="295" y="1144"/>
                  </a:lnTo>
                  <a:lnTo>
                    <a:pt x="291" y="1134"/>
                  </a:lnTo>
                  <a:lnTo>
                    <a:pt x="293" y="1134"/>
                  </a:lnTo>
                  <a:lnTo>
                    <a:pt x="295" y="1123"/>
                  </a:lnTo>
                  <a:lnTo>
                    <a:pt x="288" y="1116"/>
                  </a:lnTo>
                  <a:lnTo>
                    <a:pt x="274" y="1116"/>
                  </a:lnTo>
                  <a:lnTo>
                    <a:pt x="269" y="1104"/>
                  </a:lnTo>
                  <a:lnTo>
                    <a:pt x="274" y="1101"/>
                  </a:lnTo>
                  <a:lnTo>
                    <a:pt x="267" y="1078"/>
                  </a:lnTo>
                  <a:lnTo>
                    <a:pt x="258" y="1075"/>
                  </a:lnTo>
                  <a:lnTo>
                    <a:pt x="246" y="1082"/>
                  </a:lnTo>
                  <a:lnTo>
                    <a:pt x="224" y="1082"/>
                  </a:lnTo>
                  <a:lnTo>
                    <a:pt x="227" y="1068"/>
                  </a:lnTo>
                  <a:lnTo>
                    <a:pt x="220" y="1056"/>
                  </a:lnTo>
                  <a:lnTo>
                    <a:pt x="222" y="1052"/>
                  </a:lnTo>
                  <a:lnTo>
                    <a:pt x="234" y="1052"/>
                  </a:lnTo>
                  <a:lnTo>
                    <a:pt x="239" y="1045"/>
                  </a:lnTo>
                  <a:lnTo>
                    <a:pt x="234" y="1038"/>
                  </a:lnTo>
                  <a:lnTo>
                    <a:pt x="224" y="1038"/>
                  </a:lnTo>
                  <a:lnTo>
                    <a:pt x="227" y="1030"/>
                  </a:lnTo>
                  <a:lnTo>
                    <a:pt x="217" y="1019"/>
                  </a:lnTo>
                  <a:lnTo>
                    <a:pt x="213" y="1016"/>
                  </a:lnTo>
                  <a:lnTo>
                    <a:pt x="215" y="1012"/>
                  </a:lnTo>
                  <a:lnTo>
                    <a:pt x="210" y="1000"/>
                  </a:lnTo>
                  <a:lnTo>
                    <a:pt x="213" y="997"/>
                  </a:lnTo>
                  <a:lnTo>
                    <a:pt x="208" y="986"/>
                  </a:lnTo>
                  <a:lnTo>
                    <a:pt x="210" y="978"/>
                  </a:lnTo>
                  <a:lnTo>
                    <a:pt x="196" y="964"/>
                  </a:lnTo>
                  <a:lnTo>
                    <a:pt x="182" y="971"/>
                  </a:lnTo>
                  <a:lnTo>
                    <a:pt x="184" y="960"/>
                  </a:lnTo>
                  <a:lnTo>
                    <a:pt x="175" y="957"/>
                  </a:lnTo>
                  <a:lnTo>
                    <a:pt x="170" y="964"/>
                  </a:lnTo>
                  <a:lnTo>
                    <a:pt x="165" y="957"/>
                  </a:lnTo>
                  <a:lnTo>
                    <a:pt x="158" y="957"/>
                  </a:lnTo>
                  <a:lnTo>
                    <a:pt x="161" y="945"/>
                  </a:lnTo>
                  <a:lnTo>
                    <a:pt x="154" y="945"/>
                  </a:lnTo>
                  <a:lnTo>
                    <a:pt x="156" y="934"/>
                  </a:lnTo>
                  <a:lnTo>
                    <a:pt x="151" y="922"/>
                  </a:lnTo>
                  <a:lnTo>
                    <a:pt x="146" y="875"/>
                  </a:lnTo>
                  <a:lnTo>
                    <a:pt x="158" y="849"/>
                  </a:lnTo>
                  <a:lnTo>
                    <a:pt x="175" y="834"/>
                  </a:lnTo>
                  <a:lnTo>
                    <a:pt x="187" y="841"/>
                  </a:lnTo>
                  <a:lnTo>
                    <a:pt x="194" y="834"/>
                  </a:lnTo>
                  <a:lnTo>
                    <a:pt x="187" y="827"/>
                  </a:lnTo>
                  <a:lnTo>
                    <a:pt x="172" y="827"/>
                  </a:lnTo>
                  <a:lnTo>
                    <a:pt x="168" y="811"/>
                  </a:lnTo>
                  <a:lnTo>
                    <a:pt x="156" y="815"/>
                  </a:lnTo>
                  <a:lnTo>
                    <a:pt x="156" y="804"/>
                  </a:lnTo>
                  <a:lnTo>
                    <a:pt x="168" y="804"/>
                  </a:lnTo>
                  <a:lnTo>
                    <a:pt x="220" y="730"/>
                  </a:lnTo>
                  <a:lnTo>
                    <a:pt x="217" y="719"/>
                  </a:lnTo>
                  <a:lnTo>
                    <a:pt x="210" y="712"/>
                  </a:lnTo>
                  <a:lnTo>
                    <a:pt x="210" y="704"/>
                  </a:lnTo>
                  <a:lnTo>
                    <a:pt x="189" y="688"/>
                  </a:lnTo>
                  <a:lnTo>
                    <a:pt x="198" y="667"/>
                  </a:lnTo>
                  <a:lnTo>
                    <a:pt x="194" y="652"/>
                  </a:lnTo>
                  <a:lnTo>
                    <a:pt x="198" y="652"/>
                  </a:lnTo>
                  <a:lnTo>
                    <a:pt x="194" y="645"/>
                  </a:lnTo>
                  <a:lnTo>
                    <a:pt x="189" y="645"/>
                  </a:lnTo>
                  <a:lnTo>
                    <a:pt x="184" y="626"/>
                  </a:lnTo>
                  <a:lnTo>
                    <a:pt x="189" y="619"/>
                  </a:lnTo>
                  <a:lnTo>
                    <a:pt x="187" y="612"/>
                  </a:lnTo>
                  <a:lnTo>
                    <a:pt x="189" y="600"/>
                  </a:lnTo>
                  <a:lnTo>
                    <a:pt x="189" y="586"/>
                  </a:lnTo>
                  <a:lnTo>
                    <a:pt x="198" y="582"/>
                  </a:lnTo>
                  <a:lnTo>
                    <a:pt x="187" y="567"/>
                  </a:lnTo>
                  <a:lnTo>
                    <a:pt x="180" y="541"/>
                  </a:lnTo>
                  <a:lnTo>
                    <a:pt x="170" y="530"/>
                  </a:lnTo>
                  <a:lnTo>
                    <a:pt x="189" y="482"/>
                  </a:lnTo>
                  <a:lnTo>
                    <a:pt x="172" y="468"/>
                  </a:lnTo>
                  <a:lnTo>
                    <a:pt x="165" y="445"/>
                  </a:lnTo>
                  <a:lnTo>
                    <a:pt x="170" y="433"/>
                  </a:lnTo>
                  <a:lnTo>
                    <a:pt x="161" y="430"/>
                  </a:lnTo>
                  <a:lnTo>
                    <a:pt x="168" y="423"/>
                  </a:lnTo>
                  <a:lnTo>
                    <a:pt x="175" y="423"/>
                  </a:lnTo>
                  <a:lnTo>
                    <a:pt x="194" y="397"/>
                  </a:lnTo>
                  <a:lnTo>
                    <a:pt x="213" y="404"/>
                  </a:lnTo>
                  <a:lnTo>
                    <a:pt x="222" y="390"/>
                  </a:lnTo>
                  <a:lnTo>
                    <a:pt x="243" y="400"/>
                  </a:lnTo>
                  <a:lnTo>
                    <a:pt x="239" y="407"/>
                  </a:lnTo>
                  <a:lnTo>
                    <a:pt x="224" y="409"/>
                  </a:lnTo>
                  <a:lnTo>
                    <a:pt x="241" y="423"/>
                  </a:lnTo>
                  <a:lnTo>
                    <a:pt x="253" y="419"/>
                  </a:lnTo>
                  <a:lnTo>
                    <a:pt x="250" y="430"/>
                  </a:lnTo>
                  <a:lnTo>
                    <a:pt x="283" y="428"/>
                  </a:lnTo>
                  <a:lnTo>
                    <a:pt x="312" y="442"/>
                  </a:lnTo>
                  <a:lnTo>
                    <a:pt x="340" y="468"/>
                  </a:lnTo>
                  <a:lnTo>
                    <a:pt x="347" y="468"/>
                  </a:lnTo>
                  <a:lnTo>
                    <a:pt x="366" y="485"/>
                  </a:lnTo>
                  <a:lnTo>
                    <a:pt x="378" y="489"/>
                  </a:lnTo>
                  <a:lnTo>
                    <a:pt x="378" y="499"/>
                  </a:lnTo>
                  <a:lnTo>
                    <a:pt x="385" y="501"/>
                  </a:lnTo>
                  <a:lnTo>
                    <a:pt x="390" y="508"/>
                  </a:lnTo>
                  <a:lnTo>
                    <a:pt x="390" y="530"/>
                  </a:lnTo>
                  <a:lnTo>
                    <a:pt x="390" y="539"/>
                  </a:lnTo>
                  <a:lnTo>
                    <a:pt x="378" y="567"/>
                  </a:lnTo>
                  <a:lnTo>
                    <a:pt x="373" y="574"/>
                  </a:lnTo>
                  <a:lnTo>
                    <a:pt x="347" y="586"/>
                  </a:lnTo>
                  <a:lnTo>
                    <a:pt x="309" y="574"/>
                  </a:lnTo>
                  <a:lnTo>
                    <a:pt x="279" y="560"/>
                  </a:lnTo>
                  <a:lnTo>
                    <a:pt x="274" y="567"/>
                  </a:lnTo>
                  <a:lnTo>
                    <a:pt x="269" y="556"/>
                  </a:lnTo>
                  <a:lnTo>
                    <a:pt x="253" y="553"/>
                  </a:lnTo>
                  <a:lnTo>
                    <a:pt x="241" y="537"/>
                  </a:lnTo>
                  <a:lnTo>
                    <a:pt x="232" y="534"/>
                  </a:lnTo>
                  <a:lnTo>
                    <a:pt x="229" y="539"/>
                  </a:lnTo>
                  <a:lnTo>
                    <a:pt x="239" y="546"/>
                  </a:lnTo>
                  <a:lnTo>
                    <a:pt x="229" y="548"/>
                  </a:lnTo>
                  <a:lnTo>
                    <a:pt x="222" y="544"/>
                  </a:lnTo>
                  <a:lnTo>
                    <a:pt x="215" y="548"/>
                  </a:lnTo>
                  <a:lnTo>
                    <a:pt x="229" y="560"/>
                  </a:lnTo>
                  <a:lnTo>
                    <a:pt x="241" y="560"/>
                  </a:lnTo>
                  <a:lnTo>
                    <a:pt x="248" y="567"/>
                  </a:lnTo>
                  <a:lnTo>
                    <a:pt x="258" y="574"/>
                  </a:lnTo>
                  <a:lnTo>
                    <a:pt x="276" y="582"/>
                  </a:lnTo>
                  <a:lnTo>
                    <a:pt x="281" y="598"/>
                  </a:lnTo>
                  <a:lnTo>
                    <a:pt x="274" y="619"/>
                  </a:lnTo>
                  <a:lnTo>
                    <a:pt x="281" y="638"/>
                  </a:lnTo>
                  <a:lnTo>
                    <a:pt x="276" y="652"/>
                  </a:lnTo>
                  <a:lnTo>
                    <a:pt x="281" y="657"/>
                  </a:lnTo>
                  <a:lnTo>
                    <a:pt x="291" y="657"/>
                  </a:lnTo>
                  <a:lnTo>
                    <a:pt x="307" y="671"/>
                  </a:lnTo>
                  <a:lnTo>
                    <a:pt x="324" y="678"/>
                  </a:lnTo>
                  <a:lnTo>
                    <a:pt x="333" y="674"/>
                  </a:lnTo>
                  <a:lnTo>
                    <a:pt x="335" y="664"/>
                  </a:lnTo>
                  <a:lnTo>
                    <a:pt x="333" y="655"/>
                  </a:lnTo>
                  <a:lnTo>
                    <a:pt x="319" y="655"/>
                  </a:lnTo>
                  <a:lnTo>
                    <a:pt x="309" y="638"/>
                  </a:lnTo>
                  <a:lnTo>
                    <a:pt x="317" y="634"/>
                  </a:lnTo>
                  <a:lnTo>
                    <a:pt x="317" y="626"/>
                  </a:lnTo>
                  <a:lnTo>
                    <a:pt x="338" y="638"/>
                  </a:lnTo>
                  <a:lnTo>
                    <a:pt x="338" y="652"/>
                  </a:lnTo>
                  <a:lnTo>
                    <a:pt x="345" y="645"/>
                  </a:lnTo>
                  <a:lnTo>
                    <a:pt x="364" y="648"/>
                  </a:lnTo>
                  <a:lnTo>
                    <a:pt x="378" y="645"/>
                  </a:lnTo>
                  <a:lnTo>
                    <a:pt x="376" y="634"/>
                  </a:lnTo>
                  <a:lnTo>
                    <a:pt x="366" y="626"/>
                  </a:lnTo>
                  <a:lnTo>
                    <a:pt x="366" y="612"/>
                  </a:lnTo>
                  <a:lnTo>
                    <a:pt x="385" y="589"/>
                  </a:lnTo>
                  <a:lnTo>
                    <a:pt x="395" y="589"/>
                  </a:lnTo>
                  <a:lnTo>
                    <a:pt x="411" y="567"/>
                  </a:lnTo>
                  <a:lnTo>
                    <a:pt x="430" y="570"/>
                  </a:lnTo>
                  <a:lnTo>
                    <a:pt x="444" y="586"/>
                  </a:lnTo>
                  <a:lnTo>
                    <a:pt x="449" y="563"/>
                  </a:lnTo>
                  <a:lnTo>
                    <a:pt x="454" y="548"/>
                  </a:lnTo>
                  <a:lnTo>
                    <a:pt x="451" y="527"/>
                  </a:lnTo>
                  <a:lnTo>
                    <a:pt x="437" y="525"/>
                  </a:lnTo>
                  <a:lnTo>
                    <a:pt x="437" y="496"/>
                  </a:lnTo>
                  <a:lnTo>
                    <a:pt x="444" y="485"/>
                  </a:lnTo>
                  <a:lnTo>
                    <a:pt x="437" y="466"/>
                  </a:lnTo>
                  <a:lnTo>
                    <a:pt x="428" y="459"/>
                  </a:lnTo>
                  <a:lnTo>
                    <a:pt x="430" y="456"/>
                  </a:lnTo>
                  <a:lnTo>
                    <a:pt x="446" y="463"/>
                  </a:lnTo>
                  <a:lnTo>
                    <a:pt x="461" y="463"/>
                  </a:lnTo>
                  <a:lnTo>
                    <a:pt x="489" y="482"/>
                  </a:lnTo>
                  <a:lnTo>
                    <a:pt x="491" y="492"/>
                  </a:lnTo>
                  <a:lnTo>
                    <a:pt x="477" y="499"/>
                  </a:lnTo>
                  <a:lnTo>
                    <a:pt x="470" y="499"/>
                  </a:lnTo>
                  <a:lnTo>
                    <a:pt x="463" y="522"/>
                  </a:lnTo>
                  <a:lnTo>
                    <a:pt x="472" y="525"/>
                  </a:lnTo>
                  <a:lnTo>
                    <a:pt x="480" y="546"/>
                  </a:lnTo>
                  <a:lnTo>
                    <a:pt x="496" y="546"/>
                  </a:lnTo>
                  <a:lnTo>
                    <a:pt x="513" y="541"/>
                  </a:lnTo>
                  <a:lnTo>
                    <a:pt x="515" y="504"/>
                  </a:lnTo>
                  <a:lnTo>
                    <a:pt x="536" y="494"/>
                  </a:lnTo>
                  <a:lnTo>
                    <a:pt x="546" y="482"/>
                  </a:lnTo>
                  <a:lnTo>
                    <a:pt x="553" y="475"/>
                  </a:lnTo>
                  <a:lnTo>
                    <a:pt x="557" y="473"/>
                  </a:lnTo>
                  <a:lnTo>
                    <a:pt x="572" y="473"/>
                  </a:lnTo>
                  <a:lnTo>
                    <a:pt x="586" y="463"/>
                  </a:lnTo>
                  <a:lnTo>
                    <a:pt x="595" y="478"/>
                  </a:lnTo>
                  <a:lnTo>
                    <a:pt x="593" y="463"/>
                  </a:lnTo>
                  <a:lnTo>
                    <a:pt x="609" y="442"/>
                  </a:lnTo>
                  <a:lnTo>
                    <a:pt x="619" y="449"/>
                  </a:lnTo>
                  <a:lnTo>
                    <a:pt x="614" y="456"/>
                  </a:lnTo>
                  <a:lnTo>
                    <a:pt x="619" y="468"/>
                  </a:lnTo>
                  <a:lnTo>
                    <a:pt x="607" y="478"/>
                  </a:lnTo>
                  <a:lnTo>
                    <a:pt x="621" y="482"/>
                  </a:lnTo>
                  <a:lnTo>
                    <a:pt x="635" y="471"/>
                  </a:lnTo>
                  <a:lnTo>
                    <a:pt x="643" y="466"/>
                  </a:lnTo>
                  <a:lnTo>
                    <a:pt x="647" y="463"/>
                  </a:lnTo>
                  <a:lnTo>
                    <a:pt x="647" y="463"/>
                  </a:lnTo>
                  <a:lnTo>
                    <a:pt x="673" y="463"/>
                  </a:lnTo>
                  <a:lnTo>
                    <a:pt x="695" y="445"/>
                  </a:lnTo>
                  <a:lnTo>
                    <a:pt x="706" y="445"/>
                  </a:lnTo>
                  <a:lnTo>
                    <a:pt x="704" y="466"/>
                  </a:lnTo>
                  <a:lnTo>
                    <a:pt x="718" y="471"/>
                  </a:lnTo>
                  <a:lnTo>
                    <a:pt x="720" y="459"/>
                  </a:lnTo>
                  <a:lnTo>
                    <a:pt x="730" y="459"/>
                  </a:lnTo>
                  <a:lnTo>
                    <a:pt x="739" y="449"/>
                  </a:lnTo>
                  <a:lnTo>
                    <a:pt x="728" y="423"/>
                  </a:lnTo>
                  <a:lnTo>
                    <a:pt x="735" y="411"/>
                  </a:lnTo>
                  <a:lnTo>
                    <a:pt x="737" y="404"/>
                  </a:lnTo>
                  <a:lnTo>
                    <a:pt x="761" y="407"/>
                  </a:lnTo>
                  <a:lnTo>
                    <a:pt x="768" y="404"/>
                  </a:lnTo>
                  <a:lnTo>
                    <a:pt x="817" y="435"/>
                  </a:lnTo>
                  <a:lnTo>
                    <a:pt x="855" y="463"/>
                  </a:lnTo>
                  <a:lnTo>
                    <a:pt x="855" y="468"/>
                  </a:lnTo>
                  <a:lnTo>
                    <a:pt x="865" y="485"/>
                  </a:lnTo>
                  <a:lnTo>
                    <a:pt x="874" y="459"/>
                  </a:lnTo>
                  <a:lnTo>
                    <a:pt x="881" y="452"/>
                  </a:lnTo>
                  <a:lnTo>
                    <a:pt x="869" y="452"/>
                  </a:lnTo>
                  <a:lnTo>
                    <a:pt x="857" y="430"/>
                  </a:lnTo>
                  <a:lnTo>
                    <a:pt x="862" y="423"/>
                  </a:lnTo>
                  <a:lnTo>
                    <a:pt x="857" y="414"/>
                  </a:lnTo>
                  <a:lnTo>
                    <a:pt x="855" y="416"/>
                  </a:lnTo>
                  <a:lnTo>
                    <a:pt x="841" y="411"/>
                  </a:lnTo>
                  <a:lnTo>
                    <a:pt x="841" y="385"/>
                  </a:lnTo>
                  <a:lnTo>
                    <a:pt x="848" y="369"/>
                  </a:lnTo>
                  <a:lnTo>
                    <a:pt x="846" y="352"/>
                  </a:lnTo>
                  <a:lnTo>
                    <a:pt x="841" y="352"/>
                  </a:lnTo>
                  <a:lnTo>
                    <a:pt x="841" y="331"/>
                  </a:lnTo>
                  <a:lnTo>
                    <a:pt x="848" y="317"/>
                  </a:lnTo>
                  <a:lnTo>
                    <a:pt x="862" y="312"/>
                  </a:lnTo>
                  <a:lnTo>
                    <a:pt x="869" y="279"/>
                  </a:lnTo>
                  <a:lnTo>
                    <a:pt x="874" y="237"/>
                  </a:lnTo>
                  <a:lnTo>
                    <a:pt x="891" y="218"/>
                  </a:lnTo>
                  <a:lnTo>
                    <a:pt x="898" y="222"/>
                  </a:lnTo>
                  <a:lnTo>
                    <a:pt x="907" y="218"/>
                  </a:lnTo>
                  <a:lnTo>
                    <a:pt x="917" y="222"/>
                  </a:lnTo>
                  <a:lnTo>
                    <a:pt x="926" y="222"/>
                  </a:lnTo>
                  <a:lnTo>
                    <a:pt x="938" y="227"/>
                  </a:lnTo>
                  <a:lnTo>
                    <a:pt x="938" y="267"/>
                  </a:lnTo>
                  <a:lnTo>
                    <a:pt x="935" y="293"/>
                  </a:lnTo>
                  <a:lnTo>
                    <a:pt x="924" y="296"/>
                  </a:lnTo>
                  <a:lnTo>
                    <a:pt x="933" y="310"/>
                  </a:lnTo>
                  <a:lnTo>
                    <a:pt x="933" y="319"/>
                  </a:lnTo>
                  <a:lnTo>
                    <a:pt x="947" y="331"/>
                  </a:lnTo>
                  <a:lnTo>
                    <a:pt x="947" y="348"/>
                  </a:lnTo>
                  <a:lnTo>
                    <a:pt x="943" y="381"/>
                  </a:lnTo>
                  <a:lnTo>
                    <a:pt x="938" y="435"/>
                  </a:lnTo>
                  <a:lnTo>
                    <a:pt x="959" y="468"/>
                  </a:lnTo>
                  <a:lnTo>
                    <a:pt x="952" y="475"/>
                  </a:lnTo>
                  <a:lnTo>
                    <a:pt x="950" y="508"/>
                  </a:lnTo>
                  <a:lnTo>
                    <a:pt x="940" y="525"/>
                  </a:lnTo>
                  <a:lnTo>
                    <a:pt x="931" y="539"/>
                  </a:lnTo>
                  <a:lnTo>
                    <a:pt x="921" y="539"/>
                  </a:lnTo>
                  <a:lnTo>
                    <a:pt x="907" y="546"/>
                  </a:lnTo>
                  <a:lnTo>
                    <a:pt x="891" y="544"/>
                  </a:lnTo>
                  <a:lnTo>
                    <a:pt x="876" y="548"/>
                  </a:lnTo>
                  <a:lnTo>
                    <a:pt x="888" y="567"/>
                  </a:lnTo>
                  <a:lnTo>
                    <a:pt x="902" y="574"/>
                  </a:lnTo>
                  <a:lnTo>
                    <a:pt x="933" y="574"/>
                  </a:lnTo>
                  <a:lnTo>
                    <a:pt x="950" y="600"/>
                  </a:lnTo>
                  <a:lnTo>
                    <a:pt x="959" y="598"/>
                  </a:lnTo>
                  <a:lnTo>
                    <a:pt x="945" y="560"/>
                  </a:lnTo>
                  <a:lnTo>
                    <a:pt x="964" y="541"/>
                  </a:lnTo>
                  <a:lnTo>
                    <a:pt x="973" y="511"/>
                  </a:lnTo>
                  <a:lnTo>
                    <a:pt x="983" y="494"/>
                  </a:lnTo>
                  <a:lnTo>
                    <a:pt x="976" y="485"/>
                  </a:lnTo>
                  <a:lnTo>
                    <a:pt x="980" y="463"/>
                  </a:lnTo>
                  <a:lnTo>
                    <a:pt x="999" y="452"/>
                  </a:lnTo>
                  <a:lnTo>
                    <a:pt x="1013" y="456"/>
                  </a:lnTo>
                  <a:lnTo>
                    <a:pt x="1020" y="475"/>
                  </a:lnTo>
                  <a:lnTo>
                    <a:pt x="1023" y="501"/>
                  </a:lnTo>
                  <a:lnTo>
                    <a:pt x="1032" y="515"/>
                  </a:lnTo>
                  <a:lnTo>
                    <a:pt x="1044" y="515"/>
                  </a:lnTo>
                  <a:lnTo>
                    <a:pt x="1061" y="522"/>
                  </a:lnTo>
                  <a:lnTo>
                    <a:pt x="1063" y="508"/>
                  </a:lnTo>
                  <a:lnTo>
                    <a:pt x="1039" y="499"/>
                  </a:lnTo>
                  <a:lnTo>
                    <a:pt x="1037" y="482"/>
                  </a:lnTo>
                  <a:lnTo>
                    <a:pt x="1037" y="459"/>
                  </a:lnTo>
                  <a:lnTo>
                    <a:pt x="1009" y="435"/>
                  </a:lnTo>
                  <a:lnTo>
                    <a:pt x="961" y="442"/>
                  </a:lnTo>
                  <a:lnTo>
                    <a:pt x="964" y="404"/>
                  </a:lnTo>
                  <a:lnTo>
                    <a:pt x="959" y="385"/>
                  </a:lnTo>
                  <a:lnTo>
                    <a:pt x="969" y="355"/>
                  </a:lnTo>
                  <a:lnTo>
                    <a:pt x="961" y="341"/>
                  </a:lnTo>
                  <a:lnTo>
                    <a:pt x="952" y="307"/>
                  </a:lnTo>
                  <a:lnTo>
                    <a:pt x="961" y="284"/>
                  </a:lnTo>
                  <a:lnTo>
                    <a:pt x="985" y="263"/>
                  </a:lnTo>
                  <a:lnTo>
                    <a:pt x="985" y="227"/>
                  </a:lnTo>
                  <a:lnTo>
                    <a:pt x="994" y="239"/>
                  </a:lnTo>
                  <a:lnTo>
                    <a:pt x="999" y="260"/>
                  </a:lnTo>
                  <a:lnTo>
                    <a:pt x="994" y="277"/>
                  </a:lnTo>
                  <a:lnTo>
                    <a:pt x="992" y="317"/>
                  </a:lnTo>
                  <a:lnTo>
                    <a:pt x="1032" y="322"/>
                  </a:lnTo>
                  <a:lnTo>
                    <a:pt x="1035" y="312"/>
                  </a:lnTo>
                  <a:lnTo>
                    <a:pt x="1011" y="300"/>
                  </a:lnTo>
                  <a:lnTo>
                    <a:pt x="1004" y="284"/>
                  </a:lnTo>
                  <a:lnTo>
                    <a:pt x="1016" y="277"/>
                  </a:lnTo>
                  <a:lnTo>
                    <a:pt x="1037" y="284"/>
                  </a:lnTo>
                  <a:lnTo>
                    <a:pt x="1046" y="267"/>
                  </a:lnTo>
                  <a:lnTo>
                    <a:pt x="1030" y="267"/>
                  </a:lnTo>
                  <a:lnTo>
                    <a:pt x="1030" y="260"/>
                  </a:lnTo>
                  <a:lnTo>
                    <a:pt x="1046" y="246"/>
                  </a:lnTo>
                  <a:lnTo>
                    <a:pt x="1061" y="251"/>
                  </a:lnTo>
                  <a:lnTo>
                    <a:pt x="1089" y="265"/>
                  </a:lnTo>
                  <a:lnTo>
                    <a:pt x="1106" y="289"/>
                  </a:lnTo>
                  <a:lnTo>
                    <a:pt x="1124" y="284"/>
                  </a:lnTo>
                  <a:lnTo>
                    <a:pt x="1132" y="289"/>
                  </a:lnTo>
                  <a:lnTo>
                    <a:pt x="1127" y="305"/>
                  </a:lnTo>
                  <a:lnTo>
                    <a:pt x="1115" y="315"/>
                  </a:lnTo>
                  <a:lnTo>
                    <a:pt x="1108" y="371"/>
                  </a:lnTo>
                  <a:lnTo>
                    <a:pt x="1113" y="369"/>
                  </a:lnTo>
                  <a:lnTo>
                    <a:pt x="1122" y="348"/>
                  </a:lnTo>
                  <a:lnTo>
                    <a:pt x="1127" y="348"/>
                  </a:lnTo>
                  <a:lnTo>
                    <a:pt x="1129" y="367"/>
                  </a:lnTo>
                  <a:lnTo>
                    <a:pt x="1122" y="376"/>
                  </a:lnTo>
                  <a:lnTo>
                    <a:pt x="1127" y="393"/>
                  </a:lnTo>
                  <a:lnTo>
                    <a:pt x="1136" y="390"/>
                  </a:lnTo>
                  <a:lnTo>
                    <a:pt x="1141" y="364"/>
                  </a:lnTo>
                  <a:lnTo>
                    <a:pt x="1132" y="329"/>
                  </a:lnTo>
                  <a:lnTo>
                    <a:pt x="1129" y="319"/>
                  </a:lnTo>
                  <a:lnTo>
                    <a:pt x="1141" y="293"/>
                  </a:lnTo>
                  <a:lnTo>
                    <a:pt x="1136" y="279"/>
                  </a:lnTo>
                  <a:lnTo>
                    <a:pt x="1127" y="277"/>
                  </a:lnTo>
                  <a:lnTo>
                    <a:pt x="1120" y="263"/>
                  </a:lnTo>
                  <a:lnTo>
                    <a:pt x="1122" y="258"/>
                  </a:lnTo>
                  <a:lnTo>
                    <a:pt x="1103" y="248"/>
                  </a:lnTo>
                  <a:lnTo>
                    <a:pt x="1089" y="230"/>
                  </a:lnTo>
                  <a:lnTo>
                    <a:pt x="1094" y="215"/>
                  </a:lnTo>
                  <a:lnTo>
                    <a:pt x="1087" y="196"/>
                  </a:lnTo>
                  <a:lnTo>
                    <a:pt x="1094" y="170"/>
                  </a:lnTo>
                  <a:lnTo>
                    <a:pt x="1157" y="163"/>
                  </a:lnTo>
                  <a:lnTo>
                    <a:pt x="1174" y="168"/>
                  </a:lnTo>
                  <a:lnTo>
                    <a:pt x="1183" y="163"/>
                  </a:lnTo>
                  <a:lnTo>
                    <a:pt x="1186" y="156"/>
                  </a:lnTo>
                  <a:lnTo>
                    <a:pt x="1186" y="156"/>
                  </a:lnTo>
                  <a:close/>
                  <a:moveTo>
                    <a:pt x="2183" y="1056"/>
                  </a:moveTo>
                  <a:lnTo>
                    <a:pt x="2180" y="1097"/>
                  </a:lnTo>
                  <a:lnTo>
                    <a:pt x="2190" y="1123"/>
                  </a:lnTo>
                  <a:lnTo>
                    <a:pt x="2187" y="1149"/>
                  </a:lnTo>
                  <a:lnTo>
                    <a:pt x="2183" y="1189"/>
                  </a:lnTo>
                  <a:lnTo>
                    <a:pt x="2190" y="1215"/>
                  </a:lnTo>
                  <a:lnTo>
                    <a:pt x="2187" y="1245"/>
                  </a:lnTo>
                  <a:lnTo>
                    <a:pt x="2187" y="1260"/>
                  </a:lnTo>
                  <a:lnTo>
                    <a:pt x="2199" y="1245"/>
                  </a:lnTo>
                  <a:lnTo>
                    <a:pt x="2209" y="1245"/>
                  </a:lnTo>
                  <a:lnTo>
                    <a:pt x="2213" y="1260"/>
                  </a:lnTo>
                  <a:lnTo>
                    <a:pt x="2216" y="1245"/>
                  </a:lnTo>
                  <a:lnTo>
                    <a:pt x="2213" y="1238"/>
                  </a:lnTo>
                  <a:lnTo>
                    <a:pt x="2206" y="1234"/>
                  </a:lnTo>
                  <a:lnTo>
                    <a:pt x="2197" y="1212"/>
                  </a:lnTo>
                  <a:lnTo>
                    <a:pt x="2197" y="1189"/>
                  </a:lnTo>
                  <a:lnTo>
                    <a:pt x="2213" y="1168"/>
                  </a:lnTo>
                  <a:lnTo>
                    <a:pt x="2232" y="1179"/>
                  </a:lnTo>
                  <a:lnTo>
                    <a:pt x="2209" y="1104"/>
                  </a:lnTo>
                  <a:lnTo>
                    <a:pt x="2213" y="1071"/>
                  </a:lnTo>
                  <a:lnTo>
                    <a:pt x="2199" y="1023"/>
                  </a:lnTo>
                  <a:lnTo>
                    <a:pt x="2194" y="1023"/>
                  </a:lnTo>
                  <a:lnTo>
                    <a:pt x="2192" y="1045"/>
                  </a:lnTo>
                  <a:lnTo>
                    <a:pt x="2183" y="1056"/>
                  </a:lnTo>
                  <a:lnTo>
                    <a:pt x="2183" y="1056"/>
                  </a:lnTo>
                  <a:close/>
                  <a:moveTo>
                    <a:pt x="2128" y="78"/>
                  </a:moveTo>
                  <a:lnTo>
                    <a:pt x="2114" y="85"/>
                  </a:lnTo>
                  <a:lnTo>
                    <a:pt x="2114" y="92"/>
                  </a:lnTo>
                  <a:lnTo>
                    <a:pt x="2105" y="104"/>
                  </a:lnTo>
                  <a:lnTo>
                    <a:pt x="2105" y="109"/>
                  </a:lnTo>
                  <a:lnTo>
                    <a:pt x="2102" y="109"/>
                  </a:lnTo>
                  <a:lnTo>
                    <a:pt x="2102" y="126"/>
                  </a:lnTo>
                  <a:lnTo>
                    <a:pt x="2114" y="144"/>
                  </a:lnTo>
                  <a:lnTo>
                    <a:pt x="2117" y="152"/>
                  </a:lnTo>
                  <a:lnTo>
                    <a:pt x="2138" y="163"/>
                  </a:lnTo>
                  <a:lnTo>
                    <a:pt x="2147" y="149"/>
                  </a:lnTo>
                  <a:lnTo>
                    <a:pt x="2150" y="156"/>
                  </a:lnTo>
                  <a:lnTo>
                    <a:pt x="2173" y="144"/>
                  </a:lnTo>
                  <a:lnTo>
                    <a:pt x="2173" y="149"/>
                  </a:lnTo>
                  <a:lnTo>
                    <a:pt x="2194" y="140"/>
                  </a:lnTo>
                  <a:lnTo>
                    <a:pt x="2209" y="126"/>
                  </a:lnTo>
                  <a:lnTo>
                    <a:pt x="2206" y="116"/>
                  </a:lnTo>
                  <a:lnTo>
                    <a:pt x="2213" y="107"/>
                  </a:lnTo>
                  <a:lnTo>
                    <a:pt x="2194" y="90"/>
                  </a:lnTo>
                  <a:lnTo>
                    <a:pt x="2187" y="90"/>
                  </a:lnTo>
                  <a:lnTo>
                    <a:pt x="2173" y="74"/>
                  </a:lnTo>
                  <a:lnTo>
                    <a:pt x="2161" y="76"/>
                  </a:lnTo>
                  <a:lnTo>
                    <a:pt x="2161" y="100"/>
                  </a:lnTo>
                  <a:lnTo>
                    <a:pt x="2154" y="97"/>
                  </a:lnTo>
                  <a:lnTo>
                    <a:pt x="2147" y="88"/>
                  </a:lnTo>
                  <a:lnTo>
                    <a:pt x="2138" y="71"/>
                  </a:lnTo>
                  <a:lnTo>
                    <a:pt x="2128" y="78"/>
                  </a:lnTo>
                  <a:lnTo>
                    <a:pt x="2128" y="78"/>
                  </a:lnTo>
                  <a:close/>
                  <a:moveTo>
                    <a:pt x="2232" y="116"/>
                  </a:moveTo>
                  <a:lnTo>
                    <a:pt x="2232" y="130"/>
                  </a:lnTo>
                  <a:lnTo>
                    <a:pt x="2235" y="135"/>
                  </a:lnTo>
                  <a:lnTo>
                    <a:pt x="2251" y="149"/>
                  </a:lnTo>
                  <a:lnTo>
                    <a:pt x="2272" y="163"/>
                  </a:lnTo>
                  <a:lnTo>
                    <a:pt x="2284" y="156"/>
                  </a:lnTo>
                  <a:lnTo>
                    <a:pt x="2291" y="152"/>
                  </a:lnTo>
                  <a:lnTo>
                    <a:pt x="2291" y="144"/>
                  </a:lnTo>
                  <a:lnTo>
                    <a:pt x="2294" y="135"/>
                  </a:lnTo>
                  <a:lnTo>
                    <a:pt x="2287" y="135"/>
                  </a:lnTo>
                  <a:lnTo>
                    <a:pt x="2280" y="126"/>
                  </a:lnTo>
                  <a:lnTo>
                    <a:pt x="2268" y="126"/>
                  </a:lnTo>
                  <a:lnTo>
                    <a:pt x="2261" y="121"/>
                  </a:lnTo>
                  <a:lnTo>
                    <a:pt x="2258" y="121"/>
                  </a:lnTo>
                  <a:lnTo>
                    <a:pt x="2258" y="118"/>
                  </a:lnTo>
                  <a:lnTo>
                    <a:pt x="2251" y="116"/>
                  </a:lnTo>
                  <a:lnTo>
                    <a:pt x="2251" y="114"/>
                  </a:lnTo>
                  <a:lnTo>
                    <a:pt x="2246" y="114"/>
                  </a:lnTo>
                  <a:lnTo>
                    <a:pt x="2242" y="116"/>
                  </a:lnTo>
                  <a:lnTo>
                    <a:pt x="2232" y="107"/>
                  </a:lnTo>
                  <a:lnTo>
                    <a:pt x="2232" y="116"/>
                  </a:lnTo>
                  <a:lnTo>
                    <a:pt x="2232" y="116"/>
                  </a:lnTo>
                  <a:close/>
                  <a:moveTo>
                    <a:pt x="2154" y="194"/>
                  </a:moveTo>
                  <a:lnTo>
                    <a:pt x="2161" y="192"/>
                  </a:lnTo>
                  <a:lnTo>
                    <a:pt x="2180" y="196"/>
                  </a:lnTo>
                  <a:lnTo>
                    <a:pt x="2190" y="196"/>
                  </a:lnTo>
                  <a:lnTo>
                    <a:pt x="2199" y="199"/>
                  </a:lnTo>
                  <a:lnTo>
                    <a:pt x="2199" y="182"/>
                  </a:lnTo>
                  <a:lnTo>
                    <a:pt x="2180" y="168"/>
                  </a:lnTo>
                  <a:lnTo>
                    <a:pt x="2168" y="170"/>
                  </a:lnTo>
                  <a:lnTo>
                    <a:pt x="2161" y="182"/>
                  </a:lnTo>
                  <a:lnTo>
                    <a:pt x="2147" y="192"/>
                  </a:lnTo>
                  <a:lnTo>
                    <a:pt x="2154" y="194"/>
                  </a:lnTo>
                  <a:lnTo>
                    <a:pt x="2154" y="194"/>
                  </a:lnTo>
                  <a:close/>
                  <a:moveTo>
                    <a:pt x="2839" y="329"/>
                  </a:moveTo>
                  <a:lnTo>
                    <a:pt x="2846" y="331"/>
                  </a:lnTo>
                  <a:lnTo>
                    <a:pt x="2842" y="333"/>
                  </a:lnTo>
                  <a:lnTo>
                    <a:pt x="2846" y="341"/>
                  </a:lnTo>
                  <a:lnTo>
                    <a:pt x="2858" y="336"/>
                  </a:lnTo>
                  <a:lnTo>
                    <a:pt x="2872" y="331"/>
                  </a:lnTo>
                  <a:lnTo>
                    <a:pt x="2891" y="333"/>
                  </a:lnTo>
                  <a:lnTo>
                    <a:pt x="2905" y="329"/>
                  </a:lnTo>
                  <a:lnTo>
                    <a:pt x="2917" y="324"/>
                  </a:lnTo>
                  <a:lnTo>
                    <a:pt x="2917" y="319"/>
                  </a:lnTo>
                  <a:lnTo>
                    <a:pt x="2917" y="317"/>
                  </a:lnTo>
                  <a:lnTo>
                    <a:pt x="2910" y="310"/>
                  </a:lnTo>
                  <a:lnTo>
                    <a:pt x="2905" y="303"/>
                  </a:lnTo>
                  <a:lnTo>
                    <a:pt x="2894" y="300"/>
                  </a:lnTo>
                  <a:lnTo>
                    <a:pt x="2865" y="298"/>
                  </a:lnTo>
                  <a:lnTo>
                    <a:pt x="2858" y="305"/>
                  </a:lnTo>
                  <a:lnTo>
                    <a:pt x="2839" y="324"/>
                  </a:lnTo>
                  <a:lnTo>
                    <a:pt x="2839" y="329"/>
                  </a:lnTo>
                  <a:lnTo>
                    <a:pt x="2839" y="329"/>
                  </a:lnTo>
                  <a:close/>
                  <a:moveTo>
                    <a:pt x="522" y="445"/>
                  </a:moveTo>
                  <a:lnTo>
                    <a:pt x="524" y="452"/>
                  </a:lnTo>
                  <a:lnTo>
                    <a:pt x="534" y="452"/>
                  </a:lnTo>
                  <a:lnTo>
                    <a:pt x="541" y="445"/>
                  </a:lnTo>
                  <a:lnTo>
                    <a:pt x="548" y="428"/>
                  </a:lnTo>
                  <a:lnTo>
                    <a:pt x="536" y="423"/>
                  </a:lnTo>
                  <a:lnTo>
                    <a:pt x="527" y="423"/>
                  </a:lnTo>
                  <a:lnTo>
                    <a:pt x="522" y="445"/>
                  </a:lnTo>
                  <a:lnTo>
                    <a:pt x="522" y="445"/>
                  </a:lnTo>
                  <a:close/>
                  <a:moveTo>
                    <a:pt x="695" y="385"/>
                  </a:moveTo>
                  <a:lnTo>
                    <a:pt x="709" y="404"/>
                  </a:lnTo>
                  <a:lnTo>
                    <a:pt x="709" y="397"/>
                  </a:lnTo>
                  <a:lnTo>
                    <a:pt x="718" y="397"/>
                  </a:lnTo>
                  <a:lnTo>
                    <a:pt x="718" y="409"/>
                  </a:lnTo>
                  <a:lnTo>
                    <a:pt x="725" y="409"/>
                  </a:lnTo>
                  <a:lnTo>
                    <a:pt x="735" y="404"/>
                  </a:lnTo>
                  <a:lnTo>
                    <a:pt x="728" y="385"/>
                  </a:lnTo>
                  <a:lnTo>
                    <a:pt x="720" y="381"/>
                  </a:lnTo>
                  <a:lnTo>
                    <a:pt x="706" y="357"/>
                  </a:lnTo>
                  <a:lnTo>
                    <a:pt x="702" y="364"/>
                  </a:lnTo>
                  <a:lnTo>
                    <a:pt x="692" y="364"/>
                  </a:lnTo>
                  <a:lnTo>
                    <a:pt x="695" y="385"/>
                  </a:lnTo>
                  <a:lnTo>
                    <a:pt x="695" y="385"/>
                  </a:lnTo>
                  <a:close/>
                  <a:moveTo>
                    <a:pt x="900" y="64"/>
                  </a:moveTo>
                  <a:lnTo>
                    <a:pt x="872" y="76"/>
                  </a:lnTo>
                  <a:lnTo>
                    <a:pt x="865" y="71"/>
                  </a:lnTo>
                  <a:lnTo>
                    <a:pt x="855" y="71"/>
                  </a:lnTo>
                  <a:lnTo>
                    <a:pt x="848" y="78"/>
                  </a:lnTo>
                  <a:lnTo>
                    <a:pt x="841" y="76"/>
                  </a:lnTo>
                  <a:lnTo>
                    <a:pt x="824" y="74"/>
                  </a:lnTo>
                  <a:lnTo>
                    <a:pt x="822" y="81"/>
                  </a:lnTo>
                  <a:lnTo>
                    <a:pt x="810" y="83"/>
                  </a:lnTo>
                  <a:lnTo>
                    <a:pt x="775" y="97"/>
                  </a:lnTo>
                  <a:lnTo>
                    <a:pt x="761" y="111"/>
                  </a:lnTo>
                  <a:lnTo>
                    <a:pt x="746" y="114"/>
                  </a:lnTo>
                  <a:lnTo>
                    <a:pt x="737" y="116"/>
                  </a:lnTo>
                  <a:lnTo>
                    <a:pt x="730" y="111"/>
                  </a:lnTo>
                  <a:lnTo>
                    <a:pt x="718" y="123"/>
                  </a:lnTo>
                  <a:lnTo>
                    <a:pt x="732" y="128"/>
                  </a:lnTo>
                  <a:lnTo>
                    <a:pt x="720" y="137"/>
                  </a:lnTo>
                  <a:lnTo>
                    <a:pt x="713" y="156"/>
                  </a:lnTo>
                  <a:lnTo>
                    <a:pt x="697" y="163"/>
                  </a:lnTo>
                  <a:lnTo>
                    <a:pt x="695" y="166"/>
                  </a:lnTo>
                  <a:lnTo>
                    <a:pt x="676" y="170"/>
                  </a:lnTo>
                  <a:lnTo>
                    <a:pt x="685" y="182"/>
                  </a:lnTo>
                  <a:lnTo>
                    <a:pt x="695" y="185"/>
                  </a:lnTo>
                  <a:lnTo>
                    <a:pt x="683" y="194"/>
                  </a:lnTo>
                  <a:lnTo>
                    <a:pt x="697" y="199"/>
                  </a:lnTo>
                  <a:lnTo>
                    <a:pt x="711" y="211"/>
                  </a:lnTo>
                  <a:lnTo>
                    <a:pt x="725" y="196"/>
                  </a:lnTo>
                  <a:lnTo>
                    <a:pt x="716" y="187"/>
                  </a:lnTo>
                  <a:lnTo>
                    <a:pt x="730" y="192"/>
                  </a:lnTo>
                  <a:lnTo>
                    <a:pt x="737" y="185"/>
                  </a:lnTo>
                  <a:lnTo>
                    <a:pt x="754" y="173"/>
                  </a:lnTo>
                  <a:lnTo>
                    <a:pt x="758" y="163"/>
                  </a:lnTo>
                  <a:lnTo>
                    <a:pt x="763" y="159"/>
                  </a:lnTo>
                  <a:lnTo>
                    <a:pt x="765" y="152"/>
                  </a:lnTo>
                  <a:lnTo>
                    <a:pt x="777" y="159"/>
                  </a:lnTo>
                  <a:lnTo>
                    <a:pt x="791" y="149"/>
                  </a:lnTo>
                  <a:lnTo>
                    <a:pt x="791" y="144"/>
                  </a:lnTo>
                  <a:lnTo>
                    <a:pt x="924" y="100"/>
                  </a:lnTo>
                  <a:lnTo>
                    <a:pt x="931" y="104"/>
                  </a:lnTo>
                  <a:lnTo>
                    <a:pt x="933" y="97"/>
                  </a:lnTo>
                  <a:lnTo>
                    <a:pt x="945" y="88"/>
                  </a:lnTo>
                  <a:lnTo>
                    <a:pt x="940" y="83"/>
                  </a:lnTo>
                  <a:lnTo>
                    <a:pt x="947" y="78"/>
                  </a:lnTo>
                  <a:lnTo>
                    <a:pt x="945" y="64"/>
                  </a:lnTo>
                  <a:lnTo>
                    <a:pt x="947" y="59"/>
                  </a:lnTo>
                  <a:lnTo>
                    <a:pt x="933" y="57"/>
                  </a:lnTo>
                  <a:lnTo>
                    <a:pt x="909" y="55"/>
                  </a:lnTo>
                  <a:lnTo>
                    <a:pt x="900" y="64"/>
                  </a:lnTo>
                  <a:lnTo>
                    <a:pt x="900" y="64"/>
                  </a:lnTo>
                  <a:close/>
                  <a:moveTo>
                    <a:pt x="657" y="204"/>
                  </a:moveTo>
                  <a:lnTo>
                    <a:pt x="659" y="211"/>
                  </a:lnTo>
                  <a:lnTo>
                    <a:pt x="647" y="211"/>
                  </a:lnTo>
                  <a:lnTo>
                    <a:pt x="640" y="218"/>
                  </a:lnTo>
                  <a:lnTo>
                    <a:pt x="638" y="227"/>
                  </a:lnTo>
                  <a:lnTo>
                    <a:pt x="628" y="241"/>
                  </a:lnTo>
                  <a:lnTo>
                    <a:pt x="619" y="260"/>
                  </a:lnTo>
                  <a:lnTo>
                    <a:pt x="628" y="274"/>
                  </a:lnTo>
                  <a:lnTo>
                    <a:pt x="633" y="272"/>
                  </a:lnTo>
                  <a:lnTo>
                    <a:pt x="638" y="281"/>
                  </a:lnTo>
                  <a:lnTo>
                    <a:pt x="645" y="279"/>
                  </a:lnTo>
                  <a:lnTo>
                    <a:pt x="643" y="298"/>
                  </a:lnTo>
                  <a:lnTo>
                    <a:pt x="647" y="310"/>
                  </a:lnTo>
                  <a:lnTo>
                    <a:pt x="640" y="310"/>
                  </a:lnTo>
                  <a:lnTo>
                    <a:pt x="635" y="317"/>
                  </a:lnTo>
                  <a:lnTo>
                    <a:pt x="657" y="338"/>
                  </a:lnTo>
                  <a:lnTo>
                    <a:pt x="659" y="331"/>
                  </a:lnTo>
                  <a:lnTo>
                    <a:pt x="673" y="341"/>
                  </a:lnTo>
                  <a:lnTo>
                    <a:pt x="673" y="326"/>
                  </a:lnTo>
                  <a:lnTo>
                    <a:pt x="683" y="338"/>
                  </a:lnTo>
                  <a:lnTo>
                    <a:pt x="692" y="331"/>
                  </a:lnTo>
                  <a:lnTo>
                    <a:pt x="683" y="322"/>
                  </a:lnTo>
                  <a:lnTo>
                    <a:pt x="678" y="293"/>
                  </a:lnTo>
                  <a:lnTo>
                    <a:pt x="683" y="270"/>
                  </a:lnTo>
                  <a:lnTo>
                    <a:pt x="676" y="265"/>
                  </a:lnTo>
                  <a:lnTo>
                    <a:pt x="687" y="239"/>
                  </a:lnTo>
                  <a:lnTo>
                    <a:pt x="697" y="227"/>
                  </a:lnTo>
                  <a:lnTo>
                    <a:pt x="704" y="218"/>
                  </a:lnTo>
                  <a:lnTo>
                    <a:pt x="704" y="215"/>
                  </a:lnTo>
                  <a:lnTo>
                    <a:pt x="704" y="213"/>
                  </a:lnTo>
                  <a:lnTo>
                    <a:pt x="699" y="208"/>
                  </a:lnTo>
                  <a:lnTo>
                    <a:pt x="692" y="201"/>
                  </a:lnTo>
                  <a:lnTo>
                    <a:pt x="676" y="204"/>
                  </a:lnTo>
                  <a:lnTo>
                    <a:pt x="664" y="199"/>
                  </a:lnTo>
                  <a:lnTo>
                    <a:pt x="657" y="204"/>
                  </a:lnTo>
                  <a:lnTo>
                    <a:pt x="657" y="204"/>
                  </a:lnTo>
                  <a:close/>
                  <a:moveTo>
                    <a:pt x="902" y="211"/>
                  </a:moveTo>
                  <a:lnTo>
                    <a:pt x="914" y="206"/>
                  </a:lnTo>
                  <a:lnTo>
                    <a:pt x="921" y="206"/>
                  </a:lnTo>
                  <a:lnTo>
                    <a:pt x="928" y="199"/>
                  </a:lnTo>
                  <a:lnTo>
                    <a:pt x="919" y="187"/>
                  </a:lnTo>
                  <a:lnTo>
                    <a:pt x="907" y="187"/>
                  </a:lnTo>
                  <a:lnTo>
                    <a:pt x="898" y="187"/>
                  </a:lnTo>
                  <a:lnTo>
                    <a:pt x="895" y="211"/>
                  </a:lnTo>
                  <a:lnTo>
                    <a:pt x="902" y="211"/>
                  </a:lnTo>
                  <a:lnTo>
                    <a:pt x="902" y="211"/>
                  </a:lnTo>
                  <a:close/>
                  <a:moveTo>
                    <a:pt x="0" y="1014"/>
                  </a:moveTo>
                  <a:lnTo>
                    <a:pt x="12" y="1016"/>
                  </a:lnTo>
                  <a:lnTo>
                    <a:pt x="28" y="1019"/>
                  </a:lnTo>
                  <a:lnTo>
                    <a:pt x="52" y="1016"/>
                  </a:lnTo>
                  <a:lnTo>
                    <a:pt x="64" y="1016"/>
                  </a:lnTo>
                  <a:lnTo>
                    <a:pt x="64" y="1009"/>
                  </a:lnTo>
                  <a:lnTo>
                    <a:pt x="71" y="1002"/>
                  </a:lnTo>
                  <a:lnTo>
                    <a:pt x="54" y="1000"/>
                  </a:lnTo>
                  <a:lnTo>
                    <a:pt x="31" y="988"/>
                  </a:lnTo>
                  <a:lnTo>
                    <a:pt x="31" y="1004"/>
                  </a:lnTo>
                  <a:lnTo>
                    <a:pt x="24" y="1004"/>
                  </a:lnTo>
                  <a:lnTo>
                    <a:pt x="19" y="1000"/>
                  </a:lnTo>
                  <a:lnTo>
                    <a:pt x="9" y="1004"/>
                  </a:lnTo>
                  <a:lnTo>
                    <a:pt x="7" y="1012"/>
                  </a:lnTo>
                  <a:lnTo>
                    <a:pt x="0" y="1014"/>
                  </a:lnTo>
                  <a:lnTo>
                    <a:pt x="0" y="10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2" name="Afghanistan">
              <a:extLst>
                <a:ext uri="{FF2B5EF4-FFF2-40B4-BE49-F238E27FC236}">
                  <a16:creationId xmlns="" xmlns:a16="http://schemas.microsoft.com/office/drawing/2014/main" id="{C17805C7-C9B1-4DB0-A5A9-BAE7BA5F8121}"/>
                </a:ext>
              </a:extLst>
            </p:cNvPr>
            <p:cNvSpPr>
              <a:spLocks/>
            </p:cNvSpPr>
            <p:nvPr/>
          </p:nvSpPr>
          <p:spPr bwMode="gray">
            <a:xfrm>
              <a:off x="7669334" y="3241156"/>
              <a:ext cx="437316" cy="353980"/>
            </a:xfrm>
            <a:custGeom>
              <a:avLst/>
              <a:gdLst/>
              <a:ahLst/>
              <a:cxnLst>
                <a:cxn ang="0">
                  <a:pos x="532" y="48"/>
                </a:cxn>
                <a:cxn ang="0">
                  <a:pos x="482" y="52"/>
                </a:cxn>
                <a:cxn ang="0">
                  <a:pos x="436" y="74"/>
                </a:cxn>
                <a:cxn ang="0">
                  <a:pos x="406" y="84"/>
                </a:cxn>
                <a:cxn ang="0">
                  <a:pos x="412" y="32"/>
                </a:cxn>
                <a:cxn ang="0">
                  <a:pos x="410" y="10"/>
                </a:cxn>
                <a:cxn ang="0">
                  <a:pos x="384" y="2"/>
                </a:cxn>
                <a:cxn ang="0">
                  <a:pos x="354" y="38"/>
                </a:cxn>
                <a:cxn ang="0">
                  <a:pos x="326" y="40"/>
                </a:cxn>
                <a:cxn ang="0">
                  <a:pos x="288" y="62"/>
                </a:cxn>
                <a:cxn ang="0">
                  <a:pos x="256" y="66"/>
                </a:cxn>
                <a:cxn ang="0">
                  <a:pos x="168" y="58"/>
                </a:cxn>
                <a:cxn ang="0">
                  <a:pos x="152" y="86"/>
                </a:cxn>
                <a:cxn ang="0">
                  <a:pos x="116" y="128"/>
                </a:cxn>
                <a:cxn ang="0">
                  <a:pos x="68" y="156"/>
                </a:cxn>
                <a:cxn ang="0">
                  <a:pos x="22" y="126"/>
                </a:cxn>
                <a:cxn ang="0">
                  <a:pos x="6" y="192"/>
                </a:cxn>
                <a:cxn ang="0">
                  <a:pos x="0" y="232"/>
                </a:cxn>
                <a:cxn ang="0">
                  <a:pos x="6" y="254"/>
                </a:cxn>
                <a:cxn ang="0">
                  <a:pos x="32" y="330"/>
                </a:cxn>
                <a:cxn ang="0">
                  <a:pos x="44" y="352"/>
                </a:cxn>
                <a:cxn ang="0">
                  <a:pos x="40" y="424"/>
                </a:cxn>
                <a:cxn ang="0">
                  <a:pos x="80" y="432"/>
                </a:cxn>
                <a:cxn ang="0">
                  <a:pos x="124" y="424"/>
                </a:cxn>
                <a:cxn ang="0">
                  <a:pos x="188" y="422"/>
                </a:cxn>
                <a:cxn ang="0">
                  <a:pos x="206" y="388"/>
                </a:cxn>
                <a:cxn ang="0">
                  <a:pos x="212" y="358"/>
                </a:cxn>
                <a:cxn ang="0">
                  <a:pos x="232" y="344"/>
                </a:cxn>
                <a:cxn ang="0">
                  <a:pos x="254" y="336"/>
                </a:cxn>
                <a:cxn ang="0">
                  <a:pos x="286" y="318"/>
                </a:cxn>
                <a:cxn ang="0">
                  <a:pos x="332" y="306"/>
                </a:cxn>
                <a:cxn ang="0">
                  <a:pos x="340" y="252"/>
                </a:cxn>
                <a:cxn ang="0">
                  <a:pos x="342" y="212"/>
                </a:cxn>
                <a:cxn ang="0">
                  <a:pos x="378" y="208"/>
                </a:cxn>
                <a:cxn ang="0">
                  <a:pos x="400" y="170"/>
                </a:cxn>
                <a:cxn ang="0">
                  <a:pos x="412" y="138"/>
                </a:cxn>
                <a:cxn ang="0">
                  <a:pos x="414" y="102"/>
                </a:cxn>
                <a:cxn ang="0">
                  <a:pos x="456" y="76"/>
                </a:cxn>
                <a:cxn ang="0">
                  <a:pos x="506" y="76"/>
                </a:cxn>
                <a:cxn ang="0">
                  <a:pos x="532" y="68"/>
                </a:cxn>
              </a:cxnLst>
              <a:rect l="0" t="0" r="r" b="b"/>
              <a:pathLst>
                <a:path w="540" h="432">
                  <a:moveTo>
                    <a:pt x="540" y="58"/>
                  </a:moveTo>
                  <a:lnTo>
                    <a:pt x="532" y="48"/>
                  </a:lnTo>
                  <a:lnTo>
                    <a:pt x="506" y="60"/>
                  </a:lnTo>
                  <a:lnTo>
                    <a:pt x="482" y="52"/>
                  </a:lnTo>
                  <a:lnTo>
                    <a:pt x="460" y="56"/>
                  </a:lnTo>
                  <a:lnTo>
                    <a:pt x="436" y="74"/>
                  </a:lnTo>
                  <a:lnTo>
                    <a:pt x="416" y="88"/>
                  </a:lnTo>
                  <a:lnTo>
                    <a:pt x="406" y="84"/>
                  </a:lnTo>
                  <a:lnTo>
                    <a:pt x="404" y="74"/>
                  </a:lnTo>
                  <a:lnTo>
                    <a:pt x="412" y="32"/>
                  </a:lnTo>
                  <a:lnTo>
                    <a:pt x="404" y="26"/>
                  </a:lnTo>
                  <a:lnTo>
                    <a:pt x="410" y="10"/>
                  </a:lnTo>
                  <a:lnTo>
                    <a:pt x="396" y="0"/>
                  </a:lnTo>
                  <a:lnTo>
                    <a:pt x="384" y="2"/>
                  </a:lnTo>
                  <a:lnTo>
                    <a:pt x="358" y="22"/>
                  </a:lnTo>
                  <a:lnTo>
                    <a:pt x="354" y="38"/>
                  </a:lnTo>
                  <a:lnTo>
                    <a:pt x="340" y="34"/>
                  </a:lnTo>
                  <a:lnTo>
                    <a:pt x="326" y="40"/>
                  </a:lnTo>
                  <a:lnTo>
                    <a:pt x="316" y="60"/>
                  </a:lnTo>
                  <a:lnTo>
                    <a:pt x="288" y="62"/>
                  </a:lnTo>
                  <a:lnTo>
                    <a:pt x="276" y="70"/>
                  </a:lnTo>
                  <a:lnTo>
                    <a:pt x="256" y="66"/>
                  </a:lnTo>
                  <a:lnTo>
                    <a:pt x="188" y="44"/>
                  </a:lnTo>
                  <a:lnTo>
                    <a:pt x="168" y="58"/>
                  </a:lnTo>
                  <a:lnTo>
                    <a:pt x="164" y="72"/>
                  </a:lnTo>
                  <a:lnTo>
                    <a:pt x="152" y="86"/>
                  </a:lnTo>
                  <a:lnTo>
                    <a:pt x="150" y="102"/>
                  </a:lnTo>
                  <a:lnTo>
                    <a:pt x="116" y="128"/>
                  </a:lnTo>
                  <a:lnTo>
                    <a:pt x="100" y="128"/>
                  </a:lnTo>
                  <a:lnTo>
                    <a:pt x="68" y="156"/>
                  </a:lnTo>
                  <a:lnTo>
                    <a:pt x="62" y="138"/>
                  </a:lnTo>
                  <a:lnTo>
                    <a:pt x="22" y="126"/>
                  </a:lnTo>
                  <a:lnTo>
                    <a:pt x="22" y="156"/>
                  </a:lnTo>
                  <a:lnTo>
                    <a:pt x="6" y="192"/>
                  </a:lnTo>
                  <a:lnTo>
                    <a:pt x="0" y="194"/>
                  </a:lnTo>
                  <a:lnTo>
                    <a:pt x="0" y="232"/>
                  </a:lnTo>
                  <a:lnTo>
                    <a:pt x="16" y="238"/>
                  </a:lnTo>
                  <a:lnTo>
                    <a:pt x="6" y="254"/>
                  </a:lnTo>
                  <a:lnTo>
                    <a:pt x="12" y="326"/>
                  </a:lnTo>
                  <a:lnTo>
                    <a:pt x="32" y="330"/>
                  </a:lnTo>
                  <a:lnTo>
                    <a:pt x="44" y="334"/>
                  </a:lnTo>
                  <a:lnTo>
                    <a:pt x="44" y="352"/>
                  </a:lnTo>
                  <a:lnTo>
                    <a:pt x="12" y="406"/>
                  </a:lnTo>
                  <a:lnTo>
                    <a:pt x="40" y="424"/>
                  </a:lnTo>
                  <a:lnTo>
                    <a:pt x="58" y="428"/>
                  </a:lnTo>
                  <a:lnTo>
                    <a:pt x="80" y="432"/>
                  </a:lnTo>
                  <a:lnTo>
                    <a:pt x="100" y="422"/>
                  </a:lnTo>
                  <a:lnTo>
                    <a:pt x="124" y="424"/>
                  </a:lnTo>
                  <a:lnTo>
                    <a:pt x="146" y="420"/>
                  </a:lnTo>
                  <a:lnTo>
                    <a:pt x="188" y="422"/>
                  </a:lnTo>
                  <a:lnTo>
                    <a:pt x="214" y="406"/>
                  </a:lnTo>
                  <a:lnTo>
                    <a:pt x="206" y="388"/>
                  </a:lnTo>
                  <a:lnTo>
                    <a:pt x="212" y="372"/>
                  </a:lnTo>
                  <a:lnTo>
                    <a:pt x="212" y="358"/>
                  </a:lnTo>
                  <a:lnTo>
                    <a:pt x="218" y="344"/>
                  </a:lnTo>
                  <a:lnTo>
                    <a:pt x="232" y="344"/>
                  </a:lnTo>
                  <a:lnTo>
                    <a:pt x="246" y="328"/>
                  </a:lnTo>
                  <a:lnTo>
                    <a:pt x="254" y="336"/>
                  </a:lnTo>
                  <a:lnTo>
                    <a:pt x="270" y="326"/>
                  </a:lnTo>
                  <a:lnTo>
                    <a:pt x="286" y="318"/>
                  </a:lnTo>
                  <a:lnTo>
                    <a:pt x="316" y="318"/>
                  </a:lnTo>
                  <a:lnTo>
                    <a:pt x="332" y="306"/>
                  </a:lnTo>
                  <a:lnTo>
                    <a:pt x="330" y="282"/>
                  </a:lnTo>
                  <a:lnTo>
                    <a:pt x="340" y="252"/>
                  </a:lnTo>
                  <a:lnTo>
                    <a:pt x="368" y="238"/>
                  </a:lnTo>
                  <a:lnTo>
                    <a:pt x="342" y="212"/>
                  </a:lnTo>
                  <a:lnTo>
                    <a:pt x="348" y="204"/>
                  </a:lnTo>
                  <a:lnTo>
                    <a:pt x="378" y="208"/>
                  </a:lnTo>
                  <a:lnTo>
                    <a:pt x="398" y="188"/>
                  </a:lnTo>
                  <a:lnTo>
                    <a:pt x="400" y="170"/>
                  </a:lnTo>
                  <a:lnTo>
                    <a:pt x="414" y="156"/>
                  </a:lnTo>
                  <a:lnTo>
                    <a:pt x="412" y="138"/>
                  </a:lnTo>
                  <a:lnTo>
                    <a:pt x="398" y="124"/>
                  </a:lnTo>
                  <a:lnTo>
                    <a:pt x="414" y="102"/>
                  </a:lnTo>
                  <a:lnTo>
                    <a:pt x="426" y="106"/>
                  </a:lnTo>
                  <a:lnTo>
                    <a:pt x="456" y="76"/>
                  </a:lnTo>
                  <a:lnTo>
                    <a:pt x="494" y="74"/>
                  </a:lnTo>
                  <a:lnTo>
                    <a:pt x="506" y="76"/>
                  </a:lnTo>
                  <a:lnTo>
                    <a:pt x="518" y="68"/>
                  </a:lnTo>
                  <a:lnTo>
                    <a:pt x="532" y="68"/>
                  </a:lnTo>
                  <a:lnTo>
                    <a:pt x="540" y="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3" name="Albania">
              <a:extLst>
                <a:ext uri="{FF2B5EF4-FFF2-40B4-BE49-F238E27FC236}">
                  <a16:creationId xmlns="" xmlns:a16="http://schemas.microsoft.com/office/drawing/2014/main" id="{4C949392-7521-4741-99B2-388F7334C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00336" y="3060232"/>
              <a:ext cx="54664" cy="127826"/>
            </a:xfrm>
            <a:custGeom>
              <a:avLst/>
              <a:gdLst/>
              <a:ahLst/>
              <a:cxnLst>
                <a:cxn ang="0">
                  <a:pos x="52" y="64"/>
                </a:cxn>
                <a:cxn ang="0">
                  <a:pos x="54" y="78"/>
                </a:cxn>
                <a:cxn ang="0">
                  <a:pos x="62" y="84"/>
                </a:cxn>
                <a:cxn ang="0">
                  <a:pos x="68" y="92"/>
                </a:cxn>
                <a:cxn ang="0">
                  <a:pos x="68" y="110"/>
                </a:cxn>
                <a:cxn ang="0">
                  <a:pos x="54" y="118"/>
                </a:cxn>
                <a:cxn ang="0">
                  <a:pos x="42" y="134"/>
                </a:cxn>
                <a:cxn ang="0">
                  <a:pos x="42" y="144"/>
                </a:cxn>
                <a:cxn ang="0">
                  <a:pos x="30" y="156"/>
                </a:cxn>
                <a:cxn ang="0">
                  <a:pos x="18" y="142"/>
                </a:cxn>
                <a:cxn ang="0">
                  <a:pos x="2" y="120"/>
                </a:cxn>
                <a:cxn ang="0">
                  <a:pos x="2" y="108"/>
                </a:cxn>
                <a:cxn ang="0">
                  <a:pos x="6" y="100"/>
                </a:cxn>
                <a:cxn ang="0">
                  <a:pos x="4" y="74"/>
                </a:cxn>
                <a:cxn ang="0">
                  <a:pos x="6" y="58"/>
                </a:cxn>
                <a:cxn ang="0">
                  <a:pos x="6" y="36"/>
                </a:cxn>
                <a:cxn ang="0">
                  <a:pos x="0" y="32"/>
                </a:cxn>
                <a:cxn ang="0">
                  <a:pos x="2" y="14"/>
                </a:cxn>
                <a:cxn ang="0">
                  <a:pos x="14" y="0"/>
                </a:cxn>
                <a:cxn ang="0">
                  <a:pos x="26" y="8"/>
                </a:cxn>
                <a:cxn ang="0">
                  <a:pos x="38" y="10"/>
                </a:cxn>
                <a:cxn ang="0">
                  <a:pos x="44" y="44"/>
                </a:cxn>
                <a:cxn ang="0">
                  <a:pos x="52" y="64"/>
                </a:cxn>
              </a:cxnLst>
              <a:rect l="0" t="0" r="r" b="b"/>
              <a:pathLst>
                <a:path w="68" h="156">
                  <a:moveTo>
                    <a:pt x="52" y="64"/>
                  </a:moveTo>
                  <a:lnTo>
                    <a:pt x="54" y="78"/>
                  </a:lnTo>
                  <a:lnTo>
                    <a:pt x="62" y="84"/>
                  </a:lnTo>
                  <a:lnTo>
                    <a:pt x="68" y="92"/>
                  </a:lnTo>
                  <a:lnTo>
                    <a:pt x="68" y="110"/>
                  </a:lnTo>
                  <a:lnTo>
                    <a:pt x="54" y="118"/>
                  </a:lnTo>
                  <a:lnTo>
                    <a:pt x="42" y="134"/>
                  </a:lnTo>
                  <a:lnTo>
                    <a:pt x="42" y="144"/>
                  </a:lnTo>
                  <a:lnTo>
                    <a:pt x="30" y="156"/>
                  </a:lnTo>
                  <a:lnTo>
                    <a:pt x="18" y="142"/>
                  </a:lnTo>
                  <a:lnTo>
                    <a:pt x="2" y="120"/>
                  </a:lnTo>
                  <a:lnTo>
                    <a:pt x="2" y="108"/>
                  </a:lnTo>
                  <a:lnTo>
                    <a:pt x="6" y="100"/>
                  </a:lnTo>
                  <a:lnTo>
                    <a:pt x="4" y="74"/>
                  </a:lnTo>
                  <a:lnTo>
                    <a:pt x="6" y="58"/>
                  </a:lnTo>
                  <a:lnTo>
                    <a:pt x="6" y="36"/>
                  </a:lnTo>
                  <a:lnTo>
                    <a:pt x="0" y="32"/>
                  </a:lnTo>
                  <a:lnTo>
                    <a:pt x="2" y="14"/>
                  </a:lnTo>
                  <a:lnTo>
                    <a:pt x="14" y="0"/>
                  </a:lnTo>
                  <a:lnTo>
                    <a:pt x="26" y="8"/>
                  </a:lnTo>
                  <a:lnTo>
                    <a:pt x="38" y="10"/>
                  </a:lnTo>
                  <a:lnTo>
                    <a:pt x="44" y="44"/>
                  </a:lnTo>
                  <a:lnTo>
                    <a:pt x="52" y="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4" name="Algeria">
              <a:extLst>
                <a:ext uri="{FF2B5EF4-FFF2-40B4-BE49-F238E27FC236}">
                  <a16:creationId xmlns="" xmlns:a16="http://schemas.microsoft.com/office/drawing/2014/main" id="{01E11216-BF4D-4E0B-B504-B3EBCDF775B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5464" y="3282453"/>
              <a:ext cx="652070" cy="662731"/>
            </a:xfrm>
            <a:custGeom>
              <a:avLst/>
              <a:gdLst/>
              <a:ahLst/>
              <a:cxnLst>
                <a:cxn ang="0">
                  <a:pos x="362" y="723"/>
                </a:cxn>
                <a:cxn ang="0">
                  <a:pos x="374" y="743"/>
                </a:cxn>
                <a:cxn ang="0">
                  <a:pos x="388" y="743"/>
                </a:cxn>
                <a:cxn ang="0">
                  <a:pos x="412" y="763"/>
                </a:cxn>
                <a:cxn ang="0">
                  <a:pos x="426" y="755"/>
                </a:cxn>
                <a:cxn ang="0">
                  <a:pos x="452" y="769"/>
                </a:cxn>
                <a:cxn ang="0">
                  <a:pos x="454" y="803"/>
                </a:cxn>
                <a:cxn ang="0">
                  <a:pos x="466" y="809"/>
                </a:cxn>
                <a:cxn ang="0">
                  <a:pos x="492" y="803"/>
                </a:cxn>
                <a:cxn ang="0">
                  <a:pos x="580" y="769"/>
                </a:cxn>
                <a:cxn ang="0">
                  <a:pos x="800" y="627"/>
                </a:cxn>
                <a:cxn ang="0">
                  <a:pos x="772" y="587"/>
                </a:cxn>
                <a:cxn ang="0">
                  <a:pos x="748" y="569"/>
                </a:cxn>
                <a:cxn ang="0">
                  <a:pos x="728" y="569"/>
                </a:cxn>
                <a:cxn ang="0">
                  <a:pos x="712" y="555"/>
                </a:cxn>
                <a:cxn ang="0">
                  <a:pos x="718" y="547"/>
                </a:cxn>
                <a:cxn ang="0">
                  <a:pos x="696" y="509"/>
                </a:cxn>
                <a:cxn ang="0">
                  <a:pos x="714" y="487"/>
                </a:cxn>
                <a:cxn ang="0">
                  <a:pos x="706" y="467"/>
                </a:cxn>
                <a:cxn ang="0">
                  <a:pos x="712" y="439"/>
                </a:cxn>
                <a:cxn ang="0">
                  <a:pos x="704" y="346"/>
                </a:cxn>
                <a:cxn ang="0">
                  <a:pos x="684" y="252"/>
                </a:cxn>
                <a:cxn ang="0">
                  <a:pos x="656" y="234"/>
                </a:cxn>
                <a:cxn ang="0">
                  <a:pos x="654" y="218"/>
                </a:cxn>
                <a:cxn ang="0">
                  <a:pos x="628" y="198"/>
                </a:cxn>
                <a:cxn ang="0">
                  <a:pos x="614" y="158"/>
                </a:cxn>
                <a:cxn ang="0">
                  <a:pos x="620" y="144"/>
                </a:cxn>
                <a:cxn ang="0">
                  <a:pos x="648" y="106"/>
                </a:cxn>
                <a:cxn ang="0">
                  <a:pos x="648" y="30"/>
                </a:cxn>
                <a:cxn ang="0">
                  <a:pos x="654" y="10"/>
                </a:cxn>
                <a:cxn ang="0">
                  <a:pos x="624" y="12"/>
                </a:cxn>
                <a:cxn ang="0">
                  <a:pos x="606" y="0"/>
                </a:cxn>
                <a:cxn ang="0">
                  <a:pos x="598" y="10"/>
                </a:cxn>
                <a:cxn ang="0">
                  <a:pos x="572" y="10"/>
                </a:cxn>
                <a:cxn ang="0">
                  <a:pos x="560" y="18"/>
                </a:cxn>
                <a:cxn ang="0">
                  <a:pos x="544" y="20"/>
                </a:cxn>
                <a:cxn ang="0">
                  <a:pos x="534" y="28"/>
                </a:cxn>
                <a:cxn ang="0">
                  <a:pos x="516" y="18"/>
                </a:cxn>
                <a:cxn ang="0">
                  <a:pos x="492" y="14"/>
                </a:cxn>
                <a:cxn ang="0">
                  <a:pos x="438" y="32"/>
                </a:cxn>
                <a:cxn ang="0">
                  <a:pos x="368" y="42"/>
                </a:cxn>
                <a:cxn ang="0">
                  <a:pos x="320" y="78"/>
                </a:cxn>
                <a:cxn ang="0">
                  <a:pos x="288" y="86"/>
                </a:cxn>
                <a:cxn ang="0">
                  <a:pos x="260" y="102"/>
                </a:cxn>
                <a:cxn ang="0">
                  <a:pos x="244" y="104"/>
                </a:cxn>
                <a:cxn ang="0">
                  <a:pos x="254" y="138"/>
                </a:cxn>
                <a:cxn ang="0">
                  <a:pos x="254" y="174"/>
                </a:cxn>
                <a:cxn ang="0">
                  <a:pos x="264" y="204"/>
                </a:cxn>
                <a:cxn ang="0">
                  <a:pos x="282" y="220"/>
                </a:cxn>
                <a:cxn ang="0">
                  <a:pos x="274" y="246"/>
                </a:cxn>
                <a:cxn ang="0">
                  <a:pos x="230" y="240"/>
                </a:cxn>
                <a:cxn ang="0">
                  <a:pos x="214" y="256"/>
                </a:cxn>
                <a:cxn ang="0">
                  <a:pos x="214" y="276"/>
                </a:cxn>
                <a:cxn ang="0">
                  <a:pos x="106" y="356"/>
                </a:cxn>
                <a:cxn ang="0">
                  <a:pos x="94" y="373"/>
                </a:cxn>
                <a:cxn ang="0">
                  <a:pos x="64" y="377"/>
                </a:cxn>
                <a:cxn ang="0">
                  <a:pos x="20" y="397"/>
                </a:cxn>
                <a:cxn ang="0">
                  <a:pos x="0" y="421"/>
                </a:cxn>
                <a:cxn ang="0">
                  <a:pos x="0" y="439"/>
                </a:cxn>
                <a:cxn ang="0">
                  <a:pos x="0" y="465"/>
                </a:cxn>
                <a:cxn ang="0">
                  <a:pos x="134" y="559"/>
                </a:cxn>
                <a:cxn ang="0">
                  <a:pos x="362" y="723"/>
                </a:cxn>
              </a:cxnLst>
              <a:rect l="0" t="0" r="r" b="b"/>
              <a:pathLst>
                <a:path w="800" h="809">
                  <a:moveTo>
                    <a:pt x="362" y="723"/>
                  </a:moveTo>
                  <a:lnTo>
                    <a:pt x="374" y="743"/>
                  </a:lnTo>
                  <a:lnTo>
                    <a:pt x="388" y="743"/>
                  </a:lnTo>
                  <a:lnTo>
                    <a:pt x="412" y="763"/>
                  </a:lnTo>
                  <a:lnTo>
                    <a:pt x="426" y="755"/>
                  </a:lnTo>
                  <a:lnTo>
                    <a:pt x="452" y="769"/>
                  </a:lnTo>
                  <a:lnTo>
                    <a:pt x="454" y="803"/>
                  </a:lnTo>
                  <a:lnTo>
                    <a:pt x="466" y="809"/>
                  </a:lnTo>
                  <a:lnTo>
                    <a:pt x="492" y="803"/>
                  </a:lnTo>
                  <a:lnTo>
                    <a:pt x="580" y="769"/>
                  </a:lnTo>
                  <a:lnTo>
                    <a:pt x="800" y="627"/>
                  </a:lnTo>
                  <a:lnTo>
                    <a:pt x="772" y="587"/>
                  </a:lnTo>
                  <a:lnTo>
                    <a:pt x="748" y="569"/>
                  </a:lnTo>
                  <a:lnTo>
                    <a:pt x="728" y="569"/>
                  </a:lnTo>
                  <a:lnTo>
                    <a:pt x="712" y="555"/>
                  </a:lnTo>
                  <a:lnTo>
                    <a:pt x="718" y="547"/>
                  </a:lnTo>
                  <a:lnTo>
                    <a:pt x="696" y="509"/>
                  </a:lnTo>
                  <a:lnTo>
                    <a:pt x="714" y="487"/>
                  </a:lnTo>
                  <a:lnTo>
                    <a:pt x="706" y="467"/>
                  </a:lnTo>
                  <a:lnTo>
                    <a:pt x="712" y="439"/>
                  </a:lnTo>
                  <a:lnTo>
                    <a:pt x="704" y="346"/>
                  </a:lnTo>
                  <a:lnTo>
                    <a:pt x="684" y="252"/>
                  </a:lnTo>
                  <a:lnTo>
                    <a:pt x="656" y="234"/>
                  </a:lnTo>
                  <a:lnTo>
                    <a:pt x="654" y="218"/>
                  </a:lnTo>
                  <a:lnTo>
                    <a:pt x="628" y="198"/>
                  </a:lnTo>
                  <a:lnTo>
                    <a:pt x="614" y="158"/>
                  </a:lnTo>
                  <a:lnTo>
                    <a:pt x="620" y="144"/>
                  </a:lnTo>
                  <a:lnTo>
                    <a:pt x="648" y="106"/>
                  </a:lnTo>
                  <a:lnTo>
                    <a:pt x="648" y="30"/>
                  </a:lnTo>
                  <a:lnTo>
                    <a:pt x="654" y="10"/>
                  </a:lnTo>
                  <a:lnTo>
                    <a:pt x="624" y="12"/>
                  </a:lnTo>
                  <a:lnTo>
                    <a:pt x="606" y="0"/>
                  </a:lnTo>
                  <a:lnTo>
                    <a:pt x="598" y="10"/>
                  </a:lnTo>
                  <a:lnTo>
                    <a:pt x="572" y="10"/>
                  </a:lnTo>
                  <a:lnTo>
                    <a:pt x="560" y="18"/>
                  </a:lnTo>
                  <a:lnTo>
                    <a:pt x="544" y="20"/>
                  </a:lnTo>
                  <a:lnTo>
                    <a:pt x="534" y="28"/>
                  </a:lnTo>
                  <a:lnTo>
                    <a:pt x="516" y="18"/>
                  </a:lnTo>
                  <a:lnTo>
                    <a:pt x="492" y="14"/>
                  </a:lnTo>
                  <a:lnTo>
                    <a:pt x="438" y="32"/>
                  </a:lnTo>
                  <a:lnTo>
                    <a:pt x="368" y="42"/>
                  </a:lnTo>
                  <a:lnTo>
                    <a:pt x="320" y="78"/>
                  </a:lnTo>
                  <a:lnTo>
                    <a:pt x="288" y="86"/>
                  </a:lnTo>
                  <a:lnTo>
                    <a:pt x="260" y="102"/>
                  </a:lnTo>
                  <a:lnTo>
                    <a:pt x="244" y="104"/>
                  </a:lnTo>
                  <a:lnTo>
                    <a:pt x="254" y="138"/>
                  </a:lnTo>
                  <a:lnTo>
                    <a:pt x="254" y="174"/>
                  </a:lnTo>
                  <a:lnTo>
                    <a:pt x="264" y="204"/>
                  </a:lnTo>
                  <a:lnTo>
                    <a:pt x="282" y="220"/>
                  </a:lnTo>
                  <a:lnTo>
                    <a:pt x="274" y="246"/>
                  </a:lnTo>
                  <a:lnTo>
                    <a:pt x="230" y="240"/>
                  </a:lnTo>
                  <a:lnTo>
                    <a:pt x="214" y="256"/>
                  </a:lnTo>
                  <a:lnTo>
                    <a:pt x="214" y="276"/>
                  </a:lnTo>
                  <a:lnTo>
                    <a:pt x="106" y="356"/>
                  </a:lnTo>
                  <a:lnTo>
                    <a:pt x="94" y="373"/>
                  </a:lnTo>
                  <a:lnTo>
                    <a:pt x="64" y="377"/>
                  </a:lnTo>
                  <a:lnTo>
                    <a:pt x="20" y="397"/>
                  </a:lnTo>
                  <a:lnTo>
                    <a:pt x="0" y="421"/>
                  </a:lnTo>
                  <a:lnTo>
                    <a:pt x="0" y="439"/>
                  </a:lnTo>
                  <a:lnTo>
                    <a:pt x="0" y="465"/>
                  </a:lnTo>
                  <a:lnTo>
                    <a:pt x="134" y="559"/>
                  </a:lnTo>
                  <a:lnTo>
                    <a:pt x="362" y="72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5" name="Andorra">
              <a:extLst>
                <a:ext uri="{FF2B5EF4-FFF2-40B4-BE49-F238E27FC236}">
                  <a16:creationId xmlns="" xmlns:a16="http://schemas.microsoft.com/office/drawing/2014/main" id="{D8B9B229-3B16-4360-831E-9454327EEB60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5881" y="3052368"/>
              <a:ext cx="23427" cy="19666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2" y="6"/>
                </a:cxn>
                <a:cxn ang="0">
                  <a:pos x="4" y="0"/>
                </a:cxn>
                <a:cxn ang="0">
                  <a:pos x="4" y="8"/>
                </a:cxn>
                <a:cxn ang="0">
                  <a:pos x="0" y="18"/>
                </a:cxn>
                <a:cxn ang="0">
                  <a:pos x="14" y="26"/>
                </a:cxn>
                <a:cxn ang="0">
                  <a:pos x="26" y="16"/>
                </a:cxn>
              </a:cxnLst>
              <a:rect l="0" t="0" r="r" b="b"/>
              <a:pathLst>
                <a:path w="26" h="26">
                  <a:moveTo>
                    <a:pt x="26" y="16"/>
                  </a:moveTo>
                  <a:lnTo>
                    <a:pt x="22" y="6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18"/>
                  </a:lnTo>
                  <a:lnTo>
                    <a:pt x="14" y="2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6" name="Angola">
              <a:extLst>
                <a:ext uri="{FF2B5EF4-FFF2-40B4-BE49-F238E27FC236}">
                  <a16:creationId xmlns="" xmlns:a16="http://schemas.microsoft.com/office/drawing/2014/main" id="{8A2E2508-0D3F-4DBF-BA0B-9B189DE7D02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62155" y="4704277"/>
              <a:ext cx="394366" cy="440509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62" y="54"/>
                </a:cxn>
                <a:cxn ang="0">
                  <a:pos x="198" y="54"/>
                </a:cxn>
                <a:cxn ang="0">
                  <a:pos x="214" y="118"/>
                </a:cxn>
                <a:cxn ang="0">
                  <a:pos x="296" y="144"/>
                </a:cxn>
                <a:cxn ang="0">
                  <a:pos x="349" y="104"/>
                </a:cxn>
                <a:cxn ang="0">
                  <a:pos x="397" y="116"/>
                </a:cxn>
                <a:cxn ang="0">
                  <a:pos x="409" y="224"/>
                </a:cxn>
                <a:cxn ang="0">
                  <a:pos x="479" y="252"/>
                </a:cxn>
                <a:cxn ang="0">
                  <a:pos x="479" y="334"/>
                </a:cxn>
                <a:cxn ang="0">
                  <a:pos x="405" y="351"/>
                </a:cxn>
                <a:cxn ang="0">
                  <a:pos x="427" y="489"/>
                </a:cxn>
                <a:cxn ang="0">
                  <a:pos x="377" y="535"/>
                </a:cxn>
                <a:cxn ang="0">
                  <a:pos x="314" y="537"/>
                </a:cxn>
                <a:cxn ang="0">
                  <a:pos x="262" y="509"/>
                </a:cxn>
                <a:cxn ang="0">
                  <a:pos x="92" y="519"/>
                </a:cxn>
                <a:cxn ang="0">
                  <a:pos x="56" y="499"/>
                </a:cxn>
                <a:cxn ang="0">
                  <a:pos x="6" y="509"/>
                </a:cxn>
                <a:cxn ang="0">
                  <a:pos x="6" y="483"/>
                </a:cxn>
                <a:cxn ang="0">
                  <a:pos x="0" y="445"/>
                </a:cxn>
                <a:cxn ang="0">
                  <a:pos x="10" y="411"/>
                </a:cxn>
                <a:cxn ang="0">
                  <a:pos x="30" y="359"/>
                </a:cxn>
                <a:cxn ang="0">
                  <a:pos x="46" y="322"/>
                </a:cxn>
                <a:cxn ang="0">
                  <a:pos x="70" y="310"/>
                </a:cxn>
                <a:cxn ang="0">
                  <a:pos x="84" y="252"/>
                </a:cxn>
                <a:cxn ang="0">
                  <a:pos x="62" y="200"/>
                </a:cxn>
                <a:cxn ang="0">
                  <a:pos x="56" y="176"/>
                </a:cxn>
                <a:cxn ang="0">
                  <a:pos x="68" y="152"/>
                </a:cxn>
                <a:cxn ang="0">
                  <a:pos x="36" y="94"/>
                </a:cxn>
                <a:cxn ang="0">
                  <a:pos x="32" y="46"/>
                </a:cxn>
                <a:cxn ang="0">
                  <a:pos x="48" y="28"/>
                </a:cxn>
                <a:cxn ang="0">
                  <a:pos x="46" y="0"/>
                </a:cxn>
                <a:cxn ang="0">
                  <a:pos x="12" y="30"/>
                </a:cxn>
                <a:cxn ang="0">
                  <a:pos x="18" y="52"/>
                </a:cxn>
              </a:cxnLst>
              <a:rect l="0" t="0" r="r" b="b"/>
              <a:pathLst>
                <a:path w="483" h="539">
                  <a:moveTo>
                    <a:pt x="36" y="94"/>
                  </a:moveTo>
                  <a:lnTo>
                    <a:pt x="22" y="64"/>
                  </a:lnTo>
                  <a:lnTo>
                    <a:pt x="44" y="56"/>
                  </a:lnTo>
                  <a:lnTo>
                    <a:pt x="62" y="54"/>
                  </a:lnTo>
                  <a:lnTo>
                    <a:pt x="142" y="56"/>
                  </a:lnTo>
                  <a:lnTo>
                    <a:pt x="198" y="54"/>
                  </a:lnTo>
                  <a:lnTo>
                    <a:pt x="210" y="98"/>
                  </a:lnTo>
                  <a:lnTo>
                    <a:pt x="214" y="118"/>
                  </a:lnTo>
                  <a:lnTo>
                    <a:pt x="234" y="148"/>
                  </a:lnTo>
                  <a:lnTo>
                    <a:pt x="296" y="144"/>
                  </a:lnTo>
                  <a:lnTo>
                    <a:pt x="306" y="108"/>
                  </a:lnTo>
                  <a:lnTo>
                    <a:pt x="349" y="104"/>
                  </a:lnTo>
                  <a:lnTo>
                    <a:pt x="349" y="116"/>
                  </a:lnTo>
                  <a:lnTo>
                    <a:pt x="397" y="116"/>
                  </a:lnTo>
                  <a:lnTo>
                    <a:pt x="395" y="196"/>
                  </a:lnTo>
                  <a:lnTo>
                    <a:pt x="409" y="224"/>
                  </a:lnTo>
                  <a:lnTo>
                    <a:pt x="409" y="262"/>
                  </a:lnTo>
                  <a:lnTo>
                    <a:pt x="479" y="252"/>
                  </a:lnTo>
                  <a:lnTo>
                    <a:pt x="483" y="320"/>
                  </a:lnTo>
                  <a:lnTo>
                    <a:pt x="479" y="334"/>
                  </a:lnTo>
                  <a:lnTo>
                    <a:pt x="479" y="351"/>
                  </a:lnTo>
                  <a:lnTo>
                    <a:pt x="405" y="351"/>
                  </a:lnTo>
                  <a:lnTo>
                    <a:pt x="405" y="467"/>
                  </a:lnTo>
                  <a:lnTo>
                    <a:pt x="427" y="489"/>
                  </a:lnTo>
                  <a:lnTo>
                    <a:pt x="447" y="519"/>
                  </a:lnTo>
                  <a:lnTo>
                    <a:pt x="377" y="535"/>
                  </a:lnTo>
                  <a:lnTo>
                    <a:pt x="331" y="539"/>
                  </a:lnTo>
                  <a:lnTo>
                    <a:pt x="314" y="537"/>
                  </a:lnTo>
                  <a:lnTo>
                    <a:pt x="286" y="527"/>
                  </a:lnTo>
                  <a:lnTo>
                    <a:pt x="262" y="509"/>
                  </a:lnTo>
                  <a:lnTo>
                    <a:pt x="108" y="513"/>
                  </a:lnTo>
                  <a:lnTo>
                    <a:pt x="92" y="519"/>
                  </a:lnTo>
                  <a:lnTo>
                    <a:pt x="70" y="501"/>
                  </a:lnTo>
                  <a:lnTo>
                    <a:pt x="56" y="499"/>
                  </a:lnTo>
                  <a:lnTo>
                    <a:pt x="30" y="503"/>
                  </a:lnTo>
                  <a:lnTo>
                    <a:pt x="6" y="509"/>
                  </a:lnTo>
                  <a:lnTo>
                    <a:pt x="0" y="491"/>
                  </a:lnTo>
                  <a:lnTo>
                    <a:pt x="6" y="483"/>
                  </a:lnTo>
                  <a:lnTo>
                    <a:pt x="4" y="457"/>
                  </a:lnTo>
                  <a:lnTo>
                    <a:pt x="0" y="445"/>
                  </a:lnTo>
                  <a:lnTo>
                    <a:pt x="10" y="427"/>
                  </a:lnTo>
                  <a:lnTo>
                    <a:pt x="10" y="411"/>
                  </a:lnTo>
                  <a:lnTo>
                    <a:pt x="26" y="375"/>
                  </a:lnTo>
                  <a:lnTo>
                    <a:pt x="30" y="359"/>
                  </a:lnTo>
                  <a:lnTo>
                    <a:pt x="54" y="324"/>
                  </a:lnTo>
                  <a:lnTo>
                    <a:pt x="46" y="322"/>
                  </a:lnTo>
                  <a:lnTo>
                    <a:pt x="56" y="312"/>
                  </a:lnTo>
                  <a:lnTo>
                    <a:pt x="70" y="310"/>
                  </a:lnTo>
                  <a:lnTo>
                    <a:pt x="86" y="284"/>
                  </a:lnTo>
                  <a:lnTo>
                    <a:pt x="84" y="252"/>
                  </a:lnTo>
                  <a:lnTo>
                    <a:pt x="66" y="214"/>
                  </a:lnTo>
                  <a:lnTo>
                    <a:pt x="62" y="200"/>
                  </a:lnTo>
                  <a:lnTo>
                    <a:pt x="54" y="192"/>
                  </a:lnTo>
                  <a:lnTo>
                    <a:pt x="56" y="176"/>
                  </a:lnTo>
                  <a:lnTo>
                    <a:pt x="70" y="166"/>
                  </a:lnTo>
                  <a:lnTo>
                    <a:pt x="68" y="152"/>
                  </a:lnTo>
                  <a:lnTo>
                    <a:pt x="58" y="144"/>
                  </a:lnTo>
                  <a:lnTo>
                    <a:pt x="36" y="94"/>
                  </a:lnTo>
                  <a:close/>
                  <a:moveTo>
                    <a:pt x="18" y="52"/>
                  </a:moveTo>
                  <a:lnTo>
                    <a:pt x="32" y="46"/>
                  </a:lnTo>
                  <a:lnTo>
                    <a:pt x="34" y="30"/>
                  </a:lnTo>
                  <a:lnTo>
                    <a:pt x="48" y="28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28" y="18"/>
                  </a:lnTo>
                  <a:lnTo>
                    <a:pt x="12" y="30"/>
                  </a:lnTo>
                  <a:lnTo>
                    <a:pt x="12" y="40"/>
                  </a:lnTo>
                  <a:lnTo>
                    <a:pt x="18" y="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7" name="Argentina">
              <a:extLst>
                <a:ext uri="{FF2B5EF4-FFF2-40B4-BE49-F238E27FC236}">
                  <a16:creationId xmlns="" xmlns:a16="http://schemas.microsoft.com/office/drawing/2014/main" id="{BC9C0061-41A6-454D-8EDC-C0A7A0DCF1FA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425024" y="5327676"/>
              <a:ext cx="620831" cy="1400191"/>
            </a:xfrm>
            <a:custGeom>
              <a:avLst/>
              <a:gdLst/>
              <a:ahLst/>
              <a:cxnLst>
                <a:cxn ang="0">
                  <a:pos x="296" y="16"/>
                </a:cxn>
                <a:cxn ang="0">
                  <a:pos x="407" y="28"/>
                </a:cxn>
                <a:cxn ang="0">
                  <a:pos x="501" y="42"/>
                </a:cxn>
                <a:cxn ang="0">
                  <a:pos x="600" y="128"/>
                </a:cxn>
                <a:cxn ang="0">
                  <a:pos x="730" y="172"/>
                </a:cxn>
                <a:cxn ang="0">
                  <a:pos x="735" y="286"/>
                </a:cxn>
                <a:cxn ang="0">
                  <a:pos x="851" y="234"/>
                </a:cxn>
                <a:cxn ang="0">
                  <a:pos x="903" y="234"/>
                </a:cxn>
                <a:cxn ang="0">
                  <a:pos x="818" y="342"/>
                </a:cxn>
                <a:cxn ang="0">
                  <a:pos x="735" y="432"/>
                </a:cxn>
                <a:cxn ang="0">
                  <a:pos x="699" y="595"/>
                </a:cxn>
                <a:cxn ang="0">
                  <a:pos x="756" y="716"/>
                </a:cxn>
                <a:cxn ang="0">
                  <a:pos x="773" y="782"/>
                </a:cxn>
                <a:cxn ang="0">
                  <a:pos x="725" y="895"/>
                </a:cxn>
                <a:cxn ang="0">
                  <a:pos x="553" y="935"/>
                </a:cxn>
                <a:cxn ang="0">
                  <a:pos x="532" y="968"/>
                </a:cxn>
                <a:cxn ang="0">
                  <a:pos x="529" y="1027"/>
                </a:cxn>
                <a:cxn ang="0">
                  <a:pos x="454" y="1068"/>
                </a:cxn>
                <a:cxn ang="0">
                  <a:pos x="397" y="1039"/>
                </a:cxn>
                <a:cxn ang="0">
                  <a:pos x="418" y="1138"/>
                </a:cxn>
                <a:cxn ang="0">
                  <a:pos x="433" y="1129"/>
                </a:cxn>
                <a:cxn ang="0">
                  <a:pos x="468" y="1131"/>
                </a:cxn>
                <a:cxn ang="0">
                  <a:pos x="437" y="1150"/>
                </a:cxn>
                <a:cxn ang="0">
                  <a:pos x="414" y="1174"/>
                </a:cxn>
                <a:cxn ang="0">
                  <a:pos x="395" y="1221"/>
                </a:cxn>
                <a:cxn ang="0">
                  <a:pos x="369" y="1308"/>
                </a:cxn>
                <a:cxn ang="0">
                  <a:pos x="312" y="1323"/>
                </a:cxn>
                <a:cxn ang="0">
                  <a:pos x="288" y="1410"/>
                </a:cxn>
                <a:cxn ang="0">
                  <a:pos x="355" y="1445"/>
                </a:cxn>
                <a:cxn ang="0">
                  <a:pos x="366" y="1500"/>
                </a:cxn>
                <a:cxn ang="0">
                  <a:pos x="274" y="1597"/>
                </a:cxn>
                <a:cxn ang="0">
                  <a:pos x="251" y="1644"/>
                </a:cxn>
                <a:cxn ang="0">
                  <a:pos x="246" y="1649"/>
                </a:cxn>
                <a:cxn ang="0">
                  <a:pos x="215" y="1741"/>
                </a:cxn>
                <a:cxn ang="0">
                  <a:pos x="227" y="1778"/>
                </a:cxn>
                <a:cxn ang="0">
                  <a:pos x="220" y="1795"/>
                </a:cxn>
                <a:cxn ang="0">
                  <a:pos x="55" y="1726"/>
                </a:cxn>
                <a:cxn ang="0">
                  <a:pos x="14" y="1682"/>
                </a:cxn>
                <a:cxn ang="0">
                  <a:pos x="38" y="1566"/>
                </a:cxn>
                <a:cxn ang="0">
                  <a:pos x="50" y="1478"/>
                </a:cxn>
                <a:cxn ang="0">
                  <a:pos x="92" y="1367"/>
                </a:cxn>
                <a:cxn ang="0">
                  <a:pos x="100" y="1306"/>
                </a:cxn>
                <a:cxn ang="0">
                  <a:pos x="116" y="1292"/>
                </a:cxn>
                <a:cxn ang="0">
                  <a:pos x="85" y="1181"/>
                </a:cxn>
                <a:cxn ang="0">
                  <a:pos x="90" y="1094"/>
                </a:cxn>
                <a:cxn ang="0">
                  <a:pos x="102" y="957"/>
                </a:cxn>
                <a:cxn ang="0">
                  <a:pos x="123" y="841"/>
                </a:cxn>
                <a:cxn ang="0">
                  <a:pos x="149" y="758"/>
                </a:cxn>
                <a:cxn ang="0">
                  <a:pos x="170" y="574"/>
                </a:cxn>
                <a:cxn ang="0">
                  <a:pos x="159" y="465"/>
                </a:cxn>
                <a:cxn ang="0">
                  <a:pos x="180" y="378"/>
                </a:cxn>
                <a:cxn ang="0">
                  <a:pos x="229" y="293"/>
                </a:cxn>
                <a:cxn ang="0">
                  <a:pos x="234" y="196"/>
                </a:cxn>
                <a:cxn ang="0">
                  <a:pos x="281" y="125"/>
                </a:cxn>
                <a:cxn ang="0">
                  <a:pos x="284" y="2008"/>
                </a:cxn>
                <a:cxn ang="0">
                  <a:pos x="362" y="2019"/>
                </a:cxn>
                <a:cxn ang="0">
                  <a:pos x="343" y="1982"/>
                </a:cxn>
                <a:cxn ang="0">
                  <a:pos x="258" y="1889"/>
                </a:cxn>
                <a:cxn ang="0">
                  <a:pos x="237" y="1845"/>
                </a:cxn>
              </a:cxnLst>
              <a:rect l="0" t="0" r="r" b="b"/>
              <a:pathLst>
                <a:path w="905" h="2022">
                  <a:moveTo>
                    <a:pt x="293" y="111"/>
                  </a:moveTo>
                  <a:lnTo>
                    <a:pt x="303" y="76"/>
                  </a:lnTo>
                  <a:lnTo>
                    <a:pt x="303" y="45"/>
                  </a:lnTo>
                  <a:lnTo>
                    <a:pt x="296" y="16"/>
                  </a:lnTo>
                  <a:lnTo>
                    <a:pt x="317" y="12"/>
                  </a:lnTo>
                  <a:lnTo>
                    <a:pt x="329" y="0"/>
                  </a:lnTo>
                  <a:lnTo>
                    <a:pt x="352" y="21"/>
                  </a:lnTo>
                  <a:lnTo>
                    <a:pt x="407" y="28"/>
                  </a:lnTo>
                  <a:lnTo>
                    <a:pt x="430" y="59"/>
                  </a:lnTo>
                  <a:lnTo>
                    <a:pt x="451" y="14"/>
                  </a:lnTo>
                  <a:lnTo>
                    <a:pt x="494" y="24"/>
                  </a:lnTo>
                  <a:lnTo>
                    <a:pt x="501" y="42"/>
                  </a:lnTo>
                  <a:lnTo>
                    <a:pt x="518" y="57"/>
                  </a:lnTo>
                  <a:lnTo>
                    <a:pt x="527" y="57"/>
                  </a:lnTo>
                  <a:lnTo>
                    <a:pt x="529" y="68"/>
                  </a:lnTo>
                  <a:lnTo>
                    <a:pt x="600" y="128"/>
                  </a:lnTo>
                  <a:lnTo>
                    <a:pt x="645" y="125"/>
                  </a:lnTo>
                  <a:lnTo>
                    <a:pt x="669" y="142"/>
                  </a:lnTo>
                  <a:lnTo>
                    <a:pt x="688" y="144"/>
                  </a:lnTo>
                  <a:lnTo>
                    <a:pt x="730" y="172"/>
                  </a:lnTo>
                  <a:lnTo>
                    <a:pt x="690" y="262"/>
                  </a:lnTo>
                  <a:lnTo>
                    <a:pt x="697" y="274"/>
                  </a:lnTo>
                  <a:lnTo>
                    <a:pt x="714" y="276"/>
                  </a:lnTo>
                  <a:lnTo>
                    <a:pt x="735" y="286"/>
                  </a:lnTo>
                  <a:lnTo>
                    <a:pt x="754" y="293"/>
                  </a:lnTo>
                  <a:lnTo>
                    <a:pt x="813" y="288"/>
                  </a:lnTo>
                  <a:lnTo>
                    <a:pt x="844" y="260"/>
                  </a:lnTo>
                  <a:lnTo>
                    <a:pt x="851" y="234"/>
                  </a:lnTo>
                  <a:lnTo>
                    <a:pt x="860" y="194"/>
                  </a:lnTo>
                  <a:lnTo>
                    <a:pt x="886" y="196"/>
                  </a:lnTo>
                  <a:lnTo>
                    <a:pt x="905" y="210"/>
                  </a:lnTo>
                  <a:lnTo>
                    <a:pt x="903" y="234"/>
                  </a:lnTo>
                  <a:lnTo>
                    <a:pt x="891" y="279"/>
                  </a:lnTo>
                  <a:lnTo>
                    <a:pt x="877" y="281"/>
                  </a:lnTo>
                  <a:lnTo>
                    <a:pt x="820" y="335"/>
                  </a:lnTo>
                  <a:lnTo>
                    <a:pt x="818" y="342"/>
                  </a:lnTo>
                  <a:lnTo>
                    <a:pt x="808" y="342"/>
                  </a:lnTo>
                  <a:lnTo>
                    <a:pt x="768" y="385"/>
                  </a:lnTo>
                  <a:lnTo>
                    <a:pt x="761" y="404"/>
                  </a:lnTo>
                  <a:lnTo>
                    <a:pt x="735" y="432"/>
                  </a:lnTo>
                  <a:lnTo>
                    <a:pt x="714" y="484"/>
                  </a:lnTo>
                  <a:lnTo>
                    <a:pt x="707" y="515"/>
                  </a:lnTo>
                  <a:lnTo>
                    <a:pt x="702" y="557"/>
                  </a:lnTo>
                  <a:lnTo>
                    <a:pt x="699" y="595"/>
                  </a:lnTo>
                  <a:lnTo>
                    <a:pt x="692" y="607"/>
                  </a:lnTo>
                  <a:lnTo>
                    <a:pt x="690" y="635"/>
                  </a:lnTo>
                  <a:lnTo>
                    <a:pt x="692" y="675"/>
                  </a:lnTo>
                  <a:lnTo>
                    <a:pt x="756" y="716"/>
                  </a:lnTo>
                  <a:lnTo>
                    <a:pt x="759" y="737"/>
                  </a:lnTo>
                  <a:lnTo>
                    <a:pt x="747" y="753"/>
                  </a:lnTo>
                  <a:lnTo>
                    <a:pt x="754" y="772"/>
                  </a:lnTo>
                  <a:lnTo>
                    <a:pt x="773" y="782"/>
                  </a:lnTo>
                  <a:lnTo>
                    <a:pt x="773" y="817"/>
                  </a:lnTo>
                  <a:lnTo>
                    <a:pt x="744" y="864"/>
                  </a:lnTo>
                  <a:lnTo>
                    <a:pt x="742" y="879"/>
                  </a:lnTo>
                  <a:lnTo>
                    <a:pt x="725" y="895"/>
                  </a:lnTo>
                  <a:lnTo>
                    <a:pt x="652" y="923"/>
                  </a:lnTo>
                  <a:lnTo>
                    <a:pt x="605" y="926"/>
                  </a:lnTo>
                  <a:lnTo>
                    <a:pt x="586" y="935"/>
                  </a:lnTo>
                  <a:lnTo>
                    <a:pt x="553" y="935"/>
                  </a:lnTo>
                  <a:lnTo>
                    <a:pt x="520" y="916"/>
                  </a:lnTo>
                  <a:lnTo>
                    <a:pt x="515" y="919"/>
                  </a:lnTo>
                  <a:lnTo>
                    <a:pt x="515" y="935"/>
                  </a:lnTo>
                  <a:lnTo>
                    <a:pt x="532" y="968"/>
                  </a:lnTo>
                  <a:lnTo>
                    <a:pt x="529" y="990"/>
                  </a:lnTo>
                  <a:lnTo>
                    <a:pt x="515" y="1023"/>
                  </a:lnTo>
                  <a:lnTo>
                    <a:pt x="518" y="1032"/>
                  </a:lnTo>
                  <a:lnTo>
                    <a:pt x="529" y="1027"/>
                  </a:lnTo>
                  <a:lnTo>
                    <a:pt x="529" y="1034"/>
                  </a:lnTo>
                  <a:lnTo>
                    <a:pt x="503" y="1060"/>
                  </a:lnTo>
                  <a:lnTo>
                    <a:pt x="487" y="1070"/>
                  </a:lnTo>
                  <a:lnTo>
                    <a:pt x="454" y="1068"/>
                  </a:lnTo>
                  <a:lnTo>
                    <a:pt x="423" y="1051"/>
                  </a:lnTo>
                  <a:lnTo>
                    <a:pt x="409" y="1046"/>
                  </a:lnTo>
                  <a:lnTo>
                    <a:pt x="407" y="1032"/>
                  </a:lnTo>
                  <a:lnTo>
                    <a:pt x="397" y="1039"/>
                  </a:lnTo>
                  <a:lnTo>
                    <a:pt x="402" y="1089"/>
                  </a:lnTo>
                  <a:lnTo>
                    <a:pt x="397" y="1117"/>
                  </a:lnTo>
                  <a:lnTo>
                    <a:pt x="418" y="1124"/>
                  </a:lnTo>
                  <a:lnTo>
                    <a:pt x="418" y="1138"/>
                  </a:lnTo>
                  <a:lnTo>
                    <a:pt x="433" y="1141"/>
                  </a:lnTo>
                  <a:lnTo>
                    <a:pt x="444" y="1138"/>
                  </a:lnTo>
                  <a:lnTo>
                    <a:pt x="447" y="1131"/>
                  </a:lnTo>
                  <a:lnTo>
                    <a:pt x="433" y="1129"/>
                  </a:lnTo>
                  <a:lnTo>
                    <a:pt x="433" y="1122"/>
                  </a:lnTo>
                  <a:lnTo>
                    <a:pt x="454" y="1115"/>
                  </a:lnTo>
                  <a:lnTo>
                    <a:pt x="463" y="1127"/>
                  </a:lnTo>
                  <a:lnTo>
                    <a:pt x="468" y="1131"/>
                  </a:lnTo>
                  <a:lnTo>
                    <a:pt x="470" y="1164"/>
                  </a:lnTo>
                  <a:lnTo>
                    <a:pt x="459" y="1171"/>
                  </a:lnTo>
                  <a:lnTo>
                    <a:pt x="442" y="1171"/>
                  </a:lnTo>
                  <a:lnTo>
                    <a:pt x="437" y="1150"/>
                  </a:lnTo>
                  <a:lnTo>
                    <a:pt x="418" y="1145"/>
                  </a:lnTo>
                  <a:lnTo>
                    <a:pt x="409" y="1153"/>
                  </a:lnTo>
                  <a:lnTo>
                    <a:pt x="404" y="1162"/>
                  </a:lnTo>
                  <a:lnTo>
                    <a:pt x="414" y="1174"/>
                  </a:lnTo>
                  <a:lnTo>
                    <a:pt x="430" y="1176"/>
                  </a:lnTo>
                  <a:lnTo>
                    <a:pt x="418" y="1183"/>
                  </a:lnTo>
                  <a:lnTo>
                    <a:pt x="397" y="1205"/>
                  </a:lnTo>
                  <a:lnTo>
                    <a:pt x="395" y="1221"/>
                  </a:lnTo>
                  <a:lnTo>
                    <a:pt x="388" y="1261"/>
                  </a:lnTo>
                  <a:lnTo>
                    <a:pt x="390" y="1271"/>
                  </a:lnTo>
                  <a:lnTo>
                    <a:pt x="366" y="1294"/>
                  </a:lnTo>
                  <a:lnTo>
                    <a:pt x="369" y="1308"/>
                  </a:lnTo>
                  <a:lnTo>
                    <a:pt x="352" y="1311"/>
                  </a:lnTo>
                  <a:lnTo>
                    <a:pt x="340" y="1306"/>
                  </a:lnTo>
                  <a:lnTo>
                    <a:pt x="329" y="1323"/>
                  </a:lnTo>
                  <a:lnTo>
                    <a:pt x="312" y="1323"/>
                  </a:lnTo>
                  <a:lnTo>
                    <a:pt x="296" y="1346"/>
                  </a:lnTo>
                  <a:lnTo>
                    <a:pt x="281" y="1372"/>
                  </a:lnTo>
                  <a:lnTo>
                    <a:pt x="281" y="1398"/>
                  </a:lnTo>
                  <a:lnTo>
                    <a:pt x="288" y="1410"/>
                  </a:lnTo>
                  <a:lnTo>
                    <a:pt x="310" y="1424"/>
                  </a:lnTo>
                  <a:lnTo>
                    <a:pt x="312" y="1434"/>
                  </a:lnTo>
                  <a:lnTo>
                    <a:pt x="331" y="1443"/>
                  </a:lnTo>
                  <a:lnTo>
                    <a:pt x="355" y="1445"/>
                  </a:lnTo>
                  <a:lnTo>
                    <a:pt x="366" y="1445"/>
                  </a:lnTo>
                  <a:lnTo>
                    <a:pt x="371" y="1462"/>
                  </a:lnTo>
                  <a:lnTo>
                    <a:pt x="359" y="1481"/>
                  </a:lnTo>
                  <a:lnTo>
                    <a:pt x="366" y="1500"/>
                  </a:lnTo>
                  <a:lnTo>
                    <a:pt x="355" y="1519"/>
                  </a:lnTo>
                  <a:lnTo>
                    <a:pt x="322" y="1538"/>
                  </a:lnTo>
                  <a:lnTo>
                    <a:pt x="286" y="1573"/>
                  </a:lnTo>
                  <a:lnTo>
                    <a:pt x="274" y="1597"/>
                  </a:lnTo>
                  <a:lnTo>
                    <a:pt x="284" y="1599"/>
                  </a:lnTo>
                  <a:lnTo>
                    <a:pt x="281" y="1625"/>
                  </a:lnTo>
                  <a:lnTo>
                    <a:pt x="258" y="1646"/>
                  </a:lnTo>
                  <a:lnTo>
                    <a:pt x="251" y="1644"/>
                  </a:lnTo>
                  <a:lnTo>
                    <a:pt x="237" y="1630"/>
                  </a:lnTo>
                  <a:lnTo>
                    <a:pt x="229" y="1634"/>
                  </a:lnTo>
                  <a:lnTo>
                    <a:pt x="227" y="1641"/>
                  </a:lnTo>
                  <a:lnTo>
                    <a:pt x="246" y="1649"/>
                  </a:lnTo>
                  <a:lnTo>
                    <a:pt x="241" y="1660"/>
                  </a:lnTo>
                  <a:lnTo>
                    <a:pt x="220" y="1670"/>
                  </a:lnTo>
                  <a:lnTo>
                    <a:pt x="211" y="1705"/>
                  </a:lnTo>
                  <a:lnTo>
                    <a:pt x="215" y="1741"/>
                  </a:lnTo>
                  <a:lnTo>
                    <a:pt x="218" y="1755"/>
                  </a:lnTo>
                  <a:lnTo>
                    <a:pt x="203" y="1762"/>
                  </a:lnTo>
                  <a:lnTo>
                    <a:pt x="220" y="1762"/>
                  </a:lnTo>
                  <a:lnTo>
                    <a:pt x="227" y="1778"/>
                  </a:lnTo>
                  <a:lnTo>
                    <a:pt x="253" y="1812"/>
                  </a:lnTo>
                  <a:lnTo>
                    <a:pt x="248" y="1814"/>
                  </a:lnTo>
                  <a:lnTo>
                    <a:pt x="234" y="1814"/>
                  </a:lnTo>
                  <a:lnTo>
                    <a:pt x="220" y="1795"/>
                  </a:lnTo>
                  <a:lnTo>
                    <a:pt x="78" y="1795"/>
                  </a:lnTo>
                  <a:lnTo>
                    <a:pt x="57" y="1760"/>
                  </a:lnTo>
                  <a:lnTo>
                    <a:pt x="59" y="1743"/>
                  </a:lnTo>
                  <a:lnTo>
                    <a:pt x="55" y="1726"/>
                  </a:lnTo>
                  <a:lnTo>
                    <a:pt x="55" y="1691"/>
                  </a:lnTo>
                  <a:lnTo>
                    <a:pt x="38" y="1691"/>
                  </a:lnTo>
                  <a:lnTo>
                    <a:pt x="22" y="1703"/>
                  </a:lnTo>
                  <a:lnTo>
                    <a:pt x="14" y="1682"/>
                  </a:lnTo>
                  <a:lnTo>
                    <a:pt x="3" y="1665"/>
                  </a:lnTo>
                  <a:lnTo>
                    <a:pt x="0" y="1649"/>
                  </a:lnTo>
                  <a:lnTo>
                    <a:pt x="10" y="1611"/>
                  </a:lnTo>
                  <a:lnTo>
                    <a:pt x="38" y="1566"/>
                  </a:lnTo>
                  <a:lnTo>
                    <a:pt x="48" y="1545"/>
                  </a:lnTo>
                  <a:lnTo>
                    <a:pt x="57" y="1519"/>
                  </a:lnTo>
                  <a:lnTo>
                    <a:pt x="50" y="1493"/>
                  </a:lnTo>
                  <a:lnTo>
                    <a:pt x="50" y="1478"/>
                  </a:lnTo>
                  <a:lnTo>
                    <a:pt x="83" y="1445"/>
                  </a:lnTo>
                  <a:lnTo>
                    <a:pt x="85" y="1415"/>
                  </a:lnTo>
                  <a:lnTo>
                    <a:pt x="92" y="1408"/>
                  </a:lnTo>
                  <a:lnTo>
                    <a:pt x="92" y="1367"/>
                  </a:lnTo>
                  <a:lnTo>
                    <a:pt x="97" y="1356"/>
                  </a:lnTo>
                  <a:lnTo>
                    <a:pt x="92" y="1344"/>
                  </a:lnTo>
                  <a:lnTo>
                    <a:pt x="111" y="1320"/>
                  </a:lnTo>
                  <a:lnTo>
                    <a:pt x="100" y="1306"/>
                  </a:lnTo>
                  <a:lnTo>
                    <a:pt x="83" y="1301"/>
                  </a:lnTo>
                  <a:lnTo>
                    <a:pt x="81" y="1299"/>
                  </a:lnTo>
                  <a:lnTo>
                    <a:pt x="88" y="1290"/>
                  </a:lnTo>
                  <a:lnTo>
                    <a:pt x="116" y="1292"/>
                  </a:lnTo>
                  <a:lnTo>
                    <a:pt x="116" y="1278"/>
                  </a:lnTo>
                  <a:lnTo>
                    <a:pt x="88" y="1264"/>
                  </a:lnTo>
                  <a:lnTo>
                    <a:pt x="90" y="1216"/>
                  </a:lnTo>
                  <a:lnTo>
                    <a:pt x="85" y="1181"/>
                  </a:lnTo>
                  <a:lnTo>
                    <a:pt x="69" y="1157"/>
                  </a:lnTo>
                  <a:lnTo>
                    <a:pt x="71" y="1145"/>
                  </a:lnTo>
                  <a:lnTo>
                    <a:pt x="97" y="1134"/>
                  </a:lnTo>
                  <a:lnTo>
                    <a:pt x="90" y="1094"/>
                  </a:lnTo>
                  <a:lnTo>
                    <a:pt x="85" y="1039"/>
                  </a:lnTo>
                  <a:lnTo>
                    <a:pt x="95" y="1018"/>
                  </a:lnTo>
                  <a:lnTo>
                    <a:pt x="90" y="1001"/>
                  </a:lnTo>
                  <a:lnTo>
                    <a:pt x="102" y="957"/>
                  </a:lnTo>
                  <a:lnTo>
                    <a:pt x="116" y="928"/>
                  </a:lnTo>
                  <a:lnTo>
                    <a:pt x="128" y="928"/>
                  </a:lnTo>
                  <a:lnTo>
                    <a:pt x="130" y="897"/>
                  </a:lnTo>
                  <a:lnTo>
                    <a:pt x="123" y="841"/>
                  </a:lnTo>
                  <a:lnTo>
                    <a:pt x="123" y="796"/>
                  </a:lnTo>
                  <a:lnTo>
                    <a:pt x="135" y="786"/>
                  </a:lnTo>
                  <a:lnTo>
                    <a:pt x="137" y="770"/>
                  </a:lnTo>
                  <a:lnTo>
                    <a:pt x="149" y="758"/>
                  </a:lnTo>
                  <a:lnTo>
                    <a:pt x="161" y="706"/>
                  </a:lnTo>
                  <a:lnTo>
                    <a:pt x="175" y="657"/>
                  </a:lnTo>
                  <a:lnTo>
                    <a:pt x="177" y="612"/>
                  </a:lnTo>
                  <a:lnTo>
                    <a:pt x="170" y="574"/>
                  </a:lnTo>
                  <a:lnTo>
                    <a:pt x="151" y="527"/>
                  </a:lnTo>
                  <a:lnTo>
                    <a:pt x="149" y="498"/>
                  </a:lnTo>
                  <a:lnTo>
                    <a:pt x="161" y="491"/>
                  </a:lnTo>
                  <a:lnTo>
                    <a:pt x="159" y="465"/>
                  </a:lnTo>
                  <a:lnTo>
                    <a:pt x="170" y="463"/>
                  </a:lnTo>
                  <a:lnTo>
                    <a:pt x="180" y="449"/>
                  </a:lnTo>
                  <a:lnTo>
                    <a:pt x="177" y="401"/>
                  </a:lnTo>
                  <a:lnTo>
                    <a:pt x="180" y="378"/>
                  </a:lnTo>
                  <a:lnTo>
                    <a:pt x="196" y="345"/>
                  </a:lnTo>
                  <a:lnTo>
                    <a:pt x="213" y="331"/>
                  </a:lnTo>
                  <a:lnTo>
                    <a:pt x="218" y="312"/>
                  </a:lnTo>
                  <a:lnTo>
                    <a:pt x="229" y="293"/>
                  </a:lnTo>
                  <a:lnTo>
                    <a:pt x="248" y="276"/>
                  </a:lnTo>
                  <a:lnTo>
                    <a:pt x="239" y="257"/>
                  </a:lnTo>
                  <a:lnTo>
                    <a:pt x="239" y="217"/>
                  </a:lnTo>
                  <a:lnTo>
                    <a:pt x="234" y="196"/>
                  </a:lnTo>
                  <a:lnTo>
                    <a:pt x="246" y="170"/>
                  </a:lnTo>
                  <a:lnTo>
                    <a:pt x="246" y="151"/>
                  </a:lnTo>
                  <a:lnTo>
                    <a:pt x="253" y="144"/>
                  </a:lnTo>
                  <a:lnTo>
                    <a:pt x="281" y="125"/>
                  </a:lnTo>
                  <a:lnTo>
                    <a:pt x="293" y="111"/>
                  </a:lnTo>
                  <a:close/>
                  <a:moveTo>
                    <a:pt x="234" y="1937"/>
                  </a:moveTo>
                  <a:lnTo>
                    <a:pt x="234" y="2005"/>
                  </a:lnTo>
                  <a:lnTo>
                    <a:pt x="284" y="2008"/>
                  </a:lnTo>
                  <a:lnTo>
                    <a:pt x="303" y="2012"/>
                  </a:lnTo>
                  <a:lnTo>
                    <a:pt x="314" y="2012"/>
                  </a:lnTo>
                  <a:lnTo>
                    <a:pt x="333" y="2022"/>
                  </a:lnTo>
                  <a:lnTo>
                    <a:pt x="362" y="2019"/>
                  </a:lnTo>
                  <a:lnTo>
                    <a:pt x="364" y="2012"/>
                  </a:lnTo>
                  <a:lnTo>
                    <a:pt x="378" y="2015"/>
                  </a:lnTo>
                  <a:lnTo>
                    <a:pt x="395" y="1996"/>
                  </a:lnTo>
                  <a:lnTo>
                    <a:pt x="343" y="1982"/>
                  </a:lnTo>
                  <a:lnTo>
                    <a:pt x="303" y="1944"/>
                  </a:lnTo>
                  <a:lnTo>
                    <a:pt x="286" y="1934"/>
                  </a:lnTo>
                  <a:lnTo>
                    <a:pt x="258" y="1918"/>
                  </a:lnTo>
                  <a:lnTo>
                    <a:pt x="258" y="1889"/>
                  </a:lnTo>
                  <a:lnTo>
                    <a:pt x="241" y="1882"/>
                  </a:lnTo>
                  <a:lnTo>
                    <a:pt x="241" y="1875"/>
                  </a:lnTo>
                  <a:lnTo>
                    <a:pt x="255" y="1868"/>
                  </a:lnTo>
                  <a:lnTo>
                    <a:pt x="237" y="1845"/>
                  </a:lnTo>
                  <a:lnTo>
                    <a:pt x="234" y="193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8" name="Armenia">
              <a:extLst>
                <a:ext uri="{FF2B5EF4-FFF2-40B4-BE49-F238E27FC236}">
                  <a16:creationId xmlns="" xmlns:a16="http://schemas.microsoft.com/office/drawing/2014/main" id="{40CCE0F2-0108-4412-B9D6-A23ACC367631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8067" y="3121196"/>
              <a:ext cx="97614" cy="104228"/>
            </a:xfrm>
            <a:custGeom>
              <a:avLst/>
              <a:gdLst/>
              <a:ahLst/>
              <a:cxnLst>
                <a:cxn ang="0">
                  <a:pos x="98" y="118"/>
                </a:cxn>
                <a:cxn ang="0">
                  <a:pos x="102" y="126"/>
                </a:cxn>
                <a:cxn ang="0">
                  <a:pos x="120" y="124"/>
                </a:cxn>
                <a:cxn ang="0">
                  <a:pos x="118" y="110"/>
                </a:cxn>
                <a:cxn ang="0">
                  <a:pos x="122" y="100"/>
                </a:cxn>
                <a:cxn ang="0">
                  <a:pos x="120" y="94"/>
                </a:cxn>
                <a:cxn ang="0">
                  <a:pos x="88" y="64"/>
                </a:cxn>
                <a:cxn ang="0">
                  <a:pos x="96" y="42"/>
                </a:cxn>
                <a:cxn ang="0">
                  <a:pos x="80" y="42"/>
                </a:cxn>
                <a:cxn ang="0">
                  <a:pos x="68" y="34"/>
                </a:cxn>
                <a:cxn ang="0">
                  <a:pos x="64" y="28"/>
                </a:cxn>
                <a:cxn ang="0">
                  <a:pos x="70" y="14"/>
                </a:cxn>
                <a:cxn ang="0">
                  <a:pos x="56" y="12"/>
                </a:cxn>
                <a:cxn ang="0">
                  <a:pos x="46" y="0"/>
                </a:cxn>
                <a:cxn ang="0">
                  <a:pos x="0" y="2"/>
                </a:cxn>
                <a:cxn ang="0">
                  <a:pos x="2" y="16"/>
                </a:cxn>
                <a:cxn ang="0">
                  <a:pos x="2" y="34"/>
                </a:cxn>
                <a:cxn ang="0">
                  <a:pos x="6" y="50"/>
                </a:cxn>
                <a:cxn ang="0">
                  <a:pos x="16" y="64"/>
                </a:cxn>
                <a:cxn ang="0">
                  <a:pos x="26" y="62"/>
                </a:cxn>
                <a:cxn ang="0">
                  <a:pos x="40" y="82"/>
                </a:cxn>
                <a:cxn ang="0">
                  <a:pos x="60" y="82"/>
                </a:cxn>
                <a:cxn ang="0">
                  <a:pos x="70" y="84"/>
                </a:cxn>
                <a:cxn ang="0">
                  <a:pos x="80" y="84"/>
                </a:cxn>
                <a:cxn ang="0">
                  <a:pos x="90" y="88"/>
                </a:cxn>
                <a:cxn ang="0">
                  <a:pos x="94" y="96"/>
                </a:cxn>
                <a:cxn ang="0">
                  <a:pos x="96" y="104"/>
                </a:cxn>
                <a:cxn ang="0">
                  <a:pos x="102" y="106"/>
                </a:cxn>
                <a:cxn ang="0">
                  <a:pos x="98" y="118"/>
                </a:cxn>
              </a:cxnLst>
              <a:rect l="0" t="0" r="r" b="b"/>
              <a:pathLst>
                <a:path w="122" h="126">
                  <a:moveTo>
                    <a:pt x="98" y="118"/>
                  </a:moveTo>
                  <a:lnTo>
                    <a:pt x="102" y="126"/>
                  </a:lnTo>
                  <a:lnTo>
                    <a:pt x="120" y="124"/>
                  </a:lnTo>
                  <a:lnTo>
                    <a:pt x="118" y="110"/>
                  </a:lnTo>
                  <a:lnTo>
                    <a:pt x="122" y="100"/>
                  </a:lnTo>
                  <a:lnTo>
                    <a:pt x="120" y="94"/>
                  </a:lnTo>
                  <a:lnTo>
                    <a:pt x="88" y="64"/>
                  </a:lnTo>
                  <a:lnTo>
                    <a:pt x="96" y="42"/>
                  </a:lnTo>
                  <a:lnTo>
                    <a:pt x="80" y="42"/>
                  </a:lnTo>
                  <a:lnTo>
                    <a:pt x="68" y="34"/>
                  </a:lnTo>
                  <a:lnTo>
                    <a:pt x="64" y="28"/>
                  </a:lnTo>
                  <a:lnTo>
                    <a:pt x="70" y="14"/>
                  </a:lnTo>
                  <a:lnTo>
                    <a:pt x="56" y="12"/>
                  </a:lnTo>
                  <a:lnTo>
                    <a:pt x="46" y="0"/>
                  </a:lnTo>
                  <a:lnTo>
                    <a:pt x="0" y="2"/>
                  </a:lnTo>
                  <a:lnTo>
                    <a:pt x="2" y="16"/>
                  </a:lnTo>
                  <a:lnTo>
                    <a:pt x="2" y="34"/>
                  </a:lnTo>
                  <a:lnTo>
                    <a:pt x="6" y="50"/>
                  </a:lnTo>
                  <a:lnTo>
                    <a:pt x="16" y="64"/>
                  </a:lnTo>
                  <a:lnTo>
                    <a:pt x="26" y="62"/>
                  </a:lnTo>
                  <a:lnTo>
                    <a:pt x="40" y="82"/>
                  </a:lnTo>
                  <a:lnTo>
                    <a:pt x="60" y="82"/>
                  </a:lnTo>
                  <a:lnTo>
                    <a:pt x="70" y="84"/>
                  </a:lnTo>
                  <a:lnTo>
                    <a:pt x="80" y="84"/>
                  </a:lnTo>
                  <a:lnTo>
                    <a:pt x="90" y="88"/>
                  </a:lnTo>
                  <a:lnTo>
                    <a:pt x="94" y="96"/>
                  </a:lnTo>
                  <a:lnTo>
                    <a:pt x="96" y="104"/>
                  </a:lnTo>
                  <a:lnTo>
                    <a:pt x="102" y="106"/>
                  </a:lnTo>
                  <a:lnTo>
                    <a:pt x="98" y="118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49" name="Australia">
              <a:extLst>
                <a:ext uri="{FF2B5EF4-FFF2-40B4-BE49-F238E27FC236}">
                  <a16:creationId xmlns="" xmlns:a16="http://schemas.microsoft.com/office/drawing/2014/main" id="{4AF9CF14-DA85-41F6-BB62-AC905B4F9DA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303412" y="4885200"/>
              <a:ext cx="1247524" cy="1205501"/>
            </a:xfrm>
            <a:custGeom>
              <a:avLst/>
              <a:gdLst/>
              <a:ahLst/>
              <a:cxnLst>
                <a:cxn ang="0">
                  <a:pos x="869" y="68"/>
                </a:cxn>
                <a:cxn ang="0">
                  <a:pos x="861" y="110"/>
                </a:cxn>
                <a:cxn ang="0">
                  <a:pos x="975" y="251"/>
                </a:cxn>
                <a:cxn ang="0">
                  <a:pos x="1073" y="98"/>
                </a:cxn>
                <a:cxn ang="0">
                  <a:pos x="1113" y="10"/>
                </a:cxn>
                <a:cxn ang="0">
                  <a:pos x="1151" y="88"/>
                </a:cxn>
                <a:cxn ang="0">
                  <a:pos x="1209" y="165"/>
                </a:cxn>
                <a:cxn ang="0">
                  <a:pos x="1241" y="247"/>
                </a:cxn>
                <a:cxn ang="0">
                  <a:pos x="1321" y="373"/>
                </a:cxn>
                <a:cxn ang="0">
                  <a:pos x="1379" y="455"/>
                </a:cxn>
                <a:cxn ang="0">
                  <a:pos x="1424" y="525"/>
                </a:cxn>
                <a:cxn ang="0">
                  <a:pos x="1522" y="629"/>
                </a:cxn>
                <a:cxn ang="0">
                  <a:pos x="1518" y="829"/>
                </a:cxn>
                <a:cxn ang="0">
                  <a:pos x="1480" y="943"/>
                </a:cxn>
                <a:cxn ang="0">
                  <a:pos x="1430" y="1058"/>
                </a:cxn>
                <a:cxn ang="0">
                  <a:pos x="1399" y="1166"/>
                </a:cxn>
                <a:cxn ang="0">
                  <a:pos x="1289" y="1210"/>
                </a:cxn>
                <a:cxn ang="0">
                  <a:pos x="1259" y="1258"/>
                </a:cxn>
                <a:cxn ang="0">
                  <a:pos x="1173" y="1216"/>
                </a:cxn>
                <a:cxn ang="0">
                  <a:pos x="1081" y="1212"/>
                </a:cxn>
                <a:cxn ang="0">
                  <a:pos x="1013" y="1160"/>
                </a:cxn>
                <a:cxn ang="0">
                  <a:pos x="963" y="1076"/>
                </a:cxn>
                <a:cxn ang="0">
                  <a:pos x="933" y="1026"/>
                </a:cxn>
                <a:cxn ang="0">
                  <a:pos x="905" y="1034"/>
                </a:cxn>
                <a:cxn ang="0">
                  <a:pos x="909" y="984"/>
                </a:cxn>
                <a:cxn ang="0">
                  <a:pos x="861" y="1042"/>
                </a:cxn>
                <a:cxn ang="0">
                  <a:pos x="827" y="973"/>
                </a:cxn>
                <a:cxn ang="0">
                  <a:pos x="769" y="897"/>
                </a:cxn>
                <a:cxn ang="0">
                  <a:pos x="585" y="883"/>
                </a:cxn>
                <a:cxn ang="0">
                  <a:pos x="415" y="945"/>
                </a:cxn>
                <a:cxn ang="0">
                  <a:pos x="275" y="979"/>
                </a:cxn>
                <a:cxn ang="0">
                  <a:pos x="191" y="1046"/>
                </a:cxn>
                <a:cxn ang="0">
                  <a:pos x="94" y="1026"/>
                </a:cxn>
                <a:cxn ang="0">
                  <a:pos x="96" y="887"/>
                </a:cxn>
                <a:cxn ang="0">
                  <a:pos x="44" y="747"/>
                </a:cxn>
                <a:cxn ang="0">
                  <a:pos x="2" y="619"/>
                </a:cxn>
                <a:cxn ang="0">
                  <a:pos x="2" y="549"/>
                </a:cxn>
                <a:cxn ang="0">
                  <a:pos x="20" y="455"/>
                </a:cxn>
                <a:cxn ang="0">
                  <a:pos x="102" y="423"/>
                </a:cxn>
                <a:cxn ang="0">
                  <a:pos x="183" y="407"/>
                </a:cxn>
                <a:cxn ang="0">
                  <a:pos x="309" y="351"/>
                </a:cxn>
                <a:cxn ang="0">
                  <a:pos x="345" y="245"/>
                </a:cxn>
                <a:cxn ang="0">
                  <a:pos x="435" y="193"/>
                </a:cxn>
                <a:cxn ang="0">
                  <a:pos x="551" y="157"/>
                </a:cxn>
                <a:cxn ang="0">
                  <a:pos x="631" y="165"/>
                </a:cxn>
                <a:cxn ang="0">
                  <a:pos x="645" y="90"/>
                </a:cxn>
                <a:cxn ang="0">
                  <a:pos x="721" y="72"/>
                </a:cxn>
                <a:cxn ang="0">
                  <a:pos x="703" y="24"/>
                </a:cxn>
                <a:cxn ang="0">
                  <a:pos x="1189" y="1346"/>
                </a:cxn>
                <a:cxn ang="0">
                  <a:pos x="1221" y="1414"/>
                </a:cxn>
                <a:cxn ang="0">
                  <a:pos x="1251" y="1472"/>
                </a:cxn>
                <a:cxn ang="0">
                  <a:pos x="1307" y="1450"/>
                </a:cxn>
                <a:cxn ang="0">
                  <a:pos x="1325" y="1402"/>
                </a:cxn>
                <a:cxn ang="0">
                  <a:pos x="1337" y="1350"/>
                </a:cxn>
                <a:cxn ang="0">
                  <a:pos x="1279" y="1336"/>
                </a:cxn>
                <a:cxn ang="0">
                  <a:pos x="1207" y="1326"/>
                </a:cxn>
              </a:cxnLst>
              <a:rect l="0" t="0" r="r" b="b"/>
              <a:pathLst>
                <a:path w="1536" h="1474">
                  <a:moveTo>
                    <a:pt x="741" y="32"/>
                  </a:moveTo>
                  <a:lnTo>
                    <a:pt x="773" y="50"/>
                  </a:lnTo>
                  <a:lnTo>
                    <a:pt x="803" y="60"/>
                  </a:lnTo>
                  <a:lnTo>
                    <a:pt x="843" y="68"/>
                  </a:lnTo>
                  <a:lnTo>
                    <a:pt x="869" y="68"/>
                  </a:lnTo>
                  <a:lnTo>
                    <a:pt x="883" y="58"/>
                  </a:lnTo>
                  <a:lnTo>
                    <a:pt x="895" y="64"/>
                  </a:lnTo>
                  <a:lnTo>
                    <a:pt x="881" y="96"/>
                  </a:lnTo>
                  <a:lnTo>
                    <a:pt x="877" y="104"/>
                  </a:lnTo>
                  <a:lnTo>
                    <a:pt x="861" y="110"/>
                  </a:lnTo>
                  <a:lnTo>
                    <a:pt x="855" y="151"/>
                  </a:lnTo>
                  <a:lnTo>
                    <a:pt x="841" y="169"/>
                  </a:lnTo>
                  <a:lnTo>
                    <a:pt x="857" y="185"/>
                  </a:lnTo>
                  <a:lnTo>
                    <a:pt x="931" y="225"/>
                  </a:lnTo>
                  <a:lnTo>
                    <a:pt x="975" y="251"/>
                  </a:lnTo>
                  <a:lnTo>
                    <a:pt x="1011" y="281"/>
                  </a:lnTo>
                  <a:lnTo>
                    <a:pt x="1039" y="275"/>
                  </a:lnTo>
                  <a:lnTo>
                    <a:pt x="1055" y="245"/>
                  </a:lnTo>
                  <a:lnTo>
                    <a:pt x="1077" y="189"/>
                  </a:lnTo>
                  <a:lnTo>
                    <a:pt x="1073" y="98"/>
                  </a:lnTo>
                  <a:lnTo>
                    <a:pt x="1073" y="62"/>
                  </a:lnTo>
                  <a:lnTo>
                    <a:pt x="1087" y="12"/>
                  </a:lnTo>
                  <a:lnTo>
                    <a:pt x="1099" y="2"/>
                  </a:lnTo>
                  <a:lnTo>
                    <a:pt x="1111" y="0"/>
                  </a:lnTo>
                  <a:lnTo>
                    <a:pt x="1113" y="10"/>
                  </a:lnTo>
                  <a:lnTo>
                    <a:pt x="1119" y="18"/>
                  </a:lnTo>
                  <a:lnTo>
                    <a:pt x="1123" y="46"/>
                  </a:lnTo>
                  <a:lnTo>
                    <a:pt x="1135" y="56"/>
                  </a:lnTo>
                  <a:lnTo>
                    <a:pt x="1141" y="82"/>
                  </a:lnTo>
                  <a:lnTo>
                    <a:pt x="1151" y="88"/>
                  </a:lnTo>
                  <a:lnTo>
                    <a:pt x="1151" y="122"/>
                  </a:lnTo>
                  <a:lnTo>
                    <a:pt x="1163" y="149"/>
                  </a:lnTo>
                  <a:lnTo>
                    <a:pt x="1179" y="147"/>
                  </a:lnTo>
                  <a:lnTo>
                    <a:pt x="1191" y="139"/>
                  </a:lnTo>
                  <a:lnTo>
                    <a:pt x="1209" y="165"/>
                  </a:lnTo>
                  <a:lnTo>
                    <a:pt x="1223" y="171"/>
                  </a:lnTo>
                  <a:lnTo>
                    <a:pt x="1221" y="201"/>
                  </a:lnTo>
                  <a:lnTo>
                    <a:pt x="1227" y="213"/>
                  </a:lnTo>
                  <a:lnTo>
                    <a:pt x="1231" y="241"/>
                  </a:lnTo>
                  <a:lnTo>
                    <a:pt x="1241" y="247"/>
                  </a:lnTo>
                  <a:lnTo>
                    <a:pt x="1253" y="273"/>
                  </a:lnTo>
                  <a:lnTo>
                    <a:pt x="1249" y="307"/>
                  </a:lnTo>
                  <a:lnTo>
                    <a:pt x="1263" y="345"/>
                  </a:lnTo>
                  <a:lnTo>
                    <a:pt x="1291" y="365"/>
                  </a:lnTo>
                  <a:lnTo>
                    <a:pt x="1321" y="373"/>
                  </a:lnTo>
                  <a:lnTo>
                    <a:pt x="1341" y="391"/>
                  </a:lnTo>
                  <a:lnTo>
                    <a:pt x="1353" y="407"/>
                  </a:lnTo>
                  <a:lnTo>
                    <a:pt x="1353" y="429"/>
                  </a:lnTo>
                  <a:lnTo>
                    <a:pt x="1373" y="437"/>
                  </a:lnTo>
                  <a:lnTo>
                    <a:pt x="1379" y="455"/>
                  </a:lnTo>
                  <a:lnTo>
                    <a:pt x="1377" y="467"/>
                  </a:lnTo>
                  <a:lnTo>
                    <a:pt x="1385" y="481"/>
                  </a:lnTo>
                  <a:lnTo>
                    <a:pt x="1395" y="471"/>
                  </a:lnTo>
                  <a:lnTo>
                    <a:pt x="1426" y="485"/>
                  </a:lnTo>
                  <a:lnTo>
                    <a:pt x="1424" y="525"/>
                  </a:lnTo>
                  <a:lnTo>
                    <a:pt x="1454" y="549"/>
                  </a:lnTo>
                  <a:lnTo>
                    <a:pt x="1474" y="549"/>
                  </a:lnTo>
                  <a:lnTo>
                    <a:pt x="1482" y="567"/>
                  </a:lnTo>
                  <a:lnTo>
                    <a:pt x="1510" y="625"/>
                  </a:lnTo>
                  <a:lnTo>
                    <a:pt x="1522" y="629"/>
                  </a:lnTo>
                  <a:lnTo>
                    <a:pt x="1520" y="695"/>
                  </a:lnTo>
                  <a:lnTo>
                    <a:pt x="1536" y="739"/>
                  </a:lnTo>
                  <a:lnTo>
                    <a:pt x="1534" y="771"/>
                  </a:lnTo>
                  <a:lnTo>
                    <a:pt x="1530" y="809"/>
                  </a:lnTo>
                  <a:lnTo>
                    <a:pt x="1518" y="829"/>
                  </a:lnTo>
                  <a:lnTo>
                    <a:pt x="1520" y="865"/>
                  </a:lnTo>
                  <a:lnTo>
                    <a:pt x="1510" y="899"/>
                  </a:lnTo>
                  <a:lnTo>
                    <a:pt x="1510" y="919"/>
                  </a:lnTo>
                  <a:lnTo>
                    <a:pt x="1484" y="931"/>
                  </a:lnTo>
                  <a:lnTo>
                    <a:pt x="1480" y="943"/>
                  </a:lnTo>
                  <a:lnTo>
                    <a:pt x="1468" y="947"/>
                  </a:lnTo>
                  <a:lnTo>
                    <a:pt x="1458" y="992"/>
                  </a:lnTo>
                  <a:lnTo>
                    <a:pt x="1450" y="1014"/>
                  </a:lnTo>
                  <a:lnTo>
                    <a:pt x="1444" y="1042"/>
                  </a:lnTo>
                  <a:lnTo>
                    <a:pt x="1430" y="1058"/>
                  </a:lnTo>
                  <a:lnTo>
                    <a:pt x="1415" y="1084"/>
                  </a:lnTo>
                  <a:lnTo>
                    <a:pt x="1407" y="1114"/>
                  </a:lnTo>
                  <a:lnTo>
                    <a:pt x="1401" y="1136"/>
                  </a:lnTo>
                  <a:lnTo>
                    <a:pt x="1407" y="1148"/>
                  </a:lnTo>
                  <a:lnTo>
                    <a:pt x="1399" y="1166"/>
                  </a:lnTo>
                  <a:lnTo>
                    <a:pt x="1365" y="1186"/>
                  </a:lnTo>
                  <a:lnTo>
                    <a:pt x="1349" y="1182"/>
                  </a:lnTo>
                  <a:lnTo>
                    <a:pt x="1309" y="1200"/>
                  </a:lnTo>
                  <a:lnTo>
                    <a:pt x="1289" y="1202"/>
                  </a:lnTo>
                  <a:lnTo>
                    <a:pt x="1289" y="1210"/>
                  </a:lnTo>
                  <a:lnTo>
                    <a:pt x="1283" y="1218"/>
                  </a:lnTo>
                  <a:lnTo>
                    <a:pt x="1267" y="1226"/>
                  </a:lnTo>
                  <a:lnTo>
                    <a:pt x="1267" y="1238"/>
                  </a:lnTo>
                  <a:lnTo>
                    <a:pt x="1265" y="1252"/>
                  </a:lnTo>
                  <a:lnTo>
                    <a:pt x="1259" y="1258"/>
                  </a:lnTo>
                  <a:lnTo>
                    <a:pt x="1249" y="1240"/>
                  </a:lnTo>
                  <a:lnTo>
                    <a:pt x="1235" y="1232"/>
                  </a:lnTo>
                  <a:lnTo>
                    <a:pt x="1213" y="1228"/>
                  </a:lnTo>
                  <a:lnTo>
                    <a:pt x="1185" y="1206"/>
                  </a:lnTo>
                  <a:lnTo>
                    <a:pt x="1173" y="1216"/>
                  </a:lnTo>
                  <a:lnTo>
                    <a:pt x="1157" y="1228"/>
                  </a:lnTo>
                  <a:lnTo>
                    <a:pt x="1137" y="1218"/>
                  </a:lnTo>
                  <a:lnTo>
                    <a:pt x="1111" y="1216"/>
                  </a:lnTo>
                  <a:lnTo>
                    <a:pt x="1095" y="1208"/>
                  </a:lnTo>
                  <a:lnTo>
                    <a:pt x="1081" y="1212"/>
                  </a:lnTo>
                  <a:lnTo>
                    <a:pt x="1069" y="1196"/>
                  </a:lnTo>
                  <a:lnTo>
                    <a:pt x="1053" y="1196"/>
                  </a:lnTo>
                  <a:lnTo>
                    <a:pt x="1027" y="1174"/>
                  </a:lnTo>
                  <a:lnTo>
                    <a:pt x="1025" y="1164"/>
                  </a:lnTo>
                  <a:lnTo>
                    <a:pt x="1013" y="1160"/>
                  </a:lnTo>
                  <a:lnTo>
                    <a:pt x="1009" y="1150"/>
                  </a:lnTo>
                  <a:lnTo>
                    <a:pt x="1015" y="1132"/>
                  </a:lnTo>
                  <a:lnTo>
                    <a:pt x="989" y="1098"/>
                  </a:lnTo>
                  <a:lnTo>
                    <a:pt x="981" y="1062"/>
                  </a:lnTo>
                  <a:lnTo>
                    <a:pt x="963" y="1076"/>
                  </a:lnTo>
                  <a:lnTo>
                    <a:pt x="941" y="1076"/>
                  </a:lnTo>
                  <a:lnTo>
                    <a:pt x="947" y="1062"/>
                  </a:lnTo>
                  <a:lnTo>
                    <a:pt x="959" y="1052"/>
                  </a:lnTo>
                  <a:lnTo>
                    <a:pt x="939" y="1016"/>
                  </a:lnTo>
                  <a:lnTo>
                    <a:pt x="933" y="1026"/>
                  </a:lnTo>
                  <a:lnTo>
                    <a:pt x="933" y="1046"/>
                  </a:lnTo>
                  <a:lnTo>
                    <a:pt x="917" y="1054"/>
                  </a:lnTo>
                  <a:lnTo>
                    <a:pt x="899" y="1056"/>
                  </a:lnTo>
                  <a:lnTo>
                    <a:pt x="897" y="1046"/>
                  </a:lnTo>
                  <a:lnTo>
                    <a:pt x="905" y="1034"/>
                  </a:lnTo>
                  <a:lnTo>
                    <a:pt x="919" y="1034"/>
                  </a:lnTo>
                  <a:lnTo>
                    <a:pt x="923" y="1002"/>
                  </a:lnTo>
                  <a:lnTo>
                    <a:pt x="943" y="949"/>
                  </a:lnTo>
                  <a:lnTo>
                    <a:pt x="929" y="949"/>
                  </a:lnTo>
                  <a:lnTo>
                    <a:pt x="909" y="984"/>
                  </a:lnTo>
                  <a:lnTo>
                    <a:pt x="879" y="1000"/>
                  </a:lnTo>
                  <a:lnTo>
                    <a:pt x="879" y="1020"/>
                  </a:lnTo>
                  <a:lnTo>
                    <a:pt x="871" y="1030"/>
                  </a:lnTo>
                  <a:lnTo>
                    <a:pt x="869" y="1040"/>
                  </a:lnTo>
                  <a:lnTo>
                    <a:pt x="861" y="1042"/>
                  </a:lnTo>
                  <a:lnTo>
                    <a:pt x="853" y="1028"/>
                  </a:lnTo>
                  <a:lnTo>
                    <a:pt x="843" y="1018"/>
                  </a:lnTo>
                  <a:lnTo>
                    <a:pt x="853" y="1014"/>
                  </a:lnTo>
                  <a:lnTo>
                    <a:pt x="839" y="986"/>
                  </a:lnTo>
                  <a:lnTo>
                    <a:pt x="827" y="973"/>
                  </a:lnTo>
                  <a:lnTo>
                    <a:pt x="829" y="951"/>
                  </a:lnTo>
                  <a:lnTo>
                    <a:pt x="815" y="939"/>
                  </a:lnTo>
                  <a:lnTo>
                    <a:pt x="799" y="941"/>
                  </a:lnTo>
                  <a:lnTo>
                    <a:pt x="789" y="905"/>
                  </a:lnTo>
                  <a:lnTo>
                    <a:pt x="769" y="897"/>
                  </a:lnTo>
                  <a:lnTo>
                    <a:pt x="759" y="907"/>
                  </a:lnTo>
                  <a:lnTo>
                    <a:pt x="729" y="889"/>
                  </a:lnTo>
                  <a:lnTo>
                    <a:pt x="719" y="901"/>
                  </a:lnTo>
                  <a:lnTo>
                    <a:pt x="677" y="877"/>
                  </a:lnTo>
                  <a:lnTo>
                    <a:pt x="585" y="883"/>
                  </a:lnTo>
                  <a:lnTo>
                    <a:pt x="569" y="893"/>
                  </a:lnTo>
                  <a:lnTo>
                    <a:pt x="507" y="917"/>
                  </a:lnTo>
                  <a:lnTo>
                    <a:pt x="485" y="913"/>
                  </a:lnTo>
                  <a:lnTo>
                    <a:pt x="459" y="933"/>
                  </a:lnTo>
                  <a:lnTo>
                    <a:pt x="415" y="945"/>
                  </a:lnTo>
                  <a:lnTo>
                    <a:pt x="389" y="977"/>
                  </a:lnTo>
                  <a:lnTo>
                    <a:pt x="345" y="979"/>
                  </a:lnTo>
                  <a:lnTo>
                    <a:pt x="327" y="988"/>
                  </a:lnTo>
                  <a:lnTo>
                    <a:pt x="305" y="979"/>
                  </a:lnTo>
                  <a:lnTo>
                    <a:pt x="275" y="979"/>
                  </a:lnTo>
                  <a:lnTo>
                    <a:pt x="259" y="992"/>
                  </a:lnTo>
                  <a:lnTo>
                    <a:pt x="247" y="992"/>
                  </a:lnTo>
                  <a:lnTo>
                    <a:pt x="233" y="1016"/>
                  </a:lnTo>
                  <a:lnTo>
                    <a:pt x="213" y="1016"/>
                  </a:lnTo>
                  <a:lnTo>
                    <a:pt x="191" y="1046"/>
                  </a:lnTo>
                  <a:lnTo>
                    <a:pt x="174" y="1042"/>
                  </a:lnTo>
                  <a:lnTo>
                    <a:pt x="138" y="1044"/>
                  </a:lnTo>
                  <a:lnTo>
                    <a:pt x="124" y="1046"/>
                  </a:lnTo>
                  <a:lnTo>
                    <a:pt x="112" y="1030"/>
                  </a:lnTo>
                  <a:lnTo>
                    <a:pt x="94" y="1026"/>
                  </a:lnTo>
                  <a:lnTo>
                    <a:pt x="82" y="1010"/>
                  </a:lnTo>
                  <a:lnTo>
                    <a:pt x="70" y="1010"/>
                  </a:lnTo>
                  <a:lnTo>
                    <a:pt x="68" y="971"/>
                  </a:lnTo>
                  <a:lnTo>
                    <a:pt x="84" y="961"/>
                  </a:lnTo>
                  <a:lnTo>
                    <a:pt x="96" y="887"/>
                  </a:lnTo>
                  <a:lnTo>
                    <a:pt x="74" y="837"/>
                  </a:lnTo>
                  <a:lnTo>
                    <a:pt x="74" y="821"/>
                  </a:lnTo>
                  <a:lnTo>
                    <a:pt x="66" y="813"/>
                  </a:lnTo>
                  <a:lnTo>
                    <a:pt x="66" y="787"/>
                  </a:lnTo>
                  <a:lnTo>
                    <a:pt x="44" y="747"/>
                  </a:lnTo>
                  <a:lnTo>
                    <a:pt x="30" y="721"/>
                  </a:lnTo>
                  <a:lnTo>
                    <a:pt x="28" y="699"/>
                  </a:lnTo>
                  <a:lnTo>
                    <a:pt x="2" y="657"/>
                  </a:lnTo>
                  <a:lnTo>
                    <a:pt x="0" y="643"/>
                  </a:lnTo>
                  <a:lnTo>
                    <a:pt x="2" y="619"/>
                  </a:lnTo>
                  <a:lnTo>
                    <a:pt x="16" y="623"/>
                  </a:lnTo>
                  <a:lnTo>
                    <a:pt x="26" y="617"/>
                  </a:lnTo>
                  <a:lnTo>
                    <a:pt x="18" y="601"/>
                  </a:lnTo>
                  <a:lnTo>
                    <a:pt x="10" y="575"/>
                  </a:lnTo>
                  <a:lnTo>
                    <a:pt x="2" y="549"/>
                  </a:lnTo>
                  <a:lnTo>
                    <a:pt x="10" y="529"/>
                  </a:lnTo>
                  <a:lnTo>
                    <a:pt x="16" y="507"/>
                  </a:lnTo>
                  <a:lnTo>
                    <a:pt x="8" y="485"/>
                  </a:lnTo>
                  <a:lnTo>
                    <a:pt x="20" y="469"/>
                  </a:lnTo>
                  <a:lnTo>
                    <a:pt x="20" y="455"/>
                  </a:lnTo>
                  <a:lnTo>
                    <a:pt x="30" y="453"/>
                  </a:lnTo>
                  <a:lnTo>
                    <a:pt x="36" y="467"/>
                  </a:lnTo>
                  <a:lnTo>
                    <a:pt x="50" y="455"/>
                  </a:lnTo>
                  <a:lnTo>
                    <a:pt x="78" y="433"/>
                  </a:lnTo>
                  <a:lnTo>
                    <a:pt x="102" y="423"/>
                  </a:lnTo>
                  <a:lnTo>
                    <a:pt x="116" y="421"/>
                  </a:lnTo>
                  <a:lnTo>
                    <a:pt x="132" y="409"/>
                  </a:lnTo>
                  <a:lnTo>
                    <a:pt x="142" y="417"/>
                  </a:lnTo>
                  <a:lnTo>
                    <a:pt x="154" y="411"/>
                  </a:lnTo>
                  <a:lnTo>
                    <a:pt x="183" y="407"/>
                  </a:lnTo>
                  <a:lnTo>
                    <a:pt x="205" y="385"/>
                  </a:lnTo>
                  <a:lnTo>
                    <a:pt x="225" y="385"/>
                  </a:lnTo>
                  <a:lnTo>
                    <a:pt x="243" y="387"/>
                  </a:lnTo>
                  <a:lnTo>
                    <a:pt x="285" y="377"/>
                  </a:lnTo>
                  <a:lnTo>
                    <a:pt x="309" y="351"/>
                  </a:lnTo>
                  <a:lnTo>
                    <a:pt x="319" y="321"/>
                  </a:lnTo>
                  <a:lnTo>
                    <a:pt x="339" y="297"/>
                  </a:lnTo>
                  <a:lnTo>
                    <a:pt x="331" y="287"/>
                  </a:lnTo>
                  <a:lnTo>
                    <a:pt x="333" y="263"/>
                  </a:lnTo>
                  <a:lnTo>
                    <a:pt x="345" y="245"/>
                  </a:lnTo>
                  <a:lnTo>
                    <a:pt x="353" y="223"/>
                  </a:lnTo>
                  <a:lnTo>
                    <a:pt x="377" y="237"/>
                  </a:lnTo>
                  <a:lnTo>
                    <a:pt x="381" y="223"/>
                  </a:lnTo>
                  <a:lnTo>
                    <a:pt x="417" y="227"/>
                  </a:lnTo>
                  <a:lnTo>
                    <a:pt x="435" y="193"/>
                  </a:lnTo>
                  <a:lnTo>
                    <a:pt x="457" y="157"/>
                  </a:lnTo>
                  <a:lnTo>
                    <a:pt x="487" y="127"/>
                  </a:lnTo>
                  <a:lnTo>
                    <a:pt x="509" y="122"/>
                  </a:lnTo>
                  <a:lnTo>
                    <a:pt x="531" y="131"/>
                  </a:lnTo>
                  <a:lnTo>
                    <a:pt x="551" y="157"/>
                  </a:lnTo>
                  <a:lnTo>
                    <a:pt x="561" y="173"/>
                  </a:lnTo>
                  <a:lnTo>
                    <a:pt x="575" y="169"/>
                  </a:lnTo>
                  <a:lnTo>
                    <a:pt x="597" y="169"/>
                  </a:lnTo>
                  <a:lnTo>
                    <a:pt x="611" y="183"/>
                  </a:lnTo>
                  <a:lnTo>
                    <a:pt x="631" y="165"/>
                  </a:lnTo>
                  <a:lnTo>
                    <a:pt x="609" y="155"/>
                  </a:lnTo>
                  <a:lnTo>
                    <a:pt x="621" y="135"/>
                  </a:lnTo>
                  <a:lnTo>
                    <a:pt x="619" y="112"/>
                  </a:lnTo>
                  <a:lnTo>
                    <a:pt x="649" y="106"/>
                  </a:lnTo>
                  <a:lnTo>
                    <a:pt x="645" y="90"/>
                  </a:lnTo>
                  <a:lnTo>
                    <a:pt x="663" y="78"/>
                  </a:lnTo>
                  <a:lnTo>
                    <a:pt x="677" y="58"/>
                  </a:lnTo>
                  <a:lnTo>
                    <a:pt x="695" y="66"/>
                  </a:lnTo>
                  <a:lnTo>
                    <a:pt x="705" y="64"/>
                  </a:lnTo>
                  <a:lnTo>
                    <a:pt x="721" y="72"/>
                  </a:lnTo>
                  <a:lnTo>
                    <a:pt x="735" y="56"/>
                  </a:lnTo>
                  <a:lnTo>
                    <a:pt x="721" y="46"/>
                  </a:lnTo>
                  <a:lnTo>
                    <a:pt x="703" y="44"/>
                  </a:lnTo>
                  <a:lnTo>
                    <a:pt x="691" y="30"/>
                  </a:lnTo>
                  <a:lnTo>
                    <a:pt x="703" y="24"/>
                  </a:lnTo>
                  <a:lnTo>
                    <a:pt x="717" y="32"/>
                  </a:lnTo>
                  <a:lnTo>
                    <a:pt x="729" y="34"/>
                  </a:lnTo>
                  <a:lnTo>
                    <a:pt x="741" y="32"/>
                  </a:lnTo>
                  <a:close/>
                  <a:moveTo>
                    <a:pt x="1189" y="1326"/>
                  </a:moveTo>
                  <a:lnTo>
                    <a:pt x="1189" y="1346"/>
                  </a:lnTo>
                  <a:lnTo>
                    <a:pt x="1199" y="1364"/>
                  </a:lnTo>
                  <a:lnTo>
                    <a:pt x="1209" y="1388"/>
                  </a:lnTo>
                  <a:lnTo>
                    <a:pt x="1219" y="1392"/>
                  </a:lnTo>
                  <a:lnTo>
                    <a:pt x="1225" y="1406"/>
                  </a:lnTo>
                  <a:lnTo>
                    <a:pt x="1221" y="1414"/>
                  </a:lnTo>
                  <a:lnTo>
                    <a:pt x="1223" y="1436"/>
                  </a:lnTo>
                  <a:lnTo>
                    <a:pt x="1239" y="1450"/>
                  </a:lnTo>
                  <a:lnTo>
                    <a:pt x="1253" y="1460"/>
                  </a:lnTo>
                  <a:lnTo>
                    <a:pt x="1251" y="1466"/>
                  </a:lnTo>
                  <a:lnTo>
                    <a:pt x="1251" y="1472"/>
                  </a:lnTo>
                  <a:lnTo>
                    <a:pt x="1283" y="1474"/>
                  </a:lnTo>
                  <a:lnTo>
                    <a:pt x="1283" y="1460"/>
                  </a:lnTo>
                  <a:lnTo>
                    <a:pt x="1289" y="1460"/>
                  </a:lnTo>
                  <a:lnTo>
                    <a:pt x="1295" y="1444"/>
                  </a:lnTo>
                  <a:lnTo>
                    <a:pt x="1307" y="1450"/>
                  </a:lnTo>
                  <a:lnTo>
                    <a:pt x="1309" y="1442"/>
                  </a:lnTo>
                  <a:lnTo>
                    <a:pt x="1315" y="1440"/>
                  </a:lnTo>
                  <a:lnTo>
                    <a:pt x="1317" y="1424"/>
                  </a:lnTo>
                  <a:lnTo>
                    <a:pt x="1321" y="1414"/>
                  </a:lnTo>
                  <a:lnTo>
                    <a:pt x="1325" y="1402"/>
                  </a:lnTo>
                  <a:lnTo>
                    <a:pt x="1339" y="1402"/>
                  </a:lnTo>
                  <a:lnTo>
                    <a:pt x="1341" y="1394"/>
                  </a:lnTo>
                  <a:lnTo>
                    <a:pt x="1337" y="1378"/>
                  </a:lnTo>
                  <a:lnTo>
                    <a:pt x="1341" y="1358"/>
                  </a:lnTo>
                  <a:lnTo>
                    <a:pt x="1337" y="1350"/>
                  </a:lnTo>
                  <a:lnTo>
                    <a:pt x="1339" y="1332"/>
                  </a:lnTo>
                  <a:lnTo>
                    <a:pt x="1327" y="1324"/>
                  </a:lnTo>
                  <a:lnTo>
                    <a:pt x="1313" y="1328"/>
                  </a:lnTo>
                  <a:lnTo>
                    <a:pt x="1297" y="1332"/>
                  </a:lnTo>
                  <a:lnTo>
                    <a:pt x="1279" y="1336"/>
                  </a:lnTo>
                  <a:lnTo>
                    <a:pt x="1277" y="1344"/>
                  </a:lnTo>
                  <a:lnTo>
                    <a:pt x="1259" y="1342"/>
                  </a:lnTo>
                  <a:lnTo>
                    <a:pt x="1231" y="1338"/>
                  </a:lnTo>
                  <a:lnTo>
                    <a:pt x="1215" y="1334"/>
                  </a:lnTo>
                  <a:lnTo>
                    <a:pt x="1207" y="1326"/>
                  </a:lnTo>
                  <a:lnTo>
                    <a:pt x="1191" y="1324"/>
                  </a:lnTo>
                  <a:lnTo>
                    <a:pt x="1189" y="13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0" name="Austria">
              <a:extLst>
                <a:ext uri="{FF2B5EF4-FFF2-40B4-BE49-F238E27FC236}">
                  <a16:creationId xmlns="" xmlns:a16="http://schemas.microsoft.com/office/drawing/2014/main" id="{E78556C1-9D20-44C4-AA4C-40FE2D752496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728" y="2765248"/>
              <a:ext cx="238181" cy="121926"/>
            </a:xfrm>
            <a:custGeom>
              <a:avLst/>
              <a:gdLst/>
              <a:ahLst/>
              <a:cxnLst>
                <a:cxn ang="0">
                  <a:pos x="42" y="124"/>
                </a:cxn>
                <a:cxn ang="0">
                  <a:pos x="32" y="116"/>
                </a:cxn>
                <a:cxn ang="0">
                  <a:pos x="18" y="120"/>
                </a:cxn>
                <a:cxn ang="0">
                  <a:pos x="4" y="114"/>
                </a:cxn>
                <a:cxn ang="0">
                  <a:pos x="0" y="100"/>
                </a:cxn>
                <a:cxn ang="0">
                  <a:pos x="6" y="86"/>
                </a:cxn>
                <a:cxn ang="0">
                  <a:pos x="92" y="82"/>
                </a:cxn>
                <a:cxn ang="0">
                  <a:pos x="108" y="74"/>
                </a:cxn>
                <a:cxn ang="0">
                  <a:pos x="126" y="84"/>
                </a:cxn>
                <a:cxn ang="0">
                  <a:pos x="138" y="78"/>
                </a:cxn>
                <a:cxn ang="0">
                  <a:pos x="122" y="60"/>
                </a:cxn>
                <a:cxn ang="0">
                  <a:pos x="120" y="46"/>
                </a:cxn>
                <a:cxn ang="0">
                  <a:pos x="138" y="36"/>
                </a:cxn>
                <a:cxn ang="0">
                  <a:pos x="154" y="22"/>
                </a:cxn>
                <a:cxn ang="0">
                  <a:pos x="172" y="20"/>
                </a:cxn>
                <a:cxn ang="0">
                  <a:pos x="176" y="26"/>
                </a:cxn>
                <a:cxn ang="0">
                  <a:pos x="192" y="24"/>
                </a:cxn>
                <a:cxn ang="0">
                  <a:pos x="208" y="0"/>
                </a:cxn>
                <a:cxn ang="0">
                  <a:pos x="230" y="4"/>
                </a:cxn>
                <a:cxn ang="0">
                  <a:pos x="252" y="8"/>
                </a:cxn>
                <a:cxn ang="0">
                  <a:pos x="270" y="8"/>
                </a:cxn>
                <a:cxn ang="0">
                  <a:pos x="286" y="18"/>
                </a:cxn>
                <a:cxn ang="0">
                  <a:pos x="280" y="36"/>
                </a:cxn>
                <a:cxn ang="0">
                  <a:pos x="294" y="48"/>
                </a:cxn>
                <a:cxn ang="0">
                  <a:pos x="286" y="60"/>
                </a:cxn>
                <a:cxn ang="0">
                  <a:pos x="282" y="80"/>
                </a:cxn>
                <a:cxn ang="0">
                  <a:pos x="264" y="74"/>
                </a:cxn>
                <a:cxn ang="0">
                  <a:pos x="258" y="88"/>
                </a:cxn>
                <a:cxn ang="0">
                  <a:pos x="252" y="106"/>
                </a:cxn>
                <a:cxn ang="0">
                  <a:pos x="248" y="124"/>
                </a:cxn>
                <a:cxn ang="0">
                  <a:pos x="236" y="122"/>
                </a:cxn>
                <a:cxn ang="0">
                  <a:pos x="222" y="134"/>
                </a:cxn>
                <a:cxn ang="0">
                  <a:pos x="214" y="130"/>
                </a:cxn>
                <a:cxn ang="0">
                  <a:pos x="200" y="138"/>
                </a:cxn>
                <a:cxn ang="0">
                  <a:pos x="188" y="148"/>
                </a:cxn>
                <a:cxn ang="0">
                  <a:pos x="150" y="146"/>
                </a:cxn>
                <a:cxn ang="0">
                  <a:pos x="124" y="140"/>
                </a:cxn>
                <a:cxn ang="0">
                  <a:pos x="102" y="126"/>
                </a:cxn>
                <a:cxn ang="0">
                  <a:pos x="98" y="112"/>
                </a:cxn>
                <a:cxn ang="0">
                  <a:pos x="66" y="112"/>
                </a:cxn>
                <a:cxn ang="0">
                  <a:pos x="42" y="124"/>
                </a:cxn>
              </a:cxnLst>
              <a:rect l="0" t="0" r="r" b="b"/>
              <a:pathLst>
                <a:path w="294" h="148">
                  <a:moveTo>
                    <a:pt x="42" y="124"/>
                  </a:moveTo>
                  <a:lnTo>
                    <a:pt x="32" y="116"/>
                  </a:lnTo>
                  <a:lnTo>
                    <a:pt x="18" y="120"/>
                  </a:lnTo>
                  <a:lnTo>
                    <a:pt x="4" y="114"/>
                  </a:lnTo>
                  <a:lnTo>
                    <a:pt x="0" y="100"/>
                  </a:lnTo>
                  <a:lnTo>
                    <a:pt x="6" y="86"/>
                  </a:lnTo>
                  <a:lnTo>
                    <a:pt x="92" y="82"/>
                  </a:lnTo>
                  <a:lnTo>
                    <a:pt x="108" y="74"/>
                  </a:lnTo>
                  <a:lnTo>
                    <a:pt x="126" y="84"/>
                  </a:lnTo>
                  <a:lnTo>
                    <a:pt x="138" y="78"/>
                  </a:lnTo>
                  <a:lnTo>
                    <a:pt x="122" y="60"/>
                  </a:lnTo>
                  <a:lnTo>
                    <a:pt x="120" y="46"/>
                  </a:lnTo>
                  <a:lnTo>
                    <a:pt x="138" y="36"/>
                  </a:lnTo>
                  <a:lnTo>
                    <a:pt x="154" y="22"/>
                  </a:lnTo>
                  <a:lnTo>
                    <a:pt x="172" y="20"/>
                  </a:lnTo>
                  <a:lnTo>
                    <a:pt x="176" y="26"/>
                  </a:lnTo>
                  <a:lnTo>
                    <a:pt x="192" y="24"/>
                  </a:lnTo>
                  <a:lnTo>
                    <a:pt x="208" y="0"/>
                  </a:lnTo>
                  <a:lnTo>
                    <a:pt x="230" y="4"/>
                  </a:lnTo>
                  <a:lnTo>
                    <a:pt x="252" y="8"/>
                  </a:lnTo>
                  <a:lnTo>
                    <a:pt x="270" y="8"/>
                  </a:lnTo>
                  <a:lnTo>
                    <a:pt x="286" y="18"/>
                  </a:lnTo>
                  <a:lnTo>
                    <a:pt x="280" y="36"/>
                  </a:lnTo>
                  <a:lnTo>
                    <a:pt x="294" y="48"/>
                  </a:lnTo>
                  <a:lnTo>
                    <a:pt x="286" y="60"/>
                  </a:lnTo>
                  <a:lnTo>
                    <a:pt x="282" y="80"/>
                  </a:lnTo>
                  <a:lnTo>
                    <a:pt x="264" y="74"/>
                  </a:lnTo>
                  <a:lnTo>
                    <a:pt x="258" y="88"/>
                  </a:lnTo>
                  <a:lnTo>
                    <a:pt x="252" y="106"/>
                  </a:lnTo>
                  <a:lnTo>
                    <a:pt x="248" y="124"/>
                  </a:lnTo>
                  <a:lnTo>
                    <a:pt x="236" y="122"/>
                  </a:lnTo>
                  <a:lnTo>
                    <a:pt x="222" y="134"/>
                  </a:lnTo>
                  <a:lnTo>
                    <a:pt x="214" y="130"/>
                  </a:lnTo>
                  <a:lnTo>
                    <a:pt x="200" y="138"/>
                  </a:lnTo>
                  <a:lnTo>
                    <a:pt x="188" y="148"/>
                  </a:lnTo>
                  <a:lnTo>
                    <a:pt x="150" y="146"/>
                  </a:lnTo>
                  <a:lnTo>
                    <a:pt x="124" y="140"/>
                  </a:lnTo>
                  <a:lnTo>
                    <a:pt x="102" y="126"/>
                  </a:lnTo>
                  <a:lnTo>
                    <a:pt x="98" y="112"/>
                  </a:lnTo>
                  <a:lnTo>
                    <a:pt x="66" y="112"/>
                  </a:lnTo>
                  <a:lnTo>
                    <a:pt x="42" y="1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1" name="Azerbaijan">
              <a:extLst>
                <a:ext uri="{FF2B5EF4-FFF2-40B4-BE49-F238E27FC236}">
                  <a16:creationId xmlns="" xmlns:a16="http://schemas.microsoft.com/office/drawing/2014/main" id="{1DEFC69D-3012-4AC8-BE7A-A82873A935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179304" y="3087764"/>
              <a:ext cx="169851" cy="159290"/>
            </a:xfrm>
            <a:custGeom>
              <a:avLst/>
              <a:gdLst/>
              <a:ahLst/>
              <a:cxnLst>
                <a:cxn ang="0">
                  <a:pos x="208" y="229"/>
                </a:cxn>
                <a:cxn ang="0">
                  <a:pos x="180" y="215"/>
                </a:cxn>
                <a:cxn ang="0">
                  <a:pos x="161" y="201"/>
                </a:cxn>
                <a:cxn ang="0">
                  <a:pos x="173" y="182"/>
                </a:cxn>
                <a:cxn ang="0">
                  <a:pos x="159" y="151"/>
                </a:cxn>
                <a:cxn ang="0">
                  <a:pos x="126" y="173"/>
                </a:cxn>
                <a:cxn ang="0">
                  <a:pos x="95" y="196"/>
                </a:cxn>
                <a:cxn ang="0">
                  <a:pos x="92" y="180"/>
                </a:cxn>
                <a:cxn ang="0">
                  <a:pos x="97" y="168"/>
                </a:cxn>
                <a:cxn ang="0">
                  <a:pos x="95" y="161"/>
                </a:cxn>
                <a:cxn ang="0">
                  <a:pos x="57" y="125"/>
                </a:cxn>
                <a:cxn ang="0">
                  <a:pos x="66" y="99"/>
                </a:cxn>
                <a:cxn ang="0">
                  <a:pos x="48" y="99"/>
                </a:cxn>
                <a:cxn ang="0">
                  <a:pos x="33" y="90"/>
                </a:cxn>
                <a:cxn ang="0">
                  <a:pos x="29" y="83"/>
                </a:cxn>
                <a:cxn ang="0">
                  <a:pos x="36" y="66"/>
                </a:cxn>
                <a:cxn ang="0">
                  <a:pos x="19" y="64"/>
                </a:cxn>
                <a:cxn ang="0">
                  <a:pos x="7" y="50"/>
                </a:cxn>
                <a:cxn ang="0">
                  <a:pos x="19" y="40"/>
                </a:cxn>
                <a:cxn ang="0">
                  <a:pos x="36" y="38"/>
                </a:cxn>
                <a:cxn ang="0">
                  <a:pos x="50" y="52"/>
                </a:cxn>
                <a:cxn ang="0">
                  <a:pos x="83" y="50"/>
                </a:cxn>
                <a:cxn ang="0">
                  <a:pos x="81" y="40"/>
                </a:cxn>
                <a:cxn ang="0">
                  <a:pos x="69" y="31"/>
                </a:cxn>
                <a:cxn ang="0">
                  <a:pos x="76" y="7"/>
                </a:cxn>
                <a:cxn ang="0">
                  <a:pos x="92" y="0"/>
                </a:cxn>
                <a:cxn ang="0">
                  <a:pos x="107" y="17"/>
                </a:cxn>
                <a:cxn ang="0">
                  <a:pos x="123" y="21"/>
                </a:cxn>
                <a:cxn ang="0">
                  <a:pos x="130" y="38"/>
                </a:cxn>
                <a:cxn ang="0">
                  <a:pos x="156" y="45"/>
                </a:cxn>
                <a:cxn ang="0">
                  <a:pos x="166" y="45"/>
                </a:cxn>
                <a:cxn ang="0">
                  <a:pos x="170" y="31"/>
                </a:cxn>
                <a:cxn ang="0">
                  <a:pos x="192" y="21"/>
                </a:cxn>
                <a:cxn ang="0">
                  <a:pos x="208" y="50"/>
                </a:cxn>
                <a:cxn ang="0">
                  <a:pos x="208" y="69"/>
                </a:cxn>
                <a:cxn ang="0">
                  <a:pos x="218" y="73"/>
                </a:cxn>
                <a:cxn ang="0">
                  <a:pos x="232" y="95"/>
                </a:cxn>
                <a:cxn ang="0">
                  <a:pos x="253" y="97"/>
                </a:cxn>
                <a:cxn ang="0">
                  <a:pos x="253" y="104"/>
                </a:cxn>
                <a:cxn ang="0">
                  <a:pos x="229" y="121"/>
                </a:cxn>
                <a:cxn ang="0">
                  <a:pos x="225" y="180"/>
                </a:cxn>
                <a:cxn ang="0">
                  <a:pos x="218" y="168"/>
                </a:cxn>
                <a:cxn ang="0">
                  <a:pos x="208" y="170"/>
                </a:cxn>
                <a:cxn ang="0">
                  <a:pos x="208" y="229"/>
                </a:cxn>
                <a:cxn ang="0">
                  <a:pos x="69" y="189"/>
                </a:cxn>
                <a:cxn ang="0">
                  <a:pos x="74" y="175"/>
                </a:cxn>
                <a:cxn ang="0">
                  <a:pos x="66" y="173"/>
                </a:cxn>
                <a:cxn ang="0">
                  <a:pos x="64" y="163"/>
                </a:cxn>
                <a:cxn ang="0">
                  <a:pos x="59" y="154"/>
                </a:cxn>
                <a:cxn ang="0">
                  <a:pos x="48" y="149"/>
                </a:cxn>
                <a:cxn ang="0">
                  <a:pos x="36" y="149"/>
                </a:cxn>
                <a:cxn ang="0">
                  <a:pos x="24" y="147"/>
                </a:cxn>
                <a:cxn ang="0">
                  <a:pos x="0" y="147"/>
                </a:cxn>
                <a:cxn ang="0">
                  <a:pos x="12" y="156"/>
                </a:cxn>
                <a:cxn ang="0">
                  <a:pos x="50" y="191"/>
                </a:cxn>
                <a:cxn ang="0">
                  <a:pos x="59" y="194"/>
                </a:cxn>
                <a:cxn ang="0">
                  <a:pos x="74" y="199"/>
                </a:cxn>
                <a:cxn ang="0">
                  <a:pos x="69" y="189"/>
                </a:cxn>
              </a:cxnLst>
              <a:rect l="0" t="0" r="r" b="b"/>
              <a:pathLst>
                <a:path w="253" h="229">
                  <a:moveTo>
                    <a:pt x="208" y="229"/>
                  </a:moveTo>
                  <a:lnTo>
                    <a:pt x="180" y="215"/>
                  </a:lnTo>
                  <a:lnTo>
                    <a:pt x="161" y="201"/>
                  </a:lnTo>
                  <a:lnTo>
                    <a:pt x="173" y="182"/>
                  </a:lnTo>
                  <a:lnTo>
                    <a:pt x="159" y="151"/>
                  </a:lnTo>
                  <a:lnTo>
                    <a:pt x="126" y="173"/>
                  </a:lnTo>
                  <a:lnTo>
                    <a:pt x="95" y="196"/>
                  </a:lnTo>
                  <a:lnTo>
                    <a:pt x="92" y="180"/>
                  </a:lnTo>
                  <a:lnTo>
                    <a:pt x="97" y="168"/>
                  </a:lnTo>
                  <a:lnTo>
                    <a:pt x="95" y="161"/>
                  </a:lnTo>
                  <a:lnTo>
                    <a:pt x="57" y="125"/>
                  </a:lnTo>
                  <a:lnTo>
                    <a:pt x="66" y="99"/>
                  </a:lnTo>
                  <a:lnTo>
                    <a:pt x="48" y="99"/>
                  </a:lnTo>
                  <a:lnTo>
                    <a:pt x="33" y="90"/>
                  </a:lnTo>
                  <a:lnTo>
                    <a:pt x="29" y="83"/>
                  </a:lnTo>
                  <a:lnTo>
                    <a:pt x="36" y="66"/>
                  </a:lnTo>
                  <a:lnTo>
                    <a:pt x="19" y="64"/>
                  </a:lnTo>
                  <a:lnTo>
                    <a:pt x="7" y="50"/>
                  </a:lnTo>
                  <a:lnTo>
                    <a:pt x="19" y="40"/>
                  </a:lnTo>
                  <a:lnTo>
                    <a:pt x="36" y="38"/>
                  </a:lnTo>
                  <a:lnTo>
                    <a:pt x="50" y="52"/>
                  </a:lnTo>
                  <a:lnTo>
                    <a:pt x="83" y="50"/>
                  </a:lnTo>
                  <a:lnTo>
                    <a:pt x="81" y="40"/>
                  </a:lnTo>
                  <a:lnTo>
                    <a:pt x="69" y="31"/>
                  </a:lnTo>
                  <a:lnTo>
                    <a:pt x="76" y="7"/>
                  </a:lnTo>
                  <a:lnTo>
                    <a:pt x="92" y="0"/>
                  </a:lnTo>
                  <a:lnTo>
                    <a:pt x="107" y="17"/>
                  </a:lnTo>
                  <a:lnTo>
                    <a:pt x="123" y="21"/>
                  </a:lnTo>
                  <a:lnTo>
                    <a:pt x="130" y="38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1"/>
                  </a:lnTo>
                  <a:lnTo>
                    <a:pt x="192" y="21"/>
                  </a:lnTo>
                  <a:lnTo>
                    <a:pt x="208" y="50"/>
                  </a:lnTo>
                  <a:lnTo>
                    <a:pt x="208" y="69"/>
                  </a:lnTo>
                  <a:lnTo>
                    <a:pt x="218" y="73"/>
                  </a:lnTo>
                  <a:lnTo>
                    <a:pt x="232" y="95"/>
                  </a:lnTo>
                  <a:lnTo>
                    <a:pt x="253" y="97"/>
                  </a:lnTo>
                  <a:lnTo>
                    <a:pt x="253" y="104"/>
                  </a:lnTo>
                  <a:lnTo>
                    <a:pt x="229" y="121"/>
                  </a:lnTo>
                  <a:lnTo>
                    <a:pt x="225" y="180"/>
                  </a:lnTo>
                  <a:lnTo>
                    <a:pt x="218" y="168"/>
                  </a:lnTo>
                  <a:lnTo>
                    <a:pt x="208" y="170"/>
                  </a:lnTo>
                  <a:lnTo>
                    <a:pt x="208" y="229"/>
                  </a:lnTo>
                  <a:moveTo>
                    <a:pt x="69" y="189"/>
                  </a:moveTo>
                  <a:lnTo>
                    <a:pt x="74" y="175"/>
                  </a:lnTo>
                  <a:lnTo>
                    <a:pt x="66" y="173"/>
                  </a:lnTo>
                  <a:lnTo>
                    <a:pt x="64" y="163"/>
                  </a:lnTo>
                  <a:lnTo>
                    <a:pt x="59" y="154"/>
                  </a:lnTo>
                  <a:lnTo>
                    <a:pt x="48" y="149"/>
                  </a:lnTo>
                  <a:lnTo>
                    <a:pt x="36" y="149"/>
                  </a:lnTo>
                  <a:lnTo>
                    <a:pt x="24" y="147"/>
                  </a:lnTo>
                  <a:lnTo>
                    <a:pt x="0" y="147"/>
                  </a:lnTo>
                  <a:lnTo>
                    <a:pt x="12" y="156"/>
                  </a:lnTo>
                  <a:lnTo>
                    <a:pt x="50" y="191"/>
                  </a:lnTo>
                  <a:lnTo>
                    <a:pt x="59" y="194"/>
                  </a:lnTo>
                  <a:lnTo>
                    <a:pt x="74" y="199"/>
                  </a:lnTo>
                  <a:lnTo>
                    <a:pt x="69" y="189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2" name="Bahrain">
              <a:extLst>
                <a:ext uri="{FF2B5EF4-FFF2-40B4-BE49-F238E27FC236}">
                  <a16:creationId xmlns="" xmlns:a16="http://schemas.microsoft.com/office/drawing/2014/main" id="{DE97C7CD-13E1-4259-8849-145BABF8361E}"/>
                </a:ext>
              </a:extLst>
            </p:cNvPr>
            <p:cNvSpPr>
              <a:spLocks/>
            </p:cNvSpPr>
            <p:nvPr/>
          </p:nvSpPr>
          <p:spPr bwMode="gray">
            <a:xfrm>
              <a:off x="7360869" y="3689531"/>
              <a:ext cx="11715" cy="176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12" y="2"/>
                </a:cxn>
                <a:cxn ang="0">
                  <a:pos x="10" y="24"/>
                </a:cxn>
                <a:cxn ang="0">
                  <a:pos x="2" y="16"/>
                </a:cxn>
                <a:cxn ang="0">
                  <a:pos x="2" y="10"/>
                </a:cxn>
                <a:cxn ang="0">
                  <a:pos x="0" y="2"/>
                </a:cxn>
              </a:cxnLst>
              <a:rect l="0" t="0" r="r" b="b"/>
              <a:pathLst>
                <a:path w="12" h="24">
                  <a:moveTo>
                    <a:pt x="0" y="2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10" y="24"/>
                  </a:lnTo>
                  <a:lnTo>
                    <a:pt x="2" y="16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3" name="Bangladesh">
              <a:extLst>
                <a:ext uri="{FF2B5EF4-FFF2-40B4-BE49-F238E27FC236}">
                  <a16:creationId xmlns="" xmlns:a16="http://schemas.microsoft.com/office/drawing/2014/main" id="{EC201309-ABE0-4AFC-B3DD-8C958C816ECD}"/>
                </a:ext>
              </a:extLst>
            </p:cNvPr>
            <p:cNvSpPr>
              <a:spLocks/>
            </p:cNvSpPr>
            <p:nvPr/>
          </p:nvSpPr>
          <p:spPr bwMode="gray">
            <a:xfrm>
              <a:off x="8518584" y="3691497"/>
              <a:ext cx="150328" cy="202557"/>
            </a:xfrm>
            <a:custGeom>
              <a:avLst/>
              <a:gdLst/>
              <a:ahLst/>
              <a:cxnLst>
                <a:cxn ang="0">
                  <a:pos x="178" y="216"/>
                </a:cxn>
                <a:cxn ang="0">
                  <a:pos x="174" y="192"/>
                </a:cxn>
                <a:cxn ang="0">
                  <a:pos x="172" y="170"/>
                </a:cxn>
                <a:cxn ang="0">
                  <a:pos x="168" y="118"/>
                </a:cxn>
                <a:cxn ang="0">
                  <a:pos x="158" y="112"/>
                </a:cxn>
                <a:cxn ang="0">
                  <a:pos x="150" y="118"/>
                </a:cxn>
                <a:cxn ang="0">
                  <a:pos x="146" y="134"/>
                </a:cxn>
                <a:cxn ang="0">
                  <a:pos x="128" y="124"/>
                </a:cxn>
                <a:cxn ang="0">
                  <a:pos x="130" y="114"/>
                </a:cxn>
                <a:cxn ang="0">
                  <a:pos x="136" y="102"/>
                </a:cxn>
                <a:cxn ang="0">
                  <a:pos x="150" y="94"/>
                </a:cxn>
                <a:cxn ang="0">
                  <a:pos x="162" y="84"/>
                </a:cxn>
                <a:cxn ang="0">
                  <a:pos x="180" y="58"/>
                </a:cxn>
                <a:cxn ang="0">
                  <a:pos x="182" y="42"/>
                </a:cxn>
                <a:cxn ang="0">
                  <a:pos x="104" y="40"/>
                </a:cxn>
                <a:cxn ang="0">
                  <a:pos x="86" y="44"/>
                </a:cxn>
                <a:cxn ang="0">
                  <a:pos x="72" y="38"/>
                </a:cxn>
                <a:cxn ang="0">
                  <a:pos x="70" y="24"/>
                </a:cxn>
                <a:cxn ang="0">
                  <a:pos x="62" y="12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30" y="8"/>
                </a:cxn>
                <a:cxn ang="0">
                  <a:pos x="20" y="2"/>
                </a:cxn>
                <a:cxn ang="0">
                  <a:pos x="6" y="4"/>
                </a:cxn>
                <a:cxn ang="0">
                  <a:pos x="8" y="18"/>
                </a:cxn>
                <a:cxn ang="0">
                  <a:pos x="0" y="32"/>
                </a:cxn>
                <a:cxn ang="0">
                  <a:pos x="16" y="48"/>
                </a:cxn>
                <a:cxn ang="0">
                  <a:pos x="22" y="46"/>
                </a:cxn>
                <a:cxn ang="0">
                  <a:pos x="32" y="56"/>
                </a:cxn>
                <a:cxn ang="0">
                  <a:pos x="24" y="72"/>
                </a:cxn>
                <a:cxn ang="0">
                  <a:pos x="14" y="72"/>
                </a:cxn>
                <a:cxn ang="0">
                  <a:pos x="8" y="84"/>
                </a:cxn>
                <a:cxn ang="0">
                  <a:pos x="30" y="102"/>
                </a:cxn>
                <a:cxn ang="0">
                  <a:pos x="24" y="116"/>
                </a:cxn>
                <a:cxn ang="0">
                  <a:pos x="42" y="156"/>
                </a:cxn>
                <a:cxn ang="0">
                  <a:pos x="56" y="202"/>
                </a:cxn>
                <a:cxn ang="0">
                  <a:pos x="70" y="190"/>
                </a:cxn>
                <a:cxn ang="0">
                  <a:pos x="80" y="196"/>
                </a:cxn>
                <a:cxn ang="0">
                  <a:pos x="92" y="180"/>
                </a:cxn>
                <a:cxn ang="0">
                  <a:pos x="96" y="142"/>
                </a:cxn>
                <a:cxn ang="0">
                  <a:pos x="134" y="170"/>
                </a:cxn>
                <a:cxn ang="0">
                  <a:pos x="142" y="188"/>
                </a:cxn>
                <a:cxn ang="0">
                  <a:pos x="144" y="222"/>
                </a:cxn>
                <a:cxn ang="0">
                  <a:pos x="156" y="236"/>
                </a:cxn>
                <a:cxn ang="0">
                  <a:pos x="172" y="250"/>
                </a:cxn>
                <a:cxn ang="0">
                  <a:pos x="174" y="220"/>
                </a:cxn>
                <a:cxn ang="0">
                  <a:pos x="178" y="216"/>
                </a:cxn>
              </a:cxnLst>
              <a:rect l="0" t="0" r="r" b="b"/>
              <a:pathLst>
                <a:path w="182" h="250">
                  <a:moveTo>
                    <a:pt x="178" y="216"/>
                  </a:moveTo>
                  <a:lnTo>
                    <a:pt x="174" y="192"/>
                  </a:lnTo>
                  <a:lnTo>
                    <a:pt x="172" y="170"/>
                  </a:lnTo>
                  <a:lnTo>
                    <a:pt x="168" y="118"/>
                  </a:lnTo>
                  <a:lnTo>
                    <a:pt x="158" y="112"/>
                  </a:lnTo>
                  <a:lnTo>
                    <a:pt x="150" y="118"/>
                  </a:lnTo>
                  <a:lnTo>
                    <a:pt x="146" y="134"/>
                  </a:lnTo>
                  <a:lnTo>
                    <a:pt x="128" y="124"/>
                  </a:lnTo>
                  <a:lnTo>
                    <a:pt x="130" y="114"/>
                  </a:lnTo>
                  <a:lnTo>
                    <a:pt x="136" y="102"/>
                  </a:lnTo>
                  <a:lnTo>
                    <a:pt x="150" y="94"/>
                  </a:lnTo>
                  <a:lnTo>
                    <a:pt x="162" y="84"/>
                  </a:lnTo>
                  <a:lnTo>
                    <a:pt x="180" y="58"/>
                  </a:lnTo>
                  <a:lnTo>
                    <a:pt x="182" y="42"/>
                  </a:lnTo>
                  <a:lnTo>
                    <a:pt x="104" y="40"/>
                  </a:lnTo>
                  <a:lnTo>
                    <a:pt x="86" y="44"/>
                  </a:lnTo>
                  <a:lnTo>
                    <a:pt x="72" y="38"/>
                  </a:lnTo>
                  <a:lnTo>
                    <a:pt x="70" y="24"/>
                  </a:lnTo>
                  <a:lnTo>
                    <a:pt x="62" y="12"/>
                  </a:lnTo>
                  <a:lnTo>
                    <a:pt x="52" y="12"/>
                  </a:lnTo>
                  <a:lnTo>
                    <a:pt x="44" y="0"/>
                  </a:lnTo>
                  <a:lnTo>
                    <a:pt x="30" y="8"/>
                  </a:lnTo>
                  <a:lnTo>
                    <a:pt x="20" y="2"/>
                  </a:lnTo>
                  <a:lnTo>
                    <a:pt x="6" y="4"/>
                  </a:lnTo>
                  <a:lnTo>
                    <a:pt x="8" y="18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22" y="46"/>
                  </a:lnTo>
                  <a:lnTo>
                    <a:pt x="32" y="56"/>
                  </a:lnTo>
                  <a:lnTo>
                    <a:pt x="24" y="72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30" y="102"/>
                  </a:lnTo>
                  <a:lnTo>
                    <a:pt x="24" y="116"/>
                  </a:lnTo>
                  <a:lnTo>
                    <a:pt x="42" y="156"/>
                  </a:lnTo>
                  <a:lnTo>
                    <a:pt x="56" y="202"/>
                  </a:lnTo>
                  <a:lnTo>
                    <a:pt x="70" y="190"/>
                  </a:lnTo>
                  <a:lnTo>
                    <a:pt x="80" y="196"/>
                  </a:lnTo>
                  <a:lnTo>
                    <a:pt x="92" y="180"/>
                  </a:lnTo>
                  <a:lnTo>
                    <a:pt x="96" y="142"/>
                  </a:lnTo>
                  <a:lnTo>
                    <a:pt x="134" y="170"/>
                  </a:lnTo>
                  <a:lnTo>
                    <a:pt x="142" y="188"/>
                  </a:lnTo>
                  <a:lnTo>
                    <a:pt x="144" y="222"/>
                  </a:lnTo>
                  <a:lnTo>
                    <a:pt x="156" y="236"/>
                  </a:lnTo>
                  <a:lnTo>
                    <a:pt x="172" y="250"/>
                  </a:lnTo>
                  <a:lnTo>
                    <a:pt x="174" y="220"/>
                  </a:lnTo>
                  <a:lnTo>
                    <a:pt x="178" y="2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4" name="Belarus">
              <a:extLst>
                <a:ext uri="{FF2B5EF4-FFF2-40B4-BE49-F238E27FC236}">
                  <a16:creationId xmlns="" xmlns:a16="http://schemas.microsoft.com/office/drawing/2014/main" id="{A48D1ADF-DCDD-4C9A-B9B0-7FCB0896FFE5}"/>
                </a:ext>
              </a:extLst>
            </p:cNvPr>
            <p:cNvSpPr>
              <a:spLocks/>
            </p:cNvSpPr>
            <p:nvPr/>
          </p:nvSpPr>
          <p:spPr bwMode="gray">
            <a:xfrm>
              <a:off x="6517474" y="2381769"/>
              <a:ext cx="294797" cy="269419"/>
            </a:xfrm>
            <a:custGeom>
              <a:avLst/>
              <a:gdLst/>
              <a:ahLst/>
              <a:cxnLst>
                <a:cxn ang="0">
                  <a:pos x="330" y="268"/>
                </a:cxn>
                <a:cxn ang="0">
                  <a:pos x="322" y="210"/>
                </a:cxn>
                <a:cxn ang="0">
                  <a:pos x="352" y="202"/>
                </a:cxn>
                <a:cxn ang="0">
                  <a:pos x="352" y="174"/>
                </a:cxn>
                <a:cxn ang="0">
                  <a:pos x="336" y="154"/>
                </a:cxn>
                <a:cxn ang="0">
                  <a:pos x="304" y="128"/>
                </a:cxn>
                <a:cxn ang="0">
                  <a:pos x="300" y="92"/>
                </a:cxn>
                <a:cxn ang="0">
                  <a:pos x="298" y="62"/>
                </a:cxn>
                <a:cxn ang="0">
                  <a:pos x="270" y="16"/>
                </a:cxn>
                <a:cxn ang="0">
                  <a:pos x="244" y="8"/>
                </a:cxn>
                <a:cxn ang="0">
                  <a:pos x="216" y="10"/>
                </a:cxn>
                <a:cxn ang="0">
                  <a:pos x="190" y="0"/>
                </a:cxn>
                <a:cxn ang="0">
                  <a:pos x="174" y="50"/>
                </a:cxn>
                <a:cxn ang="0">
                  <a:pos x="152" y="46"/>
                </a:cxn>
                <a:cxn ang="0">
                  <a:pos x="136" y="74"/>
                </a:cxn>
                <a:cxn ang="0">
                  <a:pos x="104" y="116"/>
                </a:cxn>
                <a:cxn ang="0">
                  <a:pos x="106" y="152"/>
                </a:cxn>
                <a:cxn ang="0">
                  <a:pos x="66" y="140"/>
                </a:cxn>
                <a:cxn ang="0">
                  <a:pos x="18" y="162"/>
                </a:cxn>
                <a:cxn ang="0">
                  <a:pos x="28" y="214"/>
                </a:cxn>
                <a:cxn ang="0">
                  <a:pos x="22" y="250"/>
                </a:cxn>
                <a:cxn ang="0">
                  <a:pos x="0" y="268"/>
                </a:cxn>
                <a:cxn ang="0">
                  <a:pos x="18" y="304"/>
                </a:cxn>
                <a:cxn ang="0">
                  <a:pos x="52" y="296"/>
                </a:cxn>
                <a:cxn ang="0">
                  <a:pos x="108" y="294"/>
                </a:cxn>
                <a:cxn ang="0">
                  <a:pos x="134" y="304"/>
                </a:cxn>
                <a:cxn ang="0">
                  <a:pos x="160" y="302"/>
                </a:cxn>
                <a:cxn ang="0">
                  <a:pos x="198" y="306"/>
                </a:cxn>
                <a:cxn ang="0">
                  <a:pos x="226" y="308"/>
                </a:cxn>
                <a:cxn ang="0">
                  <a:pos x="242" y="330"/>
                </a:cxn>
                <a:cxn ang="0">
                  <a:pos x="282" y="328"/>
                </a:cxn>
                <a:cxn ang="0">
                  <a:pos x="300" y="276"/>
                </a:cxn>
              </a:cxnLst>
              <a:rect l="0" t="0" r="r" b="b"/>
              <a:pathLst>
                <a:path w="364" h="330">
                  <a:moveTo>
                    <a:pt x="300" y="276"/>
                  </a:moveTo>
                  <a:lnTo>
                    <a:pt x="330" y="268"/>
                  </a:lnTo>
                  <a:lnTo>
                    <a:pt x="336" y="236"/>
                  </a:lnTo>
                  <a:lnTo>
                    <a:pt x="322" y="210"/>
                  </a:lnTo>
                  <a:lnTo>
                    <a:pt x="328" y="200"/>
                  </a:lnTo>
                  <a:lnTo>
                    <a:pt x="352" y="202"/>
                  </a:lnTo>
                  <a:lnTo>
                    <a:pt x="364" y="186"/>
                  </a:lnTo>
                  <a:lnTo>
                    <a:pt x="352" y="174"/>
                  </a:lnTo>
                  <a:lnTo>
                    <a:pt x="330" y="172"/>
                  </a:lnTo>
                  <a:lnTo>
                    <a:pt x="336" y="154"/>
                  </a:lnTo>
                  <a:lnTo>
                    <a:pt x="318" y="134"/>
                  </a:lnTo>
                  <a:lnTo>
                    <a:pt x="304" y="128"/>
                  </a:lnTo>
                  <a:lnTo>
                    <a:pt x="310" y="110"/>
                  </a:lnTo>
                  <a:lnTo>
                    <a:pt x="300" y="92"/>
                  </a:lnTo>
                  <a:lnTo>
                    <a:pt x="308" y="84"/>
                  </a:lnTo>
                  <a:lnTo>
                    <a:pt x="298" y="62"/>
                  </a:lnTo>
                  <a:lnTo>
                    <a:pt x="302" y="40"/>
                  </a:lnTo>
                  <a:lnTo>
                    <a:pt x="270" y="16"/>
                  </a:lnTo>
                  <a:lnTo>
                    <a:pt x="242" y="28"/>
                  </a:lnTo>
                  <a:lnTo>
                    <a:pt x="244" y="8"/>
                  </a:lnTo>
                  <a:lnTo>
                    <a:pt x="226" y="2"/>
                  </a:lnTo>
                  <a:lnTo>
                    <a:pt x="216" y="10"/>
                  </a:lnTo>
                  <a:lnTo>
                    <a:pt x="208" y="0"/>
                  </a:lnTo>
                  <a:lnTo>
                    <a:pt x="190" y="0"/>
                  </a:lnTo>
                  <a:lnTo>
                    <a:pt x="176" y="34"/>
                  </a:lnTo>
                  <a:lnTo>
                    <a:pt x="174" y="50"/>
                  </a:lnTo>
                  <a:lnTo>
                    <a:pt x="164" y="56"/>
                  </a:lnTo>
                  <a:lnTo>
                    <a:pt x="152" y="46"/>
                  </a:lnTo>
                  <a:lnTo>
                    <a:pt x="130" y="54"/>
                  </a:lnTo>
                  <a:lnTo>
                    <a:pt x="136" y="74"/>
                  </a:lnTo>
                  <a:lnTo>
                    <a:pt x="122" y="80"/>
                  </a:lnTo>
                  <a:lnTo>
                    <a:pt x="104" y="116"/>
                  </a:lnTo>
                  <a:lnTo>
                    <a:pt x="110" y="138"/>
                  </a:lnTo>
                  <a:lnTo>
                    <a:pt x="106" y="152"/>
                  </a:lnTo>
                  <a:lnTo>
                    <a:pt x="80" y="140"/>
                  </a:lnTo>
                  <a:lnTo>
                    <a:pt x="66" y="140"/>
                  </a:lnTo>
                  <a:lnTo>
                    <a:pt x="58" y="162"/>
                  </a:lnTo>
                  <a:lnTo>
                    <a:pt x="18" y="162"/>
                  </a:lnTo>
                  <a:lnTo>
                    <a:pt x="20" y="194"/>
                  </a:lnTo>
                  <a:lnTo>
                    <a:pt x="28" y="214"/>
                  </a:lnTo>
                  <a:lnTo>
                    <a:pt x="28" y="238"/>
                  </a:lnTo>
                  <a:lnTo>
                    <a:pt x="22" y="250"/>
                  </a:lnTo>
                  <a:lnTo>
                    <a:pt x="8" y="248"/>
                  </a:lnTo>
                  <a:lnTo>
                    <a:pt x="0" y="268"/>
                  </a:lnTo>
                  <a:lnTo>
                    <a:pt x="22" y="282"/>
                  </a:lnTo>
                  <a:lnTo>
                    <a:pt x="18" y="304"/>
                  </a:lnTo>
                  <a:lnTo>
                    <a:pt x="36" y="304"/>
                  </a:lnTo>
                  <a:lnTo>
                    <a:pt x="52" y="296"/>
                  </a:lnTo>
                  <a:lnTo>
                    <a:pt x="96" y="292"/>
                  </a:lnTo>
                  <a:lnTo>
                    <a:pt x="108" y="294"/>
                  </a:lnTo>
                  <a:lnTo>
                    <a:pt x="122" y="294"/>
                  </a:lnTo>
                  <a:lnTo>
                    <a:pt x="134" y="304"/>
                  </a:lnTo>
                  <a:lnTo>
                    <a:pt x="148" y="304"/>
                  </a:lnTo>
                  <a:lnTo>
                    <a:pt x="160" y="302"/>
                  </a:lnTo>
                  <a:lnTo>
                    <a:pt x="182" y="318"/>
                  </a:lnTo>
                  <a:lnTo>
                    <a:pt x="198" y="306"/>
                  </a:lnTo>
                  <a:lnTo>
                    <a:pt x="216" y="316"/>
                  </a:lnTo>
                  <a:lnTo>
                    <a:pt x="226" y="308"/>
                  </a:lnTo>
                  <a:lnTo>
                    <a:pt x="238" y="312"/>
                  </a:lnTo>
                  <a:lnTo>
                    <a:pt x="242" y="330"/>
                  </a:lnTo>
                  <a:lnTo>
                    <a:pt x="266" y="326"/>
                  </a:lnTo>
                  <a:lnTo>
                    <a:pt x="282" y="328"/>
                  </a:lnTo>
                  <a:lnTo>
                    <a:pt x="286" y="302"/>
                  </a:lnTo>
                  <a:lnTo>
                    <a:pt x="300" y="2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5" name="Belgium">
              <a:extLst>
                <a:ext uri="{FF2B5EF4-FFF2-40B4-BE49-F238E27FC236}">
                  <a16:creationId xmlns="" xmlns:a16="http://schemas.microsoft.com/office/drawing/2014/main" id="{B59E287A-54FA-46C9-B2DB-1A723B51D2F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9069" y="2641355"/>
              <a:ext cx="121043" cy="10029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6" y="6"/>
                </a:cxn>
                <a:cxn ang="0">
                  <a:pos x="32" y="20"/>
                </a:cxn>
                <a:cxn ang="0">
                  <a:pos x="60" y="18"/>
                </a:cxn>
                <a:cxn ang="0">
                  <a:pos x="68" y="6"/>
                </a:cxn>
                <a:cxn ang="0">
                  <a:pos x="78" y="0"/>
                </a:cxn>
                <a:cxn ang="0">
                  <a:pos x="98" y="10"/>
                </a:cxn>
                <a:cxn ang="0">
                  <a:pos x="114" y="12"/>
                </a:cxn>
                <a:cxn ang="0">
                  <a:pos x="126" y="20"/>
                </a:cxn>
                <a:cxn ang="0">
                  <a:pos x="126" y="34"/>
                </a:cxn>
                <a:cxn ang="0">
                  <a:pos x="120" y="44"/>
                </a:cxn>
                <a:cxn ang="0">
                  <a:pos x="124" y="48"/>
                </a:cxn>
                <a:cxn ang="0">
                  <a:pos x="136" y="48"/>
                </a:cxn>
                <a:cxn ang="0">
                  <a:pos x="148" y="70"/>
                </a:cxn>
                <a:cxn ang="0">
                  <a:pos x="138" y="84"/>
                </a:cxn>
                <a:cxn ang="0">
                  <a:pos x="130" y="92"/>
                </a:cxn>
                <a:cxn ang="0">
                  <a:pos x="126" y="100"/>
                </a:cxn>
                <a:cxn ang="0">
                  <a:pos x="130" y="106"/>
                </a:cxn>
                <a:cxn ang="0">
                  <a:pos x="126" y="124"/>
                </a:cxn>
                <a:cxn ang="0">
                  <a:pos x="116" y="124"/>
                </a:cxn>
                <a:cxn ang="0">
                  <a:pos x="90" y="100"/>
                </a:cxn>
                <a:cxn ang="0">
                  <a:pos x="86" y="84"/>
                </a:cxn>
                <a:cxn ang="0">
                  <a:pos x="72" y="92"/>
                </a:cxn>
                <a:cxn ang="0">
                  <a:pos x="60" y="86"/>
                </a:cxn>
                <a:cxn ang="0">
                  <a:pos x="54" y="78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6" y="54"/>
                </a:cxn>
                <a:cxn ang="0">
                  <a:pos x="20" y="44"/>
                </a:cxn>
                <a:cxn ang="0">
                  <a:pos x="8" y="36"/>
                </a:cxn>
                <a:cxn ang="0">
                  <a:pos x="0" y="22"/>
                </a:cxn>
              </a:cxnLst>
              <a:rect l="0" t="0" r="r" b="b"/>
              <a:pathLst>
                <a:path w="148" h="124">
                  <a:moveTo>
                    <a:pt x="0" y="22"/>
                  </a:moveTo>
                  <a:lnTo>
                    <a:pt x="26" y="6"/>
                  </a:lnTo>
                  <a:lnTo>
                    <a:pt x="32" y="20"/>
                  </a:lnTo>
                  <a:lnTo>
                    <a:pt x="60" y="18"/>
                  </a:lnTo>
                  <a:lnTo>
                    <a:pt x="68" y="6"/>
                  </a:lnTo>
                  <a:lnTo>
                    <a:pt x="78" y="0"/>
                  </a:lnTo>
                  <a:lnTo>
                    <a:pt x="98" y="10"/>
                  </a:lnTo>
                  <a:lnTo>
                    <a:pt x="114" y="12"/>
                  </a:lnTo>
                  <a:lnTo>
                    <a:pt x="126" y="20"/>
                  </a:lnTo>
                  <a:lnTo>
                    <a:pt x="126" y="34"/>
                  </a:lnTo>
                  <a:lnTo>
                    <a:pt x="120" y="44"/>
                  </a:lnTo>
                  <a:lnTo>
                    <a:pt x="124" y="48"/>
                  </a:lnTo>
                  <a:lnTo>
                    <a:pt x="136" y="48"/>
                  </a:lnTo>
                  <a:lnTo>
                    <a:pt x="148" y="70"/>
                  </a:lnTo>
                  <a:lnTo>
                    <a:pt x="138" y="84"/>
                  </a:lnTo>
                  <a:lnTo>
                    <a:pt x="130" y="92"/>
                  </a:lnTo>
                  <a:lnTo>
                    <a:pt x="126" y="100"/>
                  </a:lnTo>
                  <a:lnTo>
                    <a:pt x="130" y="106"/>
                  </a:lnTo>
                  <a:lnTo>
                    <a:pt x="126" y="124"/>
                  </a:lnTo>
                  <a:lnTo>
                    <a:pt x="116" y="124"/>
                  </a:lnTo>
                  <a:lnTo>
                    <a:pt x="90" y="100"/>
                  </a:lnTo>
                  <a:lnTo>
                    <a:pt x="86" y="84"/>
                  </a:lnTo>
                  <a:lnTo>
                    <a:pt x="72" y="92"/>
                  </a:lnTo>
                  <a:lnTo>
                    <a:pt x="60" y="86"/>
                  </a:lnTo>
                  <a:lnTo>
                    <a:pt x="54" y="78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6" y="54"/>
                  </a:lnTo>
                  <a:lnTo>
                    <a:pt x="20" y="44"/>
                  </a:lnTo>
                  <a:lnTo>
                    <a:pt x="8" y="3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6" name="Benin">
              <a:extLst>
                <a:ext uri="{FF2B5EF4-FFF2-40B4-BE49-F238E27FC236}">
                  <a16:creationId xmlns="" xmlns:a16="http://schemas.microsoft.com/office/drawing/2014/main" id="{53B73F48-C662-4306-8E34-67F536CD04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830263" y="4161506"/>
              <a:ext cx="95663" cy="202556"/>
            </a:xfrm>
            <a:custGeom>
              <a:avLst/>
              <a:gdLst/>
              <a:ahLst/>
              <a:cxnLst>
                <a:cxn ang="0">
                  <a:pos x="70" y="247"/>
                </a:cxn>
                <a:cxn ang="0">
                  <a:pos x="44" y="245"/>
                </a:cxn>
                <a:cxn ang="0">
                  <a:pos x="40" y="233"/>
                </a:cxn>
                <a:cxn ang="0">
                  <a:pos x="36" y="140"/>
                </a:cxn>
                <a:cxn ang="0">
                  <a:pos x="22" y="126"/>
                </a:cxn>
                <a:cxn ang="0">
                  <a:pos x="22" y="98"/>
                </a:cxn>
                <a:cxn ang="0">
                  <a:pos x="0" y="66"/>
                </a:cxn>
                <a:cxn ang="0">
                  <a:pos x="24" y="42"/>
                </a:cxn>
                <a:cxn ang="0">
                  <a:pos x="44" y="44"/>
                </a:cxn>
                <a:cxn ang="0">
                  <a:pos x="54" y="26"/>
                </a:cxn>
                <a:cxn ang="0">
                  <a:pos x="62" y="2"/>
                </a:cxn>
                <a:cxn ang="0">
                  <a:pos x="72" y="0"/>
                </a:cxn>
                <a:cxn ang="0">
                  <a:pos x="108" y="16"/>
                </a:cxn>
                <a:cxn ang="0">
                  <a:pos x="118" y="56"/>
                </a:cxn>
                <a:cxn ang="0">
                  <a:pos x="118" y="88"/>
                </a:cxn>
                <a:cxn ang="0">
                  <a:pos x="104" y="120"/>
                </a:cxn>
                <a:cxn ang="0">
                  <a:pos x="94" y="136"/>
                </a:cxn>
                <a:cxn ang="0">
                  <a:pos x="84" y="138"/>
                </a:cxn>
                <a:cxn ang="0">
                  <a:pos x="84" y="203"/>
                </a:cxn>
                <a:cxn ang="0">
                  <a:pos x="92" y="217"/>
                </a:cxn>
                <a:cxn ang="0">
                  <a:pos x="92" y="239"/>
                </a:cxn>
                <a:cxn ang="0">
                  <a:pos x="70" y="247"/>
                </a:cxn>
              </a:cxnLst>
              <a:rect l="0" t="0" r="r" b="b"/>
              <a:pathLst>
                <a:path w="118" h="247">
                  <a:moveTo>
                    <a:pt x="70" y="247"/>
                  </a:moveTo>
                  <a:lnTo>
                    <a:pt x="44" y="245"/>
                  </a:lnTo>
                  <a:lnTo>
                    <a:pt x="40" y="233"/>
                  </a:lnTo>
                  <a:lnTo>
                    <a:pt x="36" y="140"/>
                  </a:lnTo>
                  <a:lnTo>
                    <a:pt x="22" y="126"/>
                  </a:lnTo>
                  <a:lnTo>
                    <a:pt x="22" y="98"/>
                  </a:lnTo>
                  <a:lnTo>
                    <a:pt x="0" y="66"/>
                  </a:lnTo>
                  <a:lnTo>
                    <a:pt x="24" y="42"/>
                  </a:lnTo>
                  <a:lnTo>
                    <a:pt x="44" y="44"/>
                  </a:lnTo>
                  <a:lnTo>
                    <a:pt x="54" y="2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108" y="16"/>
                  </a:lnTo>
                  <a:lnTo>
                    <a:pt x="118" y="56"/>
                  </a:lnTo>
                  <a:lnTo>
                    <a:pt x="118" y="88"/>
                  </a:lnTo>
                  <a:lnTo>
                    <a:pt x="104" y="120"/>
                  </a:lnTo>
                  <a:lnTo>
                    <a:pt x="94" y="136"/>
                  </a:lnTo>
                  <a:lnTo>
                    <a:pt x="84" y="138"/>
                  </a:lnTo>
                  <a:lnTo>
                    <a:pt x="84" y="203"/>
                  </a:lnTo>
                  <a:lnTo>
                    <a:pt x="92" y="217"/>
                  </a:lnTo>
                  <a:lnTo>
                    <a:pt x="92" y="239"/>
                  </a:lnTo>
                  <a:lnTo>
                    <a:pt x="70" y="24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7" name="Bhutan">
              <a:extLst>
                <a:ext uri="{FF2B5EF4-FFF2-40B4-BE49-F238E27FC236}">
                  <a16:creationId xmlns="" xmlns:a16="http://schemas.microsoft.com/office/drawing/2014/main" id="{9D810168-817C-4FF8-8613-70B1D58C4EDC}"/>
                </a:ext>
              </a:extLst>
            </p:cNvPr>
            <p:cNvSpPr>
              <a:spLocks/>
            </p:cNvSpPr>
            <p:nvPr/>
          </p:nvSpPr>
          <p:spPr bwMode="gray">
            <a:xfrm>
              <a:off x="8551774" y="3632502"/>
              <a:ext cx="89806" cy="49165"/>
            </a:xfrm>
            <a:custGeom>
              <a:avLst/>
              <a:gdLst/>
              <a:ahLst/>
              <a:cxnLst>
                <a:cxn ang="0">
                  <a:pos x="102" y="4"/>
                </a:cxn>
                <a:cxn ang="0">
                  <a:pos x="60" y="6"/>
                </a:cxn>
                <a:cxn ang="0">
                  <a:pos x="34" y="0"/>
                </a:cxn>
                <a:cxn ang="0">
                  <a:pos x="16" y="16"/>
                </a:cxn>
                <a:cxn ang="0">
                  <a:pos x="0" y="42"/>
                </a:cxn>
                <a:cxn ang="0">
                  <a:pos x="2" y="60"/>
                </a:cxn>
                <a:cxn ang="0">
                  <a:pos x="28" y="60"/>
                </a:cxn>
                <a:cxn ang="0">
                  <a:pos x="48" y="54"/>
                </a:cxn>
                <a:cxn ang="0">
                  <a:pos x="78" y="54"/>
                </a:cxn>
                <a:cxn ang="0">
                  <a:pos x="100" y="54"/>
                </a:cxn>
                <a:cxn ang="0">
                  <a:pos x="112" y="40"/>
                </a:cxn>
                <a:cxn ang="0">
                  <a:pos x="104" y="28"/>
                </a:cxn>
                <a:cxn ang="0">
                  <a:pos x="94" y="24"/>
                </a:cxn>
                <a:cxn ang="0">
                  <a:pos x="102" y="4"/>
                </a:cxn>
              </a:cxnLst>
              <a:rect l="0" t="0" r="r" b="b"/>
              <a:pathLst>
                <a:path w="112" h="60">
                  <a:moveTo>
                    <a:pt x="102" y="4"/>
                  </a:moveTo>
                  <a:lnTo>
                    <a:pt x="60" y="6"/>
                  </a:lnTo>
                  <a:lnTo>
                    <a:pt x="34" y="0"/>
                  </a:lnTo>
                  <a:lnTo>
                    <a:pt x="16" y="16"/>
                  </a:lnTo>
                  <a:lnTo>
                    <a:pt x="0" y="42"/>
                  </a:lnTo>
                  <a:lnTo>
                    <a:pt x="2" y="60"/>
                  </a:lnTo>
                  <a:lnTo>
                    <a:pt x="28" y="60"/>
                  </a:lnTo>
                  <a:lnTo>
                    <a:pt x="48" y="54"/>
                  </a:lnTo>
                  <a:lnTo>
                    <a:pt x="78" y="54"/>
                  </a:lnTo>
                  <a:lnTo>
                    <a:pt x="100" y="54"/>
                  </a:lnTo>
                  <a:lnTo>
                    <a:pt x="112" y="40"/>
                  </a:lnTo>
                  <a:lnTo>
                    <a:pt x="104" y="28"/>
                  </a:lnTo>
                  <a:lnTo>
                    <a:pt x="94" y="24"/>
                  </a:lnTo>
                  <a:lnTo>
                    <a:pt x="102" y="4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8" name="Bolivia">
              <a:extLst>
                <a:ext uri="{FF2B5EF4-FFF2-40B4-BE49-F238E27FC236}">
                  <a16:creationId xmlns="" xmlns:a16="http://schemas.microsoft.com/office/drawing/2014/main" id="{5F9FBDFC-587B-44D9-9DE6-F2F87168644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9972" y="4934364"/>
              <a:ext cx="376794" cy="446410"/>
            </a:xfrm>
            <a:custGeom>
              <a:avLst/>
              <a:gdLst/>
              <a:ahLst/>
              <a:cxnLst>
                <a:cxn ang="0">
                  <a:pos x="6" y="315"/>
                </a:cxn>
                <a:cxn ang="0">
                  <a:pos x="0" y="295"/>
                </a:cxn>
                <a:cxn ang="0">
                  <a:pos x="24" y="279"/>
                </a:cxn>
                <a:cxn ang="0">
                  <a:pos x="36" y="265"/>
                </a:cxn>
                <a:cxn ang="0">
                  <a:pos x="14" y="243"/>
                </a:cxn>
                <a:cxn ang="0">
                  <a:pos x="22" y="217"/>
                </a:cxn>
                <a:cxn ang="0">
                  <a:pos x="12" y="201"/>
                </a:cxn>
                <a:cxn ang="0">
                  <a:pos x="42" y="110"/>
                </a:cxn>
                <a:cxn ang="0">
                  <a:pos x="6" y="52"/>
                </a:cxn>
                <a:cxn ang="0">
                  <a:pos x="44" y="50"/>
                </a:cxn>
                <a:cxn ang="0">
                  <a:pos x="70" y="30"/>
                </a:cxn>
                <a:cxn ang="0">
                  <a:pos x="92" y="24"/>
                </a:cxn>
                <a:cxn ang="0">
                  <a:pos x="114" y="8"/>
                </a:cxn>
                <a:cxn ang="0">
                  <a:pos x="158" y="0"/>
                </a:cxn>
                <a:cxn ang="0">
                  <a:pos x="166" y="20"/>
                </a:cxn>
                <a:cxn ang="0">
                  <a:pos x="160" y="42"/>
                </a:cxn>
                <a:cxn ang="0">
                  <a:pos x="172" y="90"/>
                </a:cxn>
                <a:cxn ang="0">
                  <a:pos x="202" y="106"/>
                </a:cxn>
                <a:cxn ang="0">
                  <a:pos x="228" y="112"/>
                </a:cxn>
                <a:cxn ang="0">
                  <a:pos x="298" y="147"/>
                </a:cxn>
                <a:cxn ang="0">
                  <a:pos x="350" y="161"/>
                </a:cxn>
                <a:cxn ang="0">
                  <a:pos x="356" y="201"/>
                </a:cxn>
                <a:cxn ang="0">
                  <a:pos x="348" y="225"/>
                </a:cxn>
                <a:cxn ang="0">
                  <a:pos x="372" y="261"/>
                </a:cxn>
                <a:cxn ang="0">
                  <a:pos x="430" y="263"/>
                </a:cxn>
                <a:cxn ang="0">
                  <a:pos x="434" y="297"/>
                </a:cxn>
                <a:cxn ang="0">
                  <a:pos x="454" y="307"/>
                </a:cxn>
                <a:cxn ang="0">
                  <a:pos x="464" y="323"/>
                </a:cxn>
                <a:cxn ang="0">
                  <a:pos x="456" y="355"/>
                </a:cxn>
                <a:cxn ang="0">
                  <a:pos x="456" y="375"/>
                </a:cxn>
                <a:cxn ang="0">
                  <a:pos x="438" y="407"/>
                </a:cxn>
                <a:cxn ang="0">
                  <a:pos x="408" y="389"/>
                </a:cxn>
                <a:cxn ang="0">
                  <a:pos x="362" y="395"/>
                </a:cxn>
                <a:cxn ang="0">
                  <a:pos x="330" y="397"/>
                </a:cxn>
                <a:cxn ang="0">
                  <a:pos x="296" y="395"/>
                </a:cxn>
                <a:cxn ang="0">
                  <a:pos x="278" y="429"/>
                </a:cxn>
                <a:cxn ang="0">
                  <a:pos x="278" y="449"/>
                </a:cxn>
                <a:cxn ang="0">
                  <a:pos x="264" y="501"/>
                </a:cxn>
                <a:cxn ang="0">
                  <a:pos x="228" y="493"/>
                </a:cxn>
                <a:cxn ang="0">
                  <a:pos x="210" y="531"/>
                </a:cxn>
                <a:cxn ang="0">
                  <a:pos x="190" y="505"/>
                </a:cxn>
                <a:cxn ang="0">
                  <a:pos x="144" y="499"/>
                </a:cxn>
                <a:cxn ang="0">
                  <a:pos x="124" y="481"/>
                </a:cxn>
                <a:cxn ang="0">
                  <a:pos x="114" y="491"/>
                </a:cxn>
                <a:cxn ang="0">
                  <a:pos x="96" y="495"/>
                </a:cxn>
                <a:cxn ang="0">
                  <a:pos x="102" y="519"/>
                </a:cxn>
                <a:cxn ang="0">
                  <a:pos x="102" y="545"/>
                </a:cxn>
                <a:cxn ang="0">
                  <a:pos x="60" y="527"/>
                </a:cxn>
                <a:cxn ang="0">
                  <a:pos x="54" y="475"/>
                </a:cxn>
                <a:cxn ang="0">
                  <a:pos x="48" y="463"/>
                </a:cxn>
                <a:cxn ang="0">
                  <a:pos x="38" y="457"/>
                </a:cxn>
                <a:cxn ang="0">
                  <a:pos x="38" y="417"/>
                </a:cxn>
                <a:cxn ang="0">
                  <a:pos x="32" y="407"/>
                </a:cxn>
                <a:cxn ang="0">
                  <a:pos x="32" y="391"/>
                </a:cxn>
                <a:cxn ang="0">
                  <a:pos x="6" y="315"/>
                </a:cxn>
              </a:cxnLst>
              <a:rect l="0" t="0" r="r" b="b"/>
              <a:pathLst>
                <a:path w="464" h="545">
                  <a:moveTo>
                    <a:pt x="6" y="315"/>
                  </a:moveTo>
                  <a:lnTo>
                    <a:pt x="0" y="295"/>
                  </a:lnTo>
                  <a:lnTo>
                    <a:pt x="24" y="279"/>
                  </a:lnTo>
                  <a:lnTo>
                    <a:pt x="36" y="265"/>
                  </a:lnTo>
                  <a:lnTo>
                    <a:pt x="14" y="243"/>
                  </a:lnTo>
                  <a:lnTo>
                    <a:pt x="22" y="217"/>
                  </a:lnTo>
                  <a:lnTo>
                    <a:pt x="12" y="201"/>
                  </a:lnTo>
                  <a:lnTo>
                    <a:pt x="42" y="110"/>
                  </a:lnTo>
                  <a:lnTo>
                    <a:pt x="6" y="52"/>
                  </a:lnTo>
                  <a:lnTo>
                    <a:pt x="44" y="50"/>
                  </a:lnTo>
                  <a:lnTo>
                    <a:pt x="70" y="30"/>
                  </a:lnTo>
                  <a:lnTo>
                    <a:pt x="92" y="24"/>
                  </a:lnTo>
                  <a:lnTo>
                    <a:pt x="114" y="8"/>
                  </a:lnTo>
                  <a:lnTo>
                    <a:pt x="158" y="0"/>
                  </a:lnTo>
                  <a:lnTo>
                    <a:pt x="166" y="20"/>
                  </a:lnTo>
                  <a:lnTo>
                    <a:pt x="160" y="42"/>
                  </a:lnTo>
                  <a:lnTo>
                    <a:pt x="172" y="90"/>
                  </a:lnTo>
                  <a:lnTo>
                    <a:pt x="202" y="106"/>
                  </a:lnTo>
                  <a:lnTo>
                    <a:pt x="228" y="112"/>
                  </a:lnTo>
                  <a:lnTo>
                    <a:pt x="298" y="147"/>
                  </a:lnTo>
                  <a:lnTo>
                    <a:pt x="350" y="161"/>
                  </a:lnTo>
                  <a:lnTo>
                    <a:pt x="356" y="201"/>
                  </a:lnTo>
                  <a:lnTo>
                    <a:pt x="348" y="225"/>
                  </a:lnTo>
                  <a:lnTo>
                    <a:pt x="372" y="261"/>
                  </a:lnTo>
                  <a:lnTo>
                    <a:pt x="430" y="263"/>
                  </a:lnTo>
                  <a:lnTo>
                    <a:pt x="434" y="297"/>
                  </a:lnTo>
                  <a:lnTo>
                    <a:pt x="454" y="307"/>
                  </a:lnTo>
                  <a:lnTo>
                    <a:pt x="464" y="323"/>
                  </a:lnTo>
                  <a:lnTo>
                    <a:pt x="456" y="355"/>
                  </a:lnTo>
                  <a:lnTo>
                    <a:pt x="456" y="375"/>
                  </a:lnTo>
                  <a:lnTo>
                    <a:pt x="438" y="407"/>
                  </a:lnTo>
                  <a:lnTo>
                    <a:pt x="408" y="389"/>
                  </a:lnTo>
                  <a:lnTo>
                    <a:pt x="362" y="395"/>
                  </a:lnTo>
                  <a:lnTo>
                    <a:pt x="330" y="397"/>
                  </a:lnTo>
                  <a:lnTo>
                    <a:pt x="296" y="395"/>
                  </a:lnTo>
                  <a:lnTo>
                    <a:pt x="278" y="429"/>
                  </a:lnTo>
                  <a:lnTo>
                    <a:pt x="278" y="449"/>
                  </a:lnTo>
                  <a:lnTo>
                    <a:pt x="264" y="501"/>
                  </a:lnTo>
                  <a:lnTo>
                    <a:pt x="228" y="493"/>
                  </a:lnTo>
                  <a:lnTo>
                    <a:pt x="210" y="531"/>
                  </a:lnTo>
                  <a:lnTo>
                    <a:pt x="190" y="505"/>
                  </a:lnTo>
                  <a:lnTo>
                    <a:pt x="144" y="499"/>
                  </a:lnTo>
                  <a:lnTo>
                    <a:pt x="124" y="481"/>
                  </a:lnTo>
                  <a:lnTo>
                    <a:pt x="114" y="491"/>
                  </a:lnTo>
                  <a:lnTo>
                    <a:pt x="96" y="495"/>
                  </a:lnTo>
                  <a:lnTo>
                    <a:pt x="102" y="519"/>
                  </a:lnTo>
                  <a:lnTo>
                    <a:pt x="102" y="545"/>
                  </a:lnTo>
                  <a:lnTo>
                    <a:pt x="60" y="527"/>
                  </a:lnTo>
                  <a:lnTo>
                    <a:pt x="54" y="475"/>
                  </a:lnTo>
                  <a:lnTo>
                    <a:pt x="48" y="463"/>
                  </a:lnTo>
                  <a:lnTo>
                    <a:pt x="38" y="457"/>
                  </a:lnTo>
                  <a:lnTo>
                    <a:pt x="38" y="417"/>
                  </a:lnTo>
                  <a:lnTo>
                    <a:pt x="32" y="407"/>
                  </a:lnTo>
                  <a:lnTo>
                    <a:pt x="32" y="391"/>
                  </a:lnTo>
                  <a:lnTo>
                    <a:pt x="6" y="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59" name="Bosnia Herzegovina">
              <a:extLst>
                <a:ext uri="{FF2B5EF4-FFF2-40B4-BE49-F238E27FC236}">
                  <a16:creationId xmlns="" xmlns:a16="http://schemas.microsoft.com/office/drawing/2014/main" id="{3E0C0083-AC5A-4197-B862-F0234D23682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2958" y="2938306"/>
              <a:ext cx="107378" cy="119959"/>
            </a:xfrm>
            <a:custGeom>
              <a:avLst/>
              <a:gdLst/>
              <a:ahLst/>
              <a:cxnLst>
                <a:cxn ang="0">
                  <a:pos x="74" y="126"/>
                </a:cxn>
                <a:cxn ang="0">
                  <a:pos x="66" y="102"/>
                </a:cxn>
                <a:cxn ang="0">
                  <a:pos x="62" y="90"/>
                </a:cxn>
                <a:cxn ang="0">
                  <a:pos x="36" y="74"/>
                </a:cxn>
                <a:cxn ang="0">
                  <a:pos x="16" y="44"/>
                </a:cxn>
                <a:cxn ang="0">
                  <a:pos x="0" y="22"/>
                </a:cxn>
                <a:cxn ang="0">
                  <a:pos x="2" y="0"/>
                </a:cxn>
                <a:cxn ang="0">
                  <a:pos x="22" y="12"/>
                </a:cxn>
                <a:cxn ang="0">
                  <a:pos x="38" y="8"/>
                </a:cxn>
                <a:cxn ang="0">
                  <a:pos x="52" y="16"/>
                </a:cxn>
                <a:cxn ang="0">
                  <a:pos x="104" y="16"/>
                </a:cxn>
                <a:cxn ang="0">
                  <a:pos x="116" y="22"/>
                </a:cxn>
                <a:cxn ang="0">
                  <a:pos x="124" y="26"/>
                </a:cxn>
                <a:cxn ang="0">
                  <a:pos x="118" y="48"/>
                </a:cxn>
                <a:cxn ang="0">
                  <a:pos x="122" y="60"/>
                </a:cxn>
                <a:cxn ang="0">
                  <a:pos x="132" y="68"/>
                </a:cxn>
                <a:cxn ang="0">
                  <a:pos x="122" y="78"/>
                </a:cxn>
                <a:cxn ang="0">
                  <a:pos x="130" y="98"/>
                </a:cxn>
                <a:cxn ang="0">
                  <a:pos x="124" y="116"/>
                </a:cxn>
                <a:cxn ang="0">
                  <a:pos x="104" y="134"/>
                </a:cxn>
                <a:cxn ang="0">
                  <a:pos x="96" y="146"/>
                </a:cxn>
                <a:cxn ang="0">
                  <a:pos x="74" y="126"/>
                </a:cxn>
              </a:cxnLst>
              <a:rect l="0" t="0" r="r" b="b"/>
              <a:pathLst>
                <a:path w="132" h="146">
                  <a:moveTo>
                    <a:pt x="74" y="126"/>
                  </a:moveTo>
                  <a:lnTo>
                    <a:pt x="66" y="102"/>
                  </a:lnTo>
                  <a:lnTo>
                    <a:pt x="62" y="90"/>
                  </a:lnTo>
                  <a:lnTo>
                    <a:pt x="36" y="74"/>
                  </a:lnTo>
                  <a:lnTo>
                    <a:pt x="16" y="44"/>
                  </a:lnTo>
                  <a:lnTo>
                    <a:pt x="0" y="22"/>
                  </a:lnTo>
                  <a:lnTo>
                    <a:pt x="2" y="0"/>
                  </a:lnTo>
                  <a:lnTo>
                    <a:pt x="22" y="12"/>
                  </a:lnTo>
                  <a:lnTo>
                    <a:pt x="38" y="8"/>
                  </a:lnTo>
                  <a:lnTo>
                    <a:pt x="52" y="16"/>
                  </a:lnTo>
                  <a:lnTo>
                    <a:pt x="104" y="16"/>
                  </a:lnTo>
                  <a:lnTo>
                    <a:pt x="116" y="22"/>
                  </a:lnTo>
                  <a:lnTo>
                    <a:pt x="124" y="26"/>
                  </a:lnTo>
                  <a:lnTo>
                    <a:pt x="118" y="48"/>
                  </a:lnTo>
                  <a:lnTo>
                    <a:pt x="122" y="60"/>
                  </a:lnTo>
                  <a:lnTo>
                    <a:pt x="132" y="68"/>
                  </a:lnTo>
                  <a:lnTo>
                    <a:pt x="122" y="78"/>
                  </a:lnTo>
                  <a:lnTo>
                    <a:pt x="130" y="98"/>
                  </a:lnTo>
                  <a:lnTo>
                    <a:pt x="124" y="116"/>
                  </a:lnTo>
                  <a:lnTo>
                    <a:pt x="104" y="134"/>
                  </a:lnTo>
                  <a:lnTo>
                    <a:pt x="96" y="146"/>
                  </a:lnTo>
                  <a:lnTo>
                    <a:pt x="74" y="1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0" name="Botswana">
              <a:extLst>
                <a:ext uri="{FF2B5EF4-FFF2-40B4-BE49-F238E27FC236}">
                  <a16:creationId xmlns="" xmlns:a16="http://schemas.microsoft.com/office/drawing/2014/main" id="{21A97902-E844-4BDB-B4E9-7789262716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3763" y="5136921"/>
              <a:ext cx="296750" cy="322516"/>
            </a:xfrm>
            <a:custGeom>
              <a:avLst/>
              <a:gdLst/>
              <a:ahLst/>
              <a:cxnLst>
                <a:cxn ang="0">
                  <a:pos x="171" y="16"/>
                </a:cxn>
                <a:cxn ang="0">
                  <a:pos x="191" y="0"/>
                </a:cxn>
                <a:cxn ang="0">
                  <a:pos x="189" y="22"/>
                </a:cxn>
                <a:cxn ang="0">
                  <a:pos x="213" y="40"/>
                </a:cxn>
                <a:cxn ang="0">
                  <a:pos x="215" y="56"/>
                </a:cxn>
                <a:cxn ang="0">
                  <a:pos x="273" y="112"/>
                </a:cxn>
                <a:cxn ang="0">
                  <a:pos x="273" y="130"/>
                </a:cxn>
                <a:cxn ang="0">
                  <a:pos x="291" y="128"/>
                </a:cxn>
                <a:cxn ang="0">
                  <a:pos x="299" y="150"/>
                </a:cxn>
                <a:cxn ang="0">
                  <a:pos x="319" y="166"/>
                </a:cxn>
                <a:cxn ang="0">
                  <a:pos x="339" y="168"/>
                </a:cxn>
                <a:cxn ang="0">
                  <a:pos x="365" y="186"/>
                </a:cxn>
                <a:cxn ang="0">
                  <a:pos x="351" y="192"/>
                </a:cxn>
                <a:cxn ang="0">
                  <a:pos x="331" y="206"/>
                </a:cxn>
                <a:cxn ang="0">
                  <a:pos x="319" y="210"/>
                </a:cxn>
                <a:cxn ang="0">
                  <a:pos x="311" y="220"/>
                </a:cxn>
                <a:cxn ang="0">
                  <a:pos x="289" y="226"/>
                </a:cxn>
                <a:cxn ang="0">
                  <a:pos x="263" y="256"/>
                </a:cxn>
                <a:cxn ang="0">
                  <a:pos x="257" y="280"/>
                </a:cxn>
                <a:cxn ang="0">
                  <a:pos x="243" y="288"/>
                </a:cxn>
                <a:cxn ang="0">
                  <a:pos x="225" y="294"/>
                </a:cxn>
                <a:cxn ang="0">
                  <a:pos x="211" y="334"/>
                </a:cxn>
                <a:cxn ang="0">
                  <a:pos x="163" y="346"/>
                </a:cxn>
                <a:cxn ang="0">
                  <a:pos x="135" y="334"/>
                </a:cxn>
                <a:cxn ang="0">
                  <a:pos x="119" y="334"/>
                </a:cxn>
                <a:cxn ang="0">
                  <a:pos x="101" y="362"/>
                </a:cxn>
                <a:cxn ang="0">
                  <a:pos x="67" y="390"/>
                </a:cxn>
                <a:cxn ang="0">
                  <a:pos x="27" y="394"/>
                </a:cxn>
                <a:cxn ang="0">
                  <a:pos x="15" y="368"/>
                </a:cxn>
                <a:cxn ang="0">
                  <a:pos x="19" y="340"/>
                </a:cxn>
                <a:cxn ang="0">
                  <a:pos x="2" y="310"/>
                </a:cxn>
                <a:cxn ang="0">
                  <a:pos x="0" y="196"/>
                </a:cxn>
                <a:cxn ang="0">
                  <a:pos x="39" y="194"/>
                </a:cxn>
                <a:cxn ang="0">
                  <a:pos x="41" y="24"/>
                </a:cxn>
                <a:cxn ang="0">
                  <a:pos x="123" y="2"/>
                </a:cxn>
                <a:cxn ang="0">
                  <a:pos x="127" y="22"/>
                </a:cxn>
                <a:cxn ang="0">
                  <a:pos x="139" y="30"/>
                </a:cxn>
                <a:cxn ang="0">
                  <a:pos x="149" y="18"/>
                </a:cxn>
                <a:cxn ang="0">
                  <a:pos x="161" y="14"/>
                </a:cxn>
                <a:cxn ang="0">
                  <a:pos x="171" y="16"/>
                </a:cxn>
              </a:cxnLst>
              <a:rect l="0" t="0" r="r" b="b"/>
              <a:pathLst>
                <a:path w="365" h="394">
                  <a:moveTo>
                    <a:pt x="171" y="16"/>
                  </a:moveTo>
                  <a:lnTo>
                    <a:pt x="191" y="0"/>
                  </a:lnTo>
                  <a:lnTo>
                    <a:pt x="189" y="22"/>
                  </a:lnTo>
                  <a:lnTo>
                    <a:pt x="213" y="40"/>
                  </a:lnTo>
                  <a:lnTo>
                    <a:pt x="215" y="56"/>
                  </a:lnTo>
                  <a:lnTo>
                    <a:pt x="273" y="112"/>
                  </a:lnTo>
                  <a:lnTo>
                    <a:pt x="273" y="130"/>
                  </a:lnTo>
                  <a:lnTo>
                    <a:pt x="291" y="128"/>
                  </a:lnTo>
                  <a:lnTo>
                    <a:pt x="299" y="150"/>
                  </a:lnTo>
                  <a:lnTo>
                    <a:pt x="319" y="166"/>
                  </a:lnTo>
                  <a:lnTo>
                    <a:pt x="339" y="168"/>
                  </a:lnTo>
                  <a:lnTo>
                    <a:pt x="365" y="186"/>
                  </a:lnTo>
                  <a:lnTo>
                    <a:pt x="351" y="192"/>
                  </a:lnTo>
                  <a:lnTo>
                    <a:pt x="331" y="206"/>
                  </a:lnTo>
                  <a:lnTo>
                    <a:pt x="319" y="210"/>
                  </a:lnTo>
                  <a:lnTo>
                    <a:pt x="311" y="220"/>
                  </a:lnTo>
                  <a:lnTo>
                    <a:pt x="289" y="226"/>
                  </a:lnTo>
                  <a:lnTo>
                    <a:pt x="263" y="256"/>
                  </a:lnTo>
                  <a:lnTo>
                    <a:pt x="257" y="280"/>
                  </a:lnTo>
                  <a:lnTo>
                    <a:pt x="243" y="288"/>
                  </a:lnTo>
                  <a:lnTo>
                    <a:pt x="225" y="294"/>
                  </a:lnTo>
                  <a:lnTo>
                    <a:pt x="211" y="334"/>
                  </a:lnTo>
                  <a:lnTo>
                    <a:pt x="163" y="346"/>
                  </a:lnTo>
                  <a:lnTo>
                    <a:pt x="135" y="334"/>
                  </a:lnTo>
                  <a:lnTo>
                    <a:pt x="119" y="334"/>
                  </a:lnTo>
                  <a:lnTo>
                    <a:pt x="101" y="362"/>
                  </a:lnTo>
                  <a:lnTo>
                    <a:pt x="67" y="390"/>
                  </a:lnTo>
                  <a:lnTo>
                    <a:pt x="27" y="394"/>
                  </a:lnTo>
                  <a:lnTo>
                    <a:pt x="15" y="368"/>
                  </a:lnTo>
                  <a:lnTo>
                    <a:pt x="19" y="340"/>
                  </a:lnTo>
                  <a:lnTo>
                    <a:pt x="2" y="310"/>
                  </a:lnTo>
                  <a:lnTo>
                    <a:pt x="0" y="196"/>
                  </a:lnTo>
                  <a:lnTo>
                    <a:pt x="39" y="194"/>
                  </a:lnTo>
                  <a:lnTo>
                    <a:pt x="41" y="24"/>
                  </a:lnTo>
                  <a:lnTo>
                    <a:pt x="123" y="2"/>
                  </a:lnTo>
                  <a:lnTo>
                    <a:pt x="127" y="22"/>
                  </a:lnTo>
                  <a:lnTo>
                    <a:pt x="139" y="30"/>
                  </a:lnTo>
                  <a:lnTo>
                    <a:pt x="149" y="18"/>
                  </a:lnTo>
                  <a:lnTo>
                    <a:pt x="161" y="14"/>
                  </a:lnTo>
                  <a:lnTo>
                    <a:pt x="171" y="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1" name="Brazil">
              <a:extLst>
                <a:ext uri="{FF2B5EF4-FFF2-40B4-BE49-F238E27FC236}">
                  <a16:creationId xmlns="" xmlns:a16="http://schemas.microsoft.com/office/drawing/2014/main" id="{AB21B2DB-FF8A-493A-8F2E-16677FF6CE8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166" y="4456490"/>
              <a:ext cx="1214334" cy="1307761"/>
            </a:xfrm>
            <a:custGeom>
              <a:avLst/>
              <a:gdLst/>
              <a:ahLst/>
              <a:cxnLst>
                <a:cxn ang="0">
                  <a:pos x="28" y="440"/>
                </a:cxn>
                <a:cxn ang="0">
                  <a:pos x="130" y="368"/>
                </a:cxn>
                <a:cxn ang="0">
                  <a:pos x="168" y="202"/>
                </a:cxn>
                <a:cxn ang="0">
                  <a:pos x="148" y="154"/>
                </a:cxn>
                <a:cxn ang="0">
                  <a:pos x="242" y="120"/>
                </a:cxn>
                <a:cxn ang="0">
                  <a:pos x="356" y="136"/>
                </a:cxn>
                <a:cxn ang="0">
                  <a:pos x="362" y="92"/>
                </a:cxn>
                <a:cxn ang="0">
                  <a:pos x="394" y="50"/>
                </a:cxn>
                <a:cxn ang="0">
                  <a:pos x="488" y="30"/>
                </a:cxn>
                <a:cxn ang="0">
                  <a:pos x="552" y="42"/>
                </a:cxn>
                <a:cxn ang="0">
                  <a:pos x="536" y="126"/>
                </a:cxn>
                <a:cxn ang="0">
                  <a:pos x="648" y="122"/>
                </a:cxn>
                <a:cxn ang="0">
                  <a:pos x="722" y="94"/>
                </a:cxn>
                <a:cxn ang="0">
                  <a:pos x="796" y="122"/>
                </a:cxn>
                <a:cxn ang="0">
                  <a:pos x="854" y="28"/>
                </a:cxn>
                <a:cxn ang="0">
                  <a:pos x="890" y="98"/>
                </a:cxn>
                <a:cxn ang="0">
                  <a:pos x="904" y="174"/>
                </a:cxn>
                <a:cxn ang="0">
                  <a:pos x="828" y="256"/>
                </a:cxn>
                <a:cxn ang="0">
                  <a:pos x="888" y="222"/>
                </a:cxn>
                <a:cxn ang="0">
                  <a:pos x="972" y="230"/>
                </a:cxn>
                <a:cxn ang="0">
                  <a:pos x="948" y="274"/>
                </a:cxn>
                <a:cxn ang="0">
                  <a:pos x="1020" y="222"/>
                </a:cxn>
                <a:cxn ang="0">
                  <a:pos x="1096" y="248"/>
                </a:cxn>
                <a:cxn ang="0">
                  <a:pos x="1122" y="282"/>
                </a:cxn>
                <a:cxn ang="0">
                  <a:pos x="1189" y="284"/>
                </a:cxn>
                <a:cxn ang="0">
                  <a:pos x="1329" y="326"/>
                </a:cxn>
                <a:cxn ang="0">
                  <a:pos x="1451" y="392"/>
                </a:cxn>
                <a:cxn ang="0">
                  <a:pos x="1497" y="510"/>
                </a:cxn>
                <a:cxn ang="0">
                  <a:pos x="1411" y="624"/>
                </a:cxn>
                <a:cxn ang="0">
                  <a:pos x="1345" y="700"/>
                </a:cxn>
                <a:cxn ang="0">
                  <a:pos x="1333" y="853"/>
                </a:cxn>
                <a:cxn ang="0">
                  <a:pos x="1275" y="1029"/>
                </a:cxn>
                <a:cxn ang="0">
                  <a:pos x="1219" y="1101"/>
                </a:cxn>
                <a:cxn ang="0">
                  <a:pos x="1161" y="1111"/>
                </a:cxn>
                <a:cxn ang="0">
                  <a:pos x="1084" y="1155"/>
                </a:cxn>
                <a:cxn ang="0">
                  <a:pos x="992" y="1213"/>
                </a:cxn>
                <a:cxn ang="0">
                  <a:pos x="968" y="1279"/>
                </a:cxn>
                <a:cxn ang="0">
                  <a:pos x="954" y="1371"/>
                </a:cxn>
                <a:cxn ang="0">
                  <a:pos x="840" y="1515"/>
                </a:cxn>
                <a:cxn ang="0">
                  <a:pos x="812" y="1541"/>
                </a:cxn>
                <a:cxn ang="0">
                  <a:pos x="796" y="1592"/>
                </a:cxn>
                <a:cxn ang="0">
                  <a:pos x="788" y="1537"/>
                </a:cxn>
                <a:cxn ang="0">
                  <a:pos x="698" y="1461"/>
                </a:cxn>
                <a:cxn ang="0">
                  <a:pos x="692" y="1357"/>
                </a:cxn>
                <a:cxn ang="0">
                  <a:pos x="772" y="1265"/>
                </a:cxn>
                <a:cxn ang="0">
                  <a:pos x="740" y="1159"/>
                </a:cxn>
                <a:cxn ang="0">
                  <a:pos x="680" y="1089"/>
                </a:cxn>
                <a:cxn ang="0">
                  <a:pos x="600" y="993"/>
                </a:cxn>
                <a:cxn ang="0">
                  <a:pos x="596" y="883"/>
                </a:cxn>
                <a:cxn ang="0">
                  <a:pos x="512" y="747"/>
                </a:cxn>
                <a:cxn ang="0">
                  <a:pos x="322" y="628"/>
                </a:cxn>
                <a:cxn ang="0">
                  <a:pos x="232" y="616"/>
                </a:cxn>
                <a:cxn ang="0">
                  <a:pos x="120" y="564"/>
                </a:cxn>
                <a:cxn ang="0">
                  <a:pos x="12" y="540"/>
                </a:cxn>
              </a:cxnLst>
              <a:rect l="0" t="0" r="r" b="b"/>
              <a:pathLst>
                <a:path w="1497" h="1600">
                  <a:moveTo>
                    <a:pt x="0" y="496"/>
                  </a:moveTo>
                  <a:lnTo>
                    <a:pt x="2" y="480"/>
                  </a:lnTo>
                  <a:lnTo>
                    <a:pt x="14" y="462"/>
                  </a:lnTo>
                  <a:lnTo>
                    <a:pt x="28" y="458"/>
                  </a:lnTo>
                  <a:lnTo>
                    <a:pt x="28" y="440"/>
                  </a:lnTo>
                  <a:lnTo>
                    <a:pt x="42" y="402"/>
                  </a:lnTo>
                  <a:lnTo>
                    <a:pt x="58" y="390"/>
                  </a:lnTo>
                  <a:lnTo>
                    <a:pt x="72" y="378"/>
                  </a:lnTo>
                  <a:lnTo>
                    <a:pt x="90" y="376"/>
                  </a:lnTo>
                  <a:lnTo>
                    <a:pt x="130" y="368"/>
                  </a:lnTo>
                  <a:lnTo>
                    <a:pt x="146" y="376"/>
                  </a:lnTo>
                  <a:lnTo>
                    <a:pt x="150" y="364"/>
                  </a:lnTo>
                  <a:lnTo>
                    <a:pt x="170" y="250"/>
                  </a:lnTo>
                  <a:lnTo>
                    <a:pt x="166" y="224"/>
                  </a:lnTo>
                  <a:lnTo>
                    <a:pt x="168" y="202"/>
                  </a:lnTo>
                  <a:lnTo>
                    <a:pt x="142" y="194"/>
                  </a:lnTo>
                  <a:lnTo>
                    <a:pt x="146" y="172"/>
                  </a:lnTo>
                  <a:lnTo>
                    <a:pt x="174" y="172"/>
                  </a:lnTo>
                  <a:lnTo>
                    <a:pt x="174" y="160"/>
                  </a:lnTo>
                  <a:lnTo>
                    <a:pt x="148" y="154"/>
                  </a:lnTo>
                  <a:lnTo>
                    <a:pt x="148" y="130"/>
                  </a:lnTo>
                  <a:lnTo>
                    <a:pt x="196" y="130"/>
                  </a:lnTo>
                  <a:lnTo>
                    <a:pt x="208" y="122"/>
                  </a:lnTo>
                  <a:lnTo>
                    <a:pt x="224" y="126"/>
                  </a:lnTo>
                  <a:lnTo>
                    <a:pt x="242" y="120"/>
                  </a:lnTo>
                  <a:lnTo>
                    <a:pt x="252" y="136"/>
                  </a:lnTo>
                  <a:lnTo>
                    <a:pt x="256" y="152"/>
                  </a:lnTo>
                  <a:lnTo>
                    <a:pt x="264" y="146"/>
                  </a:lnTo>
                  <a:lnTo>
                    <a:pt x="296" y="172"/>
                  </a:lnTo>
                  <a:lnTo>
                    <a:pt x="356" y="136"/>
                  </a:lnTo>
                  <a:lnTo>
                    <a:pt x="366" y="146"/>
                  </a:lnTo>
                  <a:lnTo>
                    <a:pt x="404" y="114"/>
                  </a:lnTo>
                  <a:lnTo>
                    <a:pt x="402" y="102"/>
                  </a:lnTo>
                  <a:lnTo>
                    <a:pt x="376" y="108"/>
                  </a:lnTo>
                  <a:lnTo>
                    <a:pt x="362" y="92"/>
                  </a:lnTo>
                  <a:lnTo>
                    <a:pt x="366" y="60"/>
                  </a:lnTo>
                  <a:lnTo>
                    <a:pt x="342" y="52"/>
                  </a:lnTo>
                  <a:lnTo>
                    <a:pt x="342" y="34"/>
                  </a:lnTo>
                  <a:lnTo>
                    <a:pt x="378" y="50"/>
                  </a:lnTo>
                  <a:lnTo>
                    <a:pt x="394" y="50"/>
                  </a:lnTo>
                  <a:lnTo>
                    <a:pt x="420" y="56"/>
                  </a:lnTo>
                  <a:lnTo>
                    <a:pt x="436" y="36"/>
                  </a:lnTo>
                  <a:lnTo>
                    <a:pt x="448" y="44"/>
                  </a:lnTo>
                  <a:lnTo>
                    <a:pt x="472" y="30"/>
                  </a:lnTo>
                  <a:lnTo>
                    <a:pt x="488" y="30"/>
                  </a:lnTo>
                  <a:lnTo>
                    <a:pt x="506" y="2"/>
                  </a:lnTo>
                  <a:lnTo>
                    <a:pt x="534" y="0"/>
                  </a:lnTo>
                  <a:lnTo>
                    <a:pt x="526" y="18"/>
                  </a:lnTo>
                  <a:lnTo>
                    <a:pt x="536" y="30"/>
                  </a:lnTo>
                  <a:lnTo>
                    <a:pt x="552" y="42"/>
                  </a:lnTo>
                  <a:lnTo>
                    <a:pt x="540" y="62"/>
                  </a:lnTo>
                  <a:lnTo>
                    <a:pt x="540" y="76"/>
                  </a:lnTo>
                  <a:lnTo>
                    <a:pt x="532" y="100"/>
                  </a:lnTo>
                  <a:lnTo>
                    <a:pt x="546" y="114"/>
                  </a:lnTo>
                  <a:lnTo>
                    <a:pt x="536" y="126"/>
                  </a:lnTo>
                  <a:lnTo>
                    <a:pt x="568" y="152"/>
                  </a:lnTo>
                  <a:lnTo>
                    <a:pt x="586" y="138"/>
                  </a:lnTo>
                  <a:lnTo>
                    <a:pt x="600" y="140"/>
                  </a:lnTo>
                  <a:lnTo>
                    <a:pt x="626" y="126"/>
                  </a:lnTo>
                  <a:lnTo>
                    <a:pt x="648" y="122"/>
                  </a:lnTo>
                  <a:lnTo>
                    <a:pt x="688" y="124"/>
                  </a:lnTo>
                  <a:lnTo>
                    <a:pt x="680" y="110"/>
                  </a:lnTo>
                  <a:lnTo>
                    <a:pt x="686" y="102"/>
                  </a:lnTo>
                  <a:lnTo>
                    <a:pt x="704" y="110"/>
                  </a:lnTo>
                  <a:lnTo>
                    <a:pt x="722" y="94"/>
                  </a:lnTo>
                  <a:lnTo>
                    <a:pt x="742" y="112"/>
                  </a:lnTo>
                  <a:lnTo>
                    <a:pt x="758" y="116"/>
                  </a:lnTo>
                  <a:lnTo>
                    <a:pt x="774" y="104"/>
                  </a:lnTo>
                  <a:lnTo>
                    <a:pt x="790" y="110"/>
                  </a:lnTo>
                  <a:lnTo>
                    <a:pt x="796" y="122"/>
                  </a:lnTo>
                  <a:lnTo>
                    <a:pt x="814" y="108"/>
                  </a:lnTo>
                  <a:lnTo>
                    <a:pt x="822" y="76"/>
                  </a:lnTo>
                  <a:lnTo>
                    <a:pt x="838" y="52"/>
                  </a:lnTo>
                  <a:lnTo>
                    <a:pt x="846" y="26"/>
                  </a:lnTo>
                  <a:lnTo>
                    <a:pt x="854" y="28"/>
                  </a:lnTo>
                  <a:lnTo>
                    <a:pt x="858" y="40"/>
                  </a:lnTo>
                  <a:lnTo>
                    <a:pt x="864" y="36"/>
                  </a:lnTo>
                  <a:lnTo>
                    <a:pt x="880" y="66"/>
                  </a:lnTo>
                  <a:lnTo>
                    <a:pt x="876" y="76"/>
                  </a:lnTo>
                  <a:lnTo>
                    <a:pt x="890" y="98"/>
                  </a:lnTo>
                  <a:lnTo>
                    <a:pt x="896" y="132"/>
                  </a:lnTo>
                  <a:lnTo>
                    <a:pt x="914" y="132"/>
                  </a:lnTo>
                  <a:lnTo>
                    <a:pt x="916" y="148"/>
                  </a:lnTo>
                  <a:lnTo>
                    <a:pt x="916" y="164"/>
                  </a:lnTo>
                  <a:lnTo>
                    <a:pt x="904" y="174"/>
                  </a:lnTo>
                  <a:lnTo>
                    <a:pt x="884" y="196"/>
                  </a:lnTo>
                  <a:lnTo>
                    <a:pt x="860" y="206"/>
                  </a:lnTo>
                  <a:lnTo>
                    <a:pt x="844" y="228"/>
                  </a:lnTo>
                  <a:lnTo>
                    <a:pt x="838" y="244"/>
                  </a:lnTo>
                  <a:lnTo>
                    <a:pt x="828" y="256"/>
                  </a:lnTo>
                  <a:lnTo>
                    <a:pt x="828" y="270"/>
                  </a:lnTo>
                  <a:lnTo>
                    <a:pt x="848" y="252"/>
                  </a:lnTo>
                  <a:lnTo>
                    <a:pt x="864" y="246"/>
                  </a:lnTo>
                  <a:lnTo>
                    <a:pt x="880" y="222"/>
                  </a:lnTo>
                  <a:lnTo>
                    <a:pt x="888" y="222"/>
                  </a:lnTo>
                  <a:lnTo>
                    <a:pt x="902" y="210"/>
                  </a:lnTo>
                  <a:lnTo>
                    <a:pt x="930" y="212"/>
                  </a:lnTo>
                  <a:lnTo>
                    <a:pt x="954" y="206"/>
                  </a:lnTo>
                  <a:lnTo>
                    <a:pt x="970" y="208"/>
                  </a:lnTo>
                  <a:lnTo>
                    <a:pt x="972" y="230"/>
                  </a:lnTo>
                  <a:lnTo>
                    <a:pt x="962" y="246"/>
                  </a:lnTo>
                  <a:lnTo>
                    <a:pt x="956" y="260"/>
                  </a:lnTo>
                  <a:lnTo>
                    <a:pt x="942" y="264"/>
                  </a:lnTo>
                  <a:lnTo>
                    <a:pt x="940" y="298"/>
                  </a:lnTo>
                  <a:lnTo>
                    <a:pt x="948" y="274"/>
                  </a:lnTo>
                  <a:lnTo>
                    <a:pt x="974" y="256"/>
                  </a:lnTo>
                  <a:lnTo>
                    <a:pt x="978" y="244"/>
                  </a:lnTo>
                  <a:lnTo>
                    <a:pt x="986" y="226"/>
                  </a:lnTo>
                  <a:lnTo>
                    <a:pt x="1006" y="220"/>
                  </a:lnTo>
                  <a:lnTo>
                    <a:pt x="1020" y="222"/>
                  </a:lnTo>
                  <a:lnTo>
                    <a:pt x="1030" y="230"/>
                  </a:lnTo>
                  <a:lnTo>
                    <a:pt x="1046" y="226"/>
                  </a:lnTo>
                  <a:lnTo>
                    <a:pt x="1058" y="240"/>
                  </a:lnTo>
                  <a:lnTo>
                    <a:pt x="1074" y="238"/>
                  </a:lnTo>
                  <a:lnTo>
                    <a:pt x="1096" y="248"/>
                  </a:lnTo>
                  <a:lnTo>
                    <a:pt x="1094" y="264"/>
                  </a:lnTo>
                  <a:lnTo>
                    <a:pt x="1106" y="254"/>
                  </a:lnTo>
                  <a:lnTo>
                    <a:pt x="1118" y="254"/>
                  </a:lnTo>
                  <a:lnTo>
                    <a:pt x="1126" y="262"/>
                  </a:lnTo>
                  <a:lnTo>
                    <a:pt x="1122" y="282"/>
                  </a:lnTo>
                  <a:lnTo>
                    <a:pt x="1128" y="286"/>
                  </a:lnTo>
                  <a:lnTo>
                    <a:pt x="1128" y="300"/>
                  </a:lnTo>
                  <a:lnTo>
                    <a:pt x="1140" y="298"/>
                  </a:lnTo>
                  <a:lnTo>
                    <a:pt x="1161" y="286"/>
                  </a:lnTo>
                  <a:lnTo>
                    <a:pt x="1189" y="284"/>
                  </a:lnTo>
                  <a:lnTo>
                    <a:pt x="1231" y="312"/>
                  </a:lnTo>
                  <a:lnTo>
                    <a:pt x="1251" y="304"/>
                  </a:lnTo>
                  <a:lnTo>
                    <a:pt x="1279" y="302"/>
                  </a:lnTo>
                  <a:lnTo>
                    <a:pt x="1299" y="302"/>
                  </a:lnTo>
                  <a:lnTo>
                    <a:pt x="1329" y="326"/>
                  </a:lnTo>
                  <a:lnTo>
                    <a:pt x="1353" y="338"/>
                  </a:lnTo>
                  <a:lnTo>
                    <a:pt x="1381" y="370"/>
                  </a:lnTo>
                  <a:lnTo>
                    <a:pt x="1393" y="372"/>
                  </a:lnTo>
                  <a:lnTo>
                    <a:pt x="1421" y="392"/>
                  </a:lnTo>
                  <a:lnTo>
                    <a:pt x="1451" y="392"/>
                  </a:lnTo>
                  <a:lnTo>
                    <a:pt x="1461" y="392"/>
                  </a:lnTo>
                  <a:lnTo>
                    <a:pt x="1485" y="412"/>
                  </a:lnTo>
                  <a:lnTo>
                    <a:pt x="1487" y="438"/>
                  </a:lnTo>
                  <a:lnTo>
                    <a:pt x="1497" y="452"/>
                  </a:lnTo>
                  <a:lnTo>
                    <a:pt x="1497" y="510"/>
                  </a:lnTo>
                  <a:lnTo>
                    <a:pt x="1493" y="530"/>
                  </a:lnTo>
                  <a:lnTo>
                    <a:pt x="1473" y="568"/>
                  </a:lnTo>
                  <a:lnTo>
                    <a:pt x="1453" y="590"/>
                  </a:lnTo>
                  <a:lnTo>
                    <a:pt x="1433" y="606"/>
                  </a:lnTo>
                  <a:lnTo>
                    <a:pt x="1411" y="624"/>
                  </a:lnTo>
                  <a:lnTo>
                    <a:pt x="1405" y="644"/>
                  </a:lnTo>
                  <a:lnTo>
                    <a:pt x="1379" y="682"/>
                  </a:lnTo>
                  <a:lnTo>
                    <a:pt x="1367" y="688"/>
                  </a:lnTo>
                  <a:lnTo>
                    <a:pt x="1335" y="688"/>
                  </a:lnTo>
                  <a:lnTo>
                    <a:pt x="1345" y="700"/>
                  </a:lnTo>
                  <a:lnTo>
                    <a:pt x="1333" y="728"/>
                  </a:lnTo>
                  <a:lnTo>
                    <a:pt x="1339" y="753"/>
                  </a:lnTo>
                  <a:lnTo>
                    <a:pt x="1339" y="789"/>
                  </a:lnTo>
                  <a:lnTo>
                    <a:pt x="1343" y="819"/>
                  </a:lnTo>
                  <a:lnTo>
                    <a:pt x="1333" y="853"/>
                  </a:lnTo>
                  <a:lnTo>
                    <a:pt x="1331" y="903"/>
                  </a:lnTo>
                  <a:lnTo>
                    <a:pt x="1309" y="921"/>
                  </a:lnTo>
                  <a:lnTo>
                    <a:pt x="1307" y="977"/>
                  </a:lnTo>
                  <a:lnTo>
                    <a:pt x="1289" y="1007"/>
                  </a:lnTo>
                  <a:lnTo>
                    <a:pt x="1275" y="1029"/>
                  </a:lnTo>
                  <a:lnTo>
                    <a:pt x="1257" y="1051"/>
                  </a:lnTo>
                  <a:lnTo>
                    <a:pt x="1255" y="1061"/>
                  </a:lnTo>
                  <a:lnTo>
                    <a:pt x="1263" y="1061"/>
                  </a:lnTo>
                  <a:lnTo>
                    <a:pt x="1259" y="1079"/>
                  </a:lnTo>
                  <a:lnTo>
                    <a:pt x="1219" y="1101"/>
                  </a:lnTo>
                  <a:lnTo>
                    <a:pt x="1219" y="1109"/>
                  </a:lnTo>
                  <a:lnTo>
                    <a:pt x="1223" y="1119"/>
                  </a:lnTo>
                  <a:lnTo>
                    <a:pt x="1213" y="1121"/>
                  </a:lnTo>
                  <a:lnTo>
                    <a:pt x="1171" y="1119"/>
                  </a:lnTo>
                  <a:lnTo>
                    <a:pt x="1161" y="1111"/>
                  </a:lnTo>
                  <a:lnTo>
                    <a:pt x="1136" y="1123"/>
                  </a:lnTo>
                  <a:lnTo>
                    <a:pt x="1116" y="1125"/>
                  </a:lnTo>
                  <a:lnTo>
                    <a:pt x="1118" y="1135"/>
                  </a:lnTo>
                  <a:lnTo>
                    <a:pt x="1086" y="1149"/>
                  </a:lnTo>
                  <a:lnTo>
                    <a:pt x="1084" y="1155"/>
                  </a:lnTo>
                  <a:lnTo>
                    <a:pt x="1064" y="1157"/>
                  </a:lnTo>
                  <a:lnTo>
                    <a:pt x="1042" y="1167"/>
                  </a:lnTo>
                  <a:lnTo>
                    <a:pt x="1030" y="1179"/>
                  </a:lnTo>
                  <a:lnTo>
                    <a:pt x="1002" y="1205"/>
                  </a:lnTo>
                  <a:lnTo>
                    <a:pt x="992" y="1213"/>
                  </a:lnTo>
                  <a:lnTo>
                    <a:pt x="990" y="1225"/>
                  </a:lnTo>
                  <a:lnTo>
                    <a:pt x="964" y="1227"/>
                  </a:lnTo>
                  <a:lnTo>
                    <a:pt x="976" y="1239"/>
                  </a:lnTo>
                  <a:lnTo>
                    <a:pt x="968" y="1249"/>
                  </a:lnTo>
                  <a:lnTo>
                    <a:pt x="968" y="1279"/>
                  </a:lnTo>
                  <a:lnTo>
                    <a:pt x="968" y="1301"/>
                  </a:lnTo>
                  <a:lnTo>
                    <a:pt x="970" y="1331"/>
                  </a:lnTo>
                  <a:lnTo>
                    <a:pt x="964" y="1351"/>
                  </a:lnTo>
                  <a:lnTo>
                    <a:pt x="956" y="1357"/>
                  </a:lnTo>
                  <a:lnTo>
                    <a:pt x="954" y="1371"/>
                  </a:lnTo>
                  <a:lnTo>
                    <a:pt x="930" y="1393"/>
                  </a:lnTo>
                  <a:lnTo>
                    <a:pt x="916" y="1425"/>
                  </a:lnTo>
                  <a:lnTo>
                    <a:pt x="908" y="1441"/>
                  </a:lnTo>
                  <a:lnTo>
                    <a:pt x="882" y="1479"/>
                  </a:lnTo>
                  <a:lnTo>
                    <a:pt x="840" y="1515"/>
                  </a:lnTo>
                  <a:lnTo>
                    <a:pt x="828" y="1527"/>
                  </a:lnTo>
                  <a:lnTo>
                    <a:pt x="824" y="1543"/>
                  </a:lnTo>
                  <a:lnTo>
                    <a:pt x="816" y="1559"/>
                  </a:lnTo>
                  <a:lnTo>
                    <a:pt x="812" y="1557"/>
                  </a:lnTo>
                  <a:lnTo>
                    <a:pt x="812" y="1541"/>
                  </a:lnTo>
                  <a:lnTo>
                    <a:pt x="808" y="1541"/>
                  </a:lnTo>
                  <a:lnTo>
                    <a:pt x="800" y="1553"/>
                  </a:lnTo>
                  <a:lnTo>
                    <a:pt x="802" y="1569"/>
                  </a:lnTo>
                  <a:lnTo>
                    <a:pt x="800" y="1583"/>
                  </a:lnTo>
                  <a:lnTo>
                    <a:pt x="796" y="1592"/>
                  </a:lnTo>
                  <a:lnTo>
                    <a:pt x="788" y="1600"/>
                  </a:lnTo>
                  <a:lnTo>
                    <a:pt x="778" y="1590"/>
                  </a:lnTo>
                  <a:lnTo>
                    <a:pt x="778" y="1577"/>
                  </a:lnTo>
                  <a:lnTo>
                    <a:pt x="780" y="1557"/>
                  </a:lnTo>
                  <a:lnTo>
                    <a:pt x="788" y="1537"/>
                  </a:lnTo>
                  <a:lnTo>
                    <a:pt x="774" y="1533"/>
                  </a:lnTo>
                  <a:lnTo>
                    <a:pt x="760" y="1509"/>
                  </a:lnTo>
                  <a:lnTo>
                    <a:pt x="744" y="1491"/>
                  </a:lnTo>
                  <a:lnTo>
                    <a:pt x="720" y="1479"/>
                  </a:lnTo>
                  <a:lnTo>
                    <a:pt x="698" y="1461"/>
                  </a:lnTo>
                  <a:lnTo>
                    <a:pt x="684" y="1469"/>
                  </a:lnTo>
                  <a:lnTo>
                    <a:pt x="670" y="1449"/>
                  </a:lnTo>
                  <a:lnTo>
                    <a:pt x="652" y="1409"/>
                  </a:lnTo>
                  <a:lnTo>
                    <a:pt x="658" y="1393"/>
                  </a:lnTo>
                  <a:lnTo>
                    <a:pt x="692" y="1357"/>
                  </a:lnTo>
                  <a:lnTo>
                    <a:pt x="700" y="1357"/>
                  </a:lnTo>
                  <a:lnTo>
                    <a:pt x="702" y="1351"/>
                  </a:lnTo>
                  <a:lnTo>
                    <a:pt x="750" y="1305"/>
                  </a:lnTo>
                  <a:lnTo>
                    <a:pt x="762" y="1303"/>
                  </a:lnTo>
                  <a:lnTo>
                    <a:pt x="772" y="1265"/>
                  </a:lnTo>
                  <a:lnTo>
                    <a:pt x="774" y="1245"/>
                  </a:lnTo>
                  <a:lnTo>
                    <a:pt x="758" y="1233"/>
                  </a:lnTo>
                  <a:lnTo>
                    <a:pt x="736" y="1231"/>
                  </a:lnTo>
                  <a:lnTo>
                    <a:pt x="752" y="1173"/>
                  </a:lnTo>
                  <a:lnTo>
                    <a:pt x="740" y="1159"/>
                  </a:lnTo>
                  <a:lnTo>
                    <a:pt x="718" y="1159"/>
                  </a:lnTo>
                  <a:lnTo>
                    <a:pt x="704" y="1153"/>
                  </a:lnTo>
                  <a:lnTo>
                    <a:pt x="702" y="1119"/>
                  </a:lnTo>
                  <a:lnTo>
                    <a:pt x="692" y="1095"/>
                  </a:lnTo>
                  <a:lnTo>
                    <a:pt x="680" y="1089"/>
                  </a:lnTo>
                  <a:lnTo>
                    <a:pt x="656" y="1091"/>
                  </a:lnTo>
                  <a:lnTo>
                    <a:pt x="620" y="1085"/>
                  </a:lnTo>
                  <a:lnTo>
                    <a:pt x="606" y="1073"/>
                  </a:lnTo>
                  <a:lnTo>
                    <a:pt x="614" y="1019"/>
                  </a:lnTo>
                  <a:lnTo>
                    <a:pt x="600" y="993"/>
                  </a:lnTo>
                  <a:lnTo>
                    <a:pt x="618" y="961"/>
                  </a:lnTo>
                  <a:lnTo>
                    <a:pt x="618" y="941"/>
                  </a:lnTo>
                  <a:lnTo>
                    <a:pt x="626" y="909"/>
                  </a:lnTo>
                  <a:lnTo>
                    <a:pt x="616" y="893"/>
                  </a:lnTo>
                  <a:lnTo>
                    <a:pt x="596" y="883"/>
                  </a:lnTo>
                  <a:lnTo>
                    <a:pt x="592" y="849"/>
                  </a:lnTo>
                  <a:lnTo>
                    <a:pt x="534" y="847"/>
                  </a:lnTo>
                  <a:lnTo>
                    <a:pt x="510" y="811"/>
                  </a:lnTo>
                  <a:lnTo>
                    <a:pt x="518" y="787"/>
                  </a:lnTo>
                  <a:lnTo>
                    <a:pt x="512" y="747"/>
                  </a:lnTo>
                  <a:lnTo>
                    <a:pt x="460" y="733"/>
                  </a:lnTo>
                  <a:lnTo>
                    <a:pt x="390" y="698"/>
                  </a:lnTo>
                  <a:lnTo>
                    <a:pt x="364" y="692"/>
                  </a:lnTo>
                  <a:lnTo>
                    <a:pt x="334" y="676"/>
                  </a:lnTo>
                  <a:lnTo>
                    <a:pt x="322" y="628"/>
                  </a:lnTo>
                  <a:lnTo>
                    <a:pt x="328" y="606"/>
                  </a:lnTo>
                  <a:lnTo>
                    <a:pt x="320" y="586"/>
                  </a:lnTo>
                  <a:lnTo>
                    <a:pt x="276" y="594"/>
                  </a:lnTo>
                  <a:lnTo>
                    <a:pt x="254" y="610"/>
                  </a:lnTo>
                  <a:lnTo>
                    <a:pt x="232" y="616"/>
                  </a:lnTo>
                  <a:lnTo>
                    <a:pt x="206" y="636"/>
                  </a:lnTo>
                  <a:lnTo>
                    <a:pt x="168" y="638"/>
                  </a:lnTo>
                  <a:lnTo>
                    <a:pt x="130" y="636"/>
                  </a:lnTo>
                  <a:lnTo>
                    <a:pt x="126" y="568"/>
                  </a:lnTo>
                  <a:lnTo>
                    <a:pt x="120" y="564"/>
                  </a:lnTo>
                  <a:lnTo>
                    <a:pt x="80" y="594"/>
                  </a:lnTo>
                  <a:lnTo>
                    <a:pt x="52" y="568"/>
                  </a:lnTo>
                  <a:lnTo>
                    <a:pt x="28" y="562"/>
                  </a:lnTo>
                  <a:lnTo>
                    <a:pt x="38" y="544"/>
                  </a:lnTo>
                  <a:lnTo>
                    <a:pt x="12" y="540"/>
                  </a:lnTo>
                  <a:lnTo>
                    <a:pt x="6" y="526"/>
                  </a:lnTo>
                  <a:lnTo>
                    <a:pt x="10" y="506"/>
                  </a:lnTo>
                  <a:lnTo>
                    <a:pt x="0" y="496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2" name="Brunei">
              <a:extLst>
                <a:ext uri="{FF2B5EF4-FFF2-40B4-BE49-F238E27FC236}">
                  <a16:creationId xmlns="" xmlns:a16="http://schemas.microsoft.com/office/drawing/2014/main" id="{7C9EAF51-714F-4722-B8B5-1F89276ADA10}"/>
                </a:ext>
              </a:extLst>
            </p:cNvPr>
            <p:cNvSpPr>
              <a:spLocks/>
            </p:cNvSpPr>
            <p:nvPr/>
          </p:nvSpPr>
          <p:spPr bwMode="gray">
            <a:xfrm>
              <a:off x="9324887" y="4377829"/>
              <a:ext cx="42950" cy="3146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2" y="6"/>
                </a:cxn>
                <a:cxn ang="0">
                  <a:pos x="52" y="22"/>
                </a:cxn>
                <a:cxn ang="0">
                  <a:pos x="32" y="14"/>
                </a:cxn>
                <a:cxn ang="0">
                  <a:pos x="32" y="28"/>
                </a:cxn>
                <a:cxn ang="0">
                  <a:pos x="24" y="38"/>
                </a:cxn>
                <a:cxn ang="0">
                  <a:pos x="0" y="14"/>
                </a:cxn>
                <a:cxn ang="0">
                  <a:pos x="18" y="6"/>
                </a:cxn>
                <a:cxn ang="0">
                  <a:pos x="32" y="2"/>
                </a:cxn>
                <a:cxn ang="0">
                  <a:pos x="46" y="0"/>
                </a:cxn>
              </a:cxnLst>
              <a:rect l="0" t="0" r="r" b="b"/>
              <a:pathLst>
                <a:path w="52" h="38">
                  <a:moveTo>
                    <a:pt x="46" y="0"/>
                  </a:moveTo>
                  <a:lnTo>
                    <a:pt x="52" y="6"/>
                  </a:lnTo>
                  <a:lnTo>
                    <a:pt x="52" y="22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24" y="38"/>
                  </a:lnTo>
                  <a:lnTo>
                    <a:pt x="0" y="14"/>
                  </a:lnTo>
                  <a:lnTo>
                    <a:pt x="18" y="6"/>
                  </a:lnTo>
                  <a:lnTo>
                    <a:pt x="3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3" name="Bulgaria">
              <a:extLst>
                <a:ext uri="{FF2B5EF4-FFF2-40B4-BE49-F238E27FC236}">
                  <a16:creationId xmlns="" xmlns:a16="http://schemas.microsoft.com/office/drawing/2014/main" id="{3D9CB211-6ED8-4E3B-AEF2-49419B90FBA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8189" y="2987470"/>
              <a:ext cx="193279" cy="125860"/>
            </a:xfrm>
            <a:custGeom>
              <a:avLst/>
              <a:gdLst/>
              <a:ahLst/>
              <a:cxnLst>
                <a:cxn ang="0">
                  <a:pos x="72" y="142"/>
                </a:cxn>
                <a:cxn ang="0">
                  <a:pos x="94" y="148"/>
                </a:cxn>
                <a:cxn ang="0">
                  <a:pos x="108" y="154"/>
                </a:cxn>
                <a:cxn ang="0">
                  <a:pos x="138" y="152"/>
                </a:cxn>
                <a:cxn ang="0">
                  <a:pos x="140" y="138"/>
                </a:cxn>
                <a:cxn ang="0">
                  <a:pos x="146" y="128"/>
                </a:cxn>
                <a:cxn ang="0">
                  <a:pos x="154" y="136"/>
                </a:cxn>
                <a:cxn ang="0">
                  <a:pos x="174" y="116"/>
                </a:cxn>
                <a:cxn ang="0">
                  <a:pos x="190" y="116"/>
                </a:cxn>
                <a:cxn ang="0">
                  <a:pos x="204" y="118"/>
                </a:cxn>
                <a:cxn ang="0">
                  <a:pos x="222" y="114"/>
                </a:cxn>
                <a:cxn ang="0">
                  <a:pos x="214" y="88"/>
                </a:cxn>
                <a:cxn ang="0">
                  <a:pos x="208" y="84"/>
                </a:cxn>
                <a:cxn ang="0">
                  <a:pos x="218" y="68"/>
                </a:cxn>
                <a:cxn ang="0">
                  <a:pos x="222" y="44"/>
                </a:cxn>
                <a:cxn ang="0">
                  <a:pos x="234" y="42"/>
                </a:cxn>
                <a:cxn ang="0">
                  <a:pos x="238" y="26"/>
                </a:cxn>
                <a:cxn ang="0">
                  <a:pos x="216" y="20"/>
                </a:cxn>
                <a:cxn ang="0">
                  <a:pos x="204" y="4"/>
                </a:cxn>
                <a:cxn ang="0">
                  <a:pos x="192" y="10"/>
                </a:cxn>
                <a:cxn ang="0">
                  <a:pos x="180" y="16"/>
                </a:cxn>
                <a:cxn ang="0">
                  <a:pos x="164" y="16"/>
                </a:cxn>
                <a:cxn ang="0">
                  <a:pos x="148" y="28"/>
                </a:cxn>
                <a:cxn ang="0">
                  <a:pos x="112" y="42"/>
                </a:cxn>
                <a:cxn ang="0">
                  <a:pos x="78" y="36"/>
                </a:cxn>
                <a:cxn ang="0">
                  <a:pos x="60" y="28"/>
                </a:cxn>
                <a:cxn ang="0">
                  <a:pos x="28" y="22"/>
                </a:cxn>
                <a:cxn ang="0">
                  <a:pos x="26" y="4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0" y="20"/>
                </a:cxn>
                <a:cxn ang="0">
                  <a:pos x="10" y="36"/>
                </a:cxn>
                <a:cxn ang="0">
                  <a:pos x="20" y="50"/>
                </a:cxn>
                <a:cxn ang="0">
                  <a:pos x="30" y="62"/>
                </a:cxn>
                <a:cxn ang="0">
                  <a:pos x="20" y="76"/>
                </a:cxn>
                <a:cxn ang="0">
                  <a:pos x="10" y="76"/>
                </a:cxn>
                <a:cxn ang="0">
                  <a:pos x="8" y="86"/>
                </a:cxn>
                <a:cxn ang="0">
                  <a:pos x="10" y="98"/>
                </a:cxn>
                <a:cxn ang="0">
                  <a:pos x="12" y="116"/>
                </a:cxn>
                <a:cxn ang="0">
                  <a:pos x="22" y="124"/>
                </a:cxn>
                <a:cxn ang="0">
                  <a:pos x="30" y="152"/>
                </a:cxn>
                <a:cxn ang="0">
                  <a:pos x="52" y="152"/>
                </a:cxn>
                <a:cxn ang="0">
                  <a:pos x="72" y="142"/>
                </a:cxn>
              </a:cxnLst>
              <a:rect l="0" t="0" r="r" b="b"/>
              <a:pathLst>
                <a:path w="238" h="154">
                  <a:moveTo>
                    <a:pt x="72" y="142"/>
                  </a:moveTo>
                  <a:lnTo>
                    <a:pt x="94" y="148"/>
                  </a:lnTo>
                  <a:lnTo>
                    <a:pt x="108" y="154"/>
                  </a:lnTo>
                  <a:lnTo>
                    <a:pt x="138" y="152"/>
                  </a:lnTo>
                  <a:lnTo>
                    <a:pt x="140" y="138"/>
                  </a:lnTo>
                  <a:lnTo>
                    <a:pt x="146" y="128"/>
                  </a:lnTo>
                  <a:lnTo>
                    <a:pt x="154" y="136"/>
                  </a:lnTo>
                  <a:lnTo>
                    <a:pt x="174" y="116"/>
                  </a:lnTo>
                  <a:lnTo>
                    <a:pt x="190" y="116"/>
                  </a:lnTo>
                  <a:lnTo>
                    <a:pt x="204" y="118"/>
                  </a:lnTo>
                  <a:lnTo>
                    <a:pt x="222" y="114"/>
                  </a:lnTo>
                  <a:lnTo>
                    <a:pt x="214" y="88"/>
                  </a:lnTo>
                  <a:lnTo>
                    <a:pt x="208" y="84"/>
                  </a:lnTo>
                  <a:lnTo>
                    <a:pt x="218" y="68"/>
                  </a:lnTo>
                  <a:lnTo>
                    <a:pt x="222" y="44"/>
                  </a:lnTo>
                  <a:lnTo>
                    <a:pt x="234" y="42"/>
                  </a:lnTo>
                  <a:lnTo>
                    <a:pt x="238" y="26"/>
                  </a:lnTo>
                  <a:lnTo>
                    <a:pt x="216" y="20"/>
                  </a:lnTo>
                  <a:lnTo>
                    <a:pt x="204" y="4"/>
                  </a:lnTo>
                  <a:lnTo>
                    <a:pt x="192" y="10"/>
                  </a:lnTo>
                  <a:lnTo>
                    <a:pt x="180" y="16"/>
                  </a:lnTo>
                  <a:lnTo>
                    <a:pt x="164" y="16"/>
                  </a:lnTo>
                  <a:lnTo>
                    <a:pt x="148" y="28"/>
                  </a:lnTo>
                  <a:lnTo>
                    <a:pt x="112" y="42"/>
                  </a:lnTo>
                  <a:lnTo>
                    <a:pt x="78" y="36"/>
                  </a:lnTo>
                  <a:lnTo>
                    <a:pt x="60" y="28"/>
                  </a:lnTo>
                  <a:lnTo>
                    <a:pt x="28" y="22"/>
                  </a:lnTo>
                  <a:lnTo>
                    <a:pt x="26" y="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0" y="20"/>
                  </a:lnTo>
                  <a:lnTo>
                    <a:pt x="10" y="36"/>
                  </a:lnTo>
                  <a:lnTo>
                    <a:pt x="20" y="50"/>
                  </a:lnTo>
                  <a:lnTo>
                    <a:pt x="30" y="62"/>
                  </a:lnTo>
                  <a:lnTo>
                    <a:pt x="20" y="76"/>
                  </a:lnTo>
                  <a:lnTo>
                    <a:pt x="10" y="76"/>
                  </a:lnTo>
                  <a:lnTo>
                    <a:pt x="8" y="86"/>
                  </a:lnTo>
                  <a:lnTo>
                    <a:pt x="10" y="98"/>
                  </a:lnTo>
                  <a:lnTo>
                    <a:pt x="12" y="116"/>
                  </a:lnTo>
                  <a:lnTo>
                    <a:pt x="22" y="124"/>
                  </a:lnTo>
                  <a:lnTo>
                    <a:pt x="30" y="152"/>
                  </a:lnTo>
                  <a:lnTo>
                    <a:pt x="52" y="152"/>
                  </a:lnTo>
                  <a:lnTo>
                    <a:pt x="72" y="1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4" name="Burkina Faso">
              <a:extLst>
                <a:ext uri="{FF2B5EF4-FFF2-40B4-BE49-F238E27FC236}">
                  <a16:creationId xmlns="" xmlns:a16="http://schemas.microsoft.com/office/drawing/2014/main" id="{76BB58F8-9AEF-4D40-865C-EFEB680640B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38937" y="4067111"/>
              <a:ext cx="236228" cy="192723"/>
            </a:xfrm>
            <a:custGeom>
              <a:avLst/>
              <a:gdLst/>
              <a:ahLst/>
              <a:cxnLst>
                <a:cxn ang="0">
                  <a:pos x="98" y="232"/>
                </a:cxn>
                <a:cxn ang="0">
                  <a:pos x="68" y="216"/>
                </a:cxn>
                <a:cxn ang="0">
                  <a:pos x="52" y="222"/>
                </a:cxn>
                <a:cxn ang="0">
                  <a:pos x="32" y="224"/>
                </a:cxn>
                <a:cxn ang="0">
                  <a:pos x="16" y="208"/>
                </a:cxn>
                <a:cxn ang="0">
                  <a:pos x="0" y="200"/>
                </a:cxn>
                <a:cxn ang="0">
                  <a:pos x="0" y="186"/>
                </a:cxn>
                <a:cxn ang="0">
                  <a:pos x="14" y="160"/>
                </a:cxn>
                <a:cxn ang="0">
                  <a:pos x="14" y="136"/>
                </a:cxn>
                <a:cxn ang="0">
                  <a:pos x="34" y="134"/>
                </a:cxn>
                <a:cxn ang="0">
                  <a:pos x="52" y="104"/>
                </a:cxn>
                <a:cxn ang="0">
                  <a:pos x="50" y="86"/>
                </a:cxn>
                <a:cxn ang="0">
                  <a:pos x="64" y="74"/>
                </a:cxn>
                <a:cxn ang="0">
                  <a:pos x="82" y="88"/>
                </a:cxn>
                <a:cxn ang="0">
                  <a:pos x="116" y="42"/>
                </a:cxn>
                <a:cxn ang="0">
                  <a:pos x="124" y="48"/>
                </a:cxn>
                <a:cxn ang="0">
                  <a:pos x="130" y="42"/>
                </a:cxn>
                <a:cxn ang="0">
                  <a:pos x="134" y="22"/>
                </a:cxn>
                <a:cxn ang="0">
                  <a:pos x="164" y="18"/>
                </a:cxn>
                <a:cxn ang="0">
                  <a:pos x="192" y="0"/>
                </a:cxn>
                <a:cxn ang="0">
                  <a:pos x="220" y="8"/>
                </a:cxn>
                <a:cxn ang="0">
                  <a:pos x="220" y="50"/>
                </a:cxn>
                <a:cxn ang="0">
                  <a:pos x="244" y="76"/>
                </a:cxn>
                <a:cxn ang="0">
                  <a:pos x="244" y="90"/>
                </a:cxn>
                <a:cxn ang="0">
                  <a:pos x="270" y="100"/>
                </a:cxn>
                <a:cxn ang="0">
                  <a:pos x="274" y="94"/>
                </a:cxn>
                <a:cxn ang="0">
                  <a:pos x="286" y="102"/>
                </a:cxn>
                <a:cxn ang="0">
                  <a:pos x="282" y="114"/>
                </a:cxn>
                <a:cxn ang="0">
                  <a:pos x="280" y="124"/>
                </a:cxn>
                <a:cxn ang="0">
                  <a:pos x="292" y="140"/>
                </a:cxn>
                <a:cxn ang="0">
                  <a:pos x="282" y="158"/>
                </a:cxn>
                <a:cxn ang="0">
                  <a:pos x="262" y="156"/>
                </a:cxn>
                <a:cxn ang="0">
                  <a:pos x="238" y="180"/>
                </a:cxn>
                <a:cxn ang="0">
                  <a:pos x="228" y="174"/>
                </a:cxn>
                <a:cxn ang="0">
                  <a:pos x="212" y="174"/>
                </a:cxn>
                <a:cxn ang="0">
                  <a:pos x="214" y="166"/>
                </a:cxn>
                <a:cxn ang="0">
                  <a:pos x="196" y="166"/>
                </a:cxn>
                <a:cxn ang="0">
                  <a:pos x="188" y="174"/>
                </a:cxn>
                <a:cxn ang="0">
                  <a:pos x="94" y="174"/>
                </a:cxn>
                <a:cxn ang="0">
                  <a:pos x="98" y="232"/>
                </a:cxn>
              </a:cxnLst>
              <a:rect l="0" t="0" r="r" b="b"/>
              <a:pathLst>
                <a:path w="292" h="232">
                  <a:moveTo>
                    <a:pt x="98" y="232"/>
                  </a:moveTo>
                  <a:lnTo>
                    <a:pt x="68" y="216"/>
                  </a:lnTo>
                  <a:lnTo>
                    <a:pt x="52" y="222"/>
                  </a:lnTo>
                  <a:lnTo>
                    <a:pt x="32" y="224"/>
                  </a:lnTo>
                  <a:lnTo>
                    <a:pt x="16" y="208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14" y="160"/>
                  </a:lnTo>
                  <a:lnTo>
                    <a:pt x="14" y="136"/>
                  </a:lnTo>
                  <a:lnTo>
                    <a:pt x="34" y="134"/>
                  </a:lnTo>
                  <a:lnTo>
                    <a:pt x="52" y="104"/>
                  </a:lnTo>
                  <a:lnTo>
                    <a:pt x="50" y="86"/>
                  </a:lnTo>
                  <a:lnTo>
                    <a:pt x="64" y="74"/>
                  </a:lnTo>
                  <a:lnTo>
                    <a:pt x="82" y="88"/>
                  </a:lnTo>
                  <a:lnTo>
                    <a:pt x="116" y="42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34" y="22"/>
                  </a:lnTo>
                  <a:lnTo>
                    <a:pt x="164" y="18"/>
                  </a:lnTo>
                  <a:lnTo>
                    <a:pt x="192" y="0"/>
                  </a:lnTo>
                  <a:lnTo>
                    <a:pt x="220" y="8"/>
                  </a:lnTo>
                  <a:lnTo>
                    <a:pt x="220" y="50"/>
                  </a:lnTo>
                  <a:lnTo>
                    <a:pt x="244" y="76"/>
                  </a:lnTo>
                  <a:lnTo>
                    <a:pt x="244" y="90"/>
                  </a:lnTo>
                  <a:lnTo>
                    <a:pt x="270" y="100"/>
                  </a:lnTo>
                  <a:lnTo>
                    <a:pt x="274" y="94"/>
                  </a:lnTo>
                  <a:lnTo>
                    <a:pt x="286" y="102"/>
                  </a:lnTo>
                  <a:lnTo>
                    <a:pt x="282" y="114"/>
                  </a:lnTo>
                  <a:lnTo>
                    <a:pt x="280" y="124"/>
                  </a:lnTo>
                  <a:lnTo>
                    <a:pt x="292" y="140"/>
                  </a:lnTo>
                  <a:lnTo>
                    <a:pt x="282" y="158"/>
                  </a:lnTo>
                  <a:lnTo>
                    <a:pt x="262" y="156"/>
                  </a:lnTo>
                  <a:lnTo>
                    <a:pt x="238" y="180"/>
                  </a:lnTo>
                  <a:lnTo>
                    <a:pt x="228" y="174"/>
                  </a:lnTo>
                  <a:lnTo>
                    <a:pt x="212" y="174"/>
                  </a:lnTo>
                  <a:lnTo>
                    <a:pt x="214" y="166"/>
                  </a:lnTo>
                  <a:lnTo>
                    <a:pt x="196" y="166"/>
                  </a:lnTo>
                  <a:lnTo>
                    <a:pt x="188" y="174"/>
                  </a:lnTo>
                  <a:lnTo>
                    <a:pt x="94" y="174"/>
                  </a:lnTo>
                  <a:lnTo>
                    <a:pt x="98" y="2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5" name="Burundi">
              <a:extLst>
                <a:ext uri="{FF2B5EF4-FFF2-40B4-BE49-F238E27FC236}">
                  <a16:creationId xmlns="" xmlns:a16="http://schemas.microsoft.com/office/drawing/2014/main" id="{B3D20FA8-3C5D-401D-9424-216D29555C6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6609" y="4645279"/>
              <a:ext cx="50759" cy="62931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46"/>
                </a:cxn>
                <a:cxn ang="0">
                  <a:pos x="6" y="14"/>
                </a:cxn>
                <a:cxn ang="0">
                  <a:pos x="26" y="4"/>
                </a:cxn>
                <a:cxn ang="0">
                  <a:pos x="48" y="0"/>
                </a:cxn>
                <a:cxn ang="0">
                  <a:pos x="62" y="28"/>
                </a:cxn>
                <a:cxn ang="0">
                  <a:pos x="24" y="64"/>
                </a:cxn>
                <a:cxn ang="0">
                  <a:pos x="22" y="76"/>
                </a:cxn>
                <a:cxn ang="0">
                  <a:pos x="0" y="78"/>
                </a:cxn>
              </a:cxnLst>
              <a:rect l="0" t="0" r="r" b="b"/>
              <a:pathLst>
                <a:path w="62" h="78">
                  <a:moveTo>
                    <a:pt x="0" y="78"/>
                  </a:moveTo>
                  <a:lnTo>
                    <a:pt x="0" y="46"/>
                  </a:lnTo>
                  <a:lnTo>
                    <a:pt x="6" y="14"/>
                  </a:lnTo>
                  <a:lnTo>
                    <a:pt x="26" y="4"/>
                  </a:lnTo>
                  <a:lnTo>
                    <a:pt x="48" y="0"/>
                  </a:lnTo>
                  <a:lnTo>
                    <a:pt x="62" y="28"/>
                  </a:lnTo>
                  <a:lnTo>
                    <a:pt x="24" y="64"/>
                  </a:lnTo>
                  <a:lnTo>
                    <a:pt x="22" y="7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6" name="Cambodia">
              <a:extLst>
                <a:ext uri="{FF2B5EF4-FFF2-40B4-BE49-F238E27FC236}">
                  <a16:creationId xmlns="" xmlns:a16="http://schemas.microsoft.com/office/drawing/2014/main" id="{DC6C8908-645B-44E5-B4BF-F98286A52E30}"/>
                </a:ext>
              </a:extLst>
            </p:cNvPr>
            <p:cNvSpPr>
              <a:spLocks/>
            </p:cNvSpPr>
            <p:nvPr/>
          </p:nvSpPr>
          <p:spPr bwMode="gray">
            <a:xfrm>
              <a:off x="8959805" y="4084810"/>
              <a:ext cx="160088" cy="139627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88" y="172"/>
                </a:cxn>
                <a:cxn ang="0">
                  <a:pos x="114" y="140"/>
                </a:cxn>
                <a:cxn ang="0">
                  <a:pos x="134" y="138"/>
                </a:cxn>
                <a:cxn ang="0">
                  <a:pos x="136" y="124"/>
                </a:cxn>
                <a:cxn ang="0">
                  <a:pos x="146" y="110"/>
                </a:cxn>
                <a:cxn ang="0">
                  <a:pos x="160" y="110"/>
                </a:cxn>
                <a:cxn ang="0">
                  <a:pos x="168" y="100"/>
                </a:cxn>
                <a:cxn ang="0">
                  <a:pos x="186" y="96"/>
                </a:cxn>
                <a:cxn ang="0">
                  <a:pos x="196" y="86"/>
                </a:cxn>
                <a:cxn ang="0">
                  <a:pos x="196" y="34"/>
                </a:cxn>
                <a:cxn ang="0">
                  <a:pos x="194" y="4"/>
                </a:cxn>
                <a:cxn ang="0">
                  <a:pos x="180" y="6"/>
                </a:cxn>
                <a:cxn ang="0">
                  <a:pos x="172" y="0"/>
                </a:cxn>
                <a:cxn ang="0">
                  <a:pos x="164" y="0"/>
                </a:cxn>
                <a:cxn ang="0">
                  <a:pos x="152" y="12"/>
                </a:cxn>
                <a:cxn ang="0">
                  <a:pos x="138" y="16"/>
                </a:cxn>
                <a:cxn ang="0">
                  <a:pos x="134" y="32"/>
                </a:cxn>
                <a:cxn ang="0">
                  <a:pos x="110" y="22"/>
                </a:cxn>
                <a:cxn ang="0">
                  <a:pos x="100" y="6"/>
                </a:cxn>
                <a:cxn ang="0">
                  <a:pos x="76" y="10"/>
                </a:cxn>
                <a:cxn ang="0">
                  <a:pos x="30" y="18"/>
                </a:cxn>
                <a:cxn ang="0">
                  <a:pos x="2" y="56"/>
                </a:cxn>
                <a:cxn ang="0">
                  <a:pos x="0" y="70"/>
                </a:cxn>
                <a:cxn ang="0">
                  <a:pos x="20" y="94"/>
                </a:cxn>
                <a:cxn ang="0">
                  <a:pos x="18" y="112"/>
                </a:cxn>
                <a:cxn ang="0">
                  <a:pos x="22" y="124"/>
                </a:cxn>
                <a:cxn ang="0">
                  <a:pos x="24" y="150"/>
                </a:cxn>
                <a:cxn ang="0">
                  <a:pos x="34" y="150"/>
                </a:cxn>
                <a:cxn ang="0">
                  <a:pos x="42" y="152"/>
                </a:cxn>
                <a:cxn ang="0">
                  <a:pos x="46" y="148"/>
                </a:cxn>
                <a:cxn ang="0">
                  <a:pos x="42" y="142"/>
                </a:cxn>
                <a:cxn ang="0">
                  <a:pos x="46" y="138"/>
                </a:cxn>
                <a:cxn ang="0">
                  <a:pos x="52" y="144"/>
                </a:cxn>
                <a:cxn ang="0">
                  <a:pos x="52" y="152"/>
                </a:cxn>
                <a:cxn ang="0">
                  <a:pos x="48" y="158"/>
                </a:cxn>
                <a:cxn ang="0">
                  <a:pos x="48" y="164"/>
                </a:cxn>
                <a:cxn ang="0">
                  <a:pos x="52" y="164"/>
                </a:cxn>
                <a:cxn ang="0">
                  <a:pos x="56" y="162"/>
                </a:cxn>
                <a:cxn ang="0">
                  <a:pos x="60" y="158"/>
                </a:cxn>
                <a:cxn ang="0">
                  <a:pos x="72" y="164"/>
                </a:cxn>
              </a:cxnLst>
              <a:rect l="0" t="0" r="r" b="b"/>
              <a:pathLst>
                <a:path w="196" h="172">
                  <a:moveTo>
                    <a:pt x="72" y="164"/>
                  </a:moveTo>
                  <a:lnTo>
                    <a:pt x="88" y="172"/>
                  </a:lnTo>
                  <a:lnTo>
                    <a:pt x="114" y="140"/>
                  </a:lnTo>
                  <a:lnTo>
                    <a:pt x="134" y="138"/>
                  </a:lnTo>
                  <a:lnTo>
                    <a:pt x="136" y="124"/>
                  </a:lnTo>
                  <a:lnTo>
                    <a:pt x="146" y="110"/>
                  </a:lnTo>
                  <a:lnTo>
                    <a:pt x="160" y="110"/>
                  </a:lnTo>
                  <a:lnTo>
                    <a:pt x="168" y="100"/>
                  </a:lnTo>
                  <a:lnTo>
                    <a:pt x="186" y="96"/>
                  </a:lnTo>
                  <a:lnTo>
                    <a:pt x="196" y="86"/>
                  </a:lnTo>
                  <a:lnTo>
                    <a:pt x="196" y="34"/>
                  </a:lnTo>
                  <a:lnTo>
                    <a:pt x="194" y="4"/>
                  </a:lnTo>
                  <a:lnTo>
                    <a:pt x="180" y="6"/>
                  </a:lnTo>
                  <a:lnTo>
                    <a:pt x="172" y="0"/>
                  </a:lnTo>
                  <a:lnTo>
                    <a:pt x="164" y="0"/>
                  </a:lnTo>
                  <a:lnTo>
                    <a:pt x="152" y="12"/>
                  </a:lnTo>
                  <a:lnTo>
                    <a:pt x="138" y="16"/>
                  </a:lnTo>
                  <a:lnTo>
                    <a:pt x="134" y="32"/>
                  </a:lnTo>
                  <a:lnTo>
                    <a:pt x="110" y="22"/>
                  </a:lnTo>
                  <a:lnTo>
                    <a:pt x="100" y="6"/>
                  </a:lnTo>
                  <a:lnTo>
                    <a:pt x="76" y="10"/>
                  </a:lnTo>
                  <a:lnTo>
                    <a:pt x="30" y="18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0" y="94"/>
                  </a:lnTo>
                  <a:lnTo>
                    <a:pt x="18" y="112"/>
                  </a:lnTo>
                  <a:lnTo>
                    <a:pt x="22" y="124"/>
                  </a:lnTo>
                  <a:lnTo>
                    <a:pt x="24" y="150"/>
                  </a:lnTo>
                  <a:lnTo>
                    <a:pt x="34" y="150"/>
                  </a:lnTo>
                  <a:lnTo>
                    <a:pt x="42" y="152"/>
                  </a:lnTo>
                  <a:lnTo>
                    <a:pt x="46" y="148"/>
                  </a:lnTo>
                  <a:lnTo>
                    <a:pt x="42" y="142"/>
                  </a:lnTo>
                  <a:lnTo>
                    <a:pt x="46" y="138"/>
                  </a:lnTo>
                  <a:lnTo>
                    <a:pt x="52" y="144"/>
                  </a:lnTo>
                  <a:lnTo>
                    <a:pt x="52" y="152"/>
                  </a:lnTo>
                  <a:lnTo>
                    <a:pt x="48" y="158"/>
                  </a:lnTo>
                  <a:lnTo>
                    <a:pt x="48" y="164"/>
                  </a:lnTo>
                  <a:lnTo>
                    <a:pt x="52" y="164"/>
                  </a:lnTo>
                  <a:lnTo>
                    <a:pt x="56" y="162"/>
                  </a:lnTo>
                  <a:lnTo>
                    <a:pt x="60" y="158"/>
                  </a:lnTo>
                  <a:lnTo>
                    <a:pt x="72" y="1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7" name="Cameroon">
              <a:extLst>
                <a:ext uri="{FF2B5EF4-FFF2-40B4-BE49-F238E27FC236}">
                  <a16:creationId xmlns="" xmlns:a16="http://schemas.microsoft.com/office/drawing/2014/main" id="{6B1ECEB9-FF64-4B00-9D33-591C01153857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6015" y="4149707"/>
              <a:ext cx="214754" cy="361847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8" y="297"/>
                </a:cxn>
                <a:cxn ang="0">
                  <a:pos x="8" y="277"/>
                </a:cxn>
                <a:cxn ang="0">
                  <a:pos x="46" y="241"/>
                </a:cxn>
                <a:cxn ang="0">
                  <a:pos x="62" y="239"/>
                </a:cxn>
                <a:cxn ang="0">
                  <a:pos x="96" y="249"/>
                </a:cxn>
                <a:cxn ang="0">
                  <a:pos x="128" y="205"/>
                </a:cxn>
                <a:cxn ang="0">
                  <a:pos x="128" y="189"/>
                </a:cxn>
                <a:cxn ang="0">
                  <a:pos x="148" y="169"/>
                </a:cxn>
                <a:cxn ang="0">
                  <a:pos x="152" y="136"/>
                </a:cxn>
                <a:cxn ang="0">
                  <a:pos x="178" y="110"/>
                </a:cxn>
                <a:cxn ang="0">
                  <a:pos x="180" y="90"/>
                </a:cxn>
                <a:cxn ang="0">
                  <a:pos x="196" y="62"/>
                </a:cxn>
                <a:cxn ang="0">
                  <a:pos x="210" y="56"/>
                </a:cxn>
                <a:cxn ang="0">
                  <a:pos x="210" y="38"/>
                </a:cxn>
                <a:cxn ang="0">
                  <a:pos x="196" y="14"/>
                </a:cxn>
                <a:cxn ang="0">
                  <a:pos x="196" y="0"/>
                </a:cxn>
                <a:cxn ang="0">
                  <a:pos x="214" y="2"/>
                </a:cxn>
                <a:cxn ang="0">
                  <a:pos x="230" y="48"/>
                </a:cxn>
                <a:cxn ang="0">
                  <a:pos x="228" y="86"/>
                </a:cxn>
                <a:cxn ang="0">
                  <a:pos x="246" y="118"/>
                </a:cxn>
                <a:cxn ang="0">
                  <a:pos x="220" y="124"/>
                </a:cxn>
                <a:cxn ang="0">
                  <a:pos x="206" y="122"/>
                </a:cxn>
                <a:cxn ang="0">
                  <a:pos x="196" y="134"/>
                </a:cxn>
                <a:cxn ang="0">
                  <a:pos x="226" y="171"/>
                </a:cxn>
                <a:cxn ang="0">
                  <a:pos x="244" y="173"/>
                </a:cxn>
                <a:cxn ang="0">
                  <a:pos x="250" y="213"/>
                </a:cxn>
                <a:cxn ang="0">
                  <a:pos x="202" y="255"/>
                </a:cxn>
                <a:cxn ang="0">
                  <a:pos x="202" y="315"/>
                </a:cxn>
                <a:cxn ang="0">
                  <a:pos x="226" y="335"/>
                </a:cxn>
                <a:cxn ang="0">
                  <a:pos x="236" y="365"/>
                </a:cxn>
                <a:cxn ang="0">
                  <a:pos x="260" y="381"/>
                </a:cxn>
                <a:cxn ang="0">
                  <a:pos x="264" y="409"/>
                </a:cxn>
                <a:cxn ang="0">
                  <a:pos x="262" y="443"/>
                </a:cxn>
                <a:cxn ang="0">
                  <a:pos x="244" y="437"/>
                </a:cxn>
                <a:cxn ang="0">
                  <a:pos x="162" y="433"/>
                </a:cxn>
                <a:cxn ang="0">
                  <a:pos x="162" y="423"/>
                </a:cxn>
                <a:cxn ang="0">
                  <a:pos x="94" y="427"/>
                </a:cxn>
                <a:cxn ang="0">
                  <a:pos x="22" y="427"/>
                </a:cxn>
                <a:cxn ang="0">
                  <a:pos x="28" y="355"/>
                </a:cxn>
                <a:cxn ang="0">
                  <a:pos x="22" y="343"/>
                </a:cxn>
                <a:cxn ang="0">
                  <a:pos x="2" y="333"/>
                </a:cxn>
                <a:cxn ang="0">
                  <a:pos x="0" y="307"/>
                </a:cxn>
              </a:cxnLst>
              <a:rect l="0" t="0" r="r" b="b"/>
              <a:pathLst>
                <a:path w="264" h="443">
                  <a:moveTo>
                    <a:pt x="0" y="307"/>
                  </a:moveTo>
                  <a:lnTo>
                    <a:pt x="8" y="297"/>
                  </a:lnTo>
                  <a:lnTo>
                    <a:pt x="8" y="277"/>
                  </a:lnTo>
                  <a:lnTo>
                    <a:pt x="46" y="241"/>
                  </a:lnTo>
                  <a:lnTo>
                    <a:pt x="62" y="239"/>
                  </a:lnTo>
                  <a:lnTo>
                    <a:pt x="96" y="249"/>
                  </a:lnTo>
                  <a:lnTo>
                    <a:pt x="128" y="205"/>
                  </a:lnTo>
                  <a:lnTo>
                    <a:pt x="128" y="189"/>
                  </a:lnTo>
                  <a:lnTo>
                    <a:pt x="148" y="169"/>
                  </a:lnTo>
                  <a:lnTo>
                    <a:pt x="152" y="136"/>
                  </a:lnTo>
                  <a:lnTo>
                    <a:pt x="178" y="110"/>
                  </a:lnTo>
                  <a:lnTo>
                    <a:pt x="180" y="90"/>
                  </a:lnTo>
                  <a:lnTo>
                    <a:pt x="196" y="62"/>
                  </a:lnTo>
                  <a:lnTo>
                    <a:pt x="210" y="56"/>
                  </a:lnTo>
                  <a:lnTo>
                    <a:pt x="210" y="38"/>
                  </a:lnTo>
                  <a:lnTo>
                    <a:pt x="196" y="14"/>
                  </a:lnTo>
                  <a:lnTo>
                    <a:pt x="196" y="0"/>
                  </a:lnTo>
                  <a:lnTo>
                    <a:pt x="214" y="2"/>
                  </a:lnTo>
                  <a:lnTo>
                    <a:pt x="230" y="48"/>
                  </a:lnTo>
                  <a:lnTo>
                    <a:pt x="228" y="86"/>
                  </a:lnTo>
                  <a:lnTo>
                    <a:pt x="246" y="118"/>
                  </a:lnTo>
                  <a:lnTo>
                    <a:pt x="220" y="124"/>
                  </a:lnTo>
                  <a:lnTo>
                    <a:pt x="206" y="122"/>
                  </a:lnTo>
                  <a:lnTo>
                    <a:pt x="196" y="134"/>
                  </a:lnTo>
                  <a:lnTo>
                    <a:pt x="226" y="171"/>
                  </a:lnTo>
                  <a:lnTo>
                    <a:pt x="244" y="173"/>
                  </a:lnTo>
                  <a:lnTo>
                    <a:pt x="250" y="213"/>
                  </a:lnTo>
                  <a:lnTo>
                    <a:pt x="202" y="255"/>
                  </a:lnTo>
                  <a:lnTo>
                    <a:pt x="202" y="315"/>
                  </a:lnTo>
                  <a:lnTo>
                    <a:pt x="226" y="335"/>
                  </a:lnTo>
                  <a:lnTo>
                    <a:pt x="236" y="365"/>
                  </a:lnTo>
                  <a:lnTo>
                    <a:pt x="260" y="381"/>
                  </a:lnTo>
                  <a:lnTo>
                    <a:pt x="264" y="409"/>
                  </a:lnTo>
                  <a:lnTo>
                    <a:pt x="262" y="443"/>
                  </a:lnTo>
                  <a:lnTo>
                    <a:pt x="244" y="437"/>
                  </a:lnTo>
                  <a:lnTo>
                    <a:pt x="162" y="433"/>
                  </a:lnTo>
                  <a:lnTo>
                    <a:pt x="162" y="423"/>
                  </a:lnTo>
                  <a:lnTo>
                    <a:pt x="94" y="427"/>
                  </a:lnTo>
                  <a:lnTo>
                    <a:pt x="22" y="427"/>
                  </a:lnTo>
                  <a:lnTo>
                    <a:pt x="28" y="355"/>
                  </a:lnTo>
                  <a:lnTo>
                    <a:pt x="22" y="343"/>
                  </a:lnTo>
                  <a:lnTo>
                    <a:pt x="2" y="333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8" name="Canada">
              <a:extLst>
                <a:ext uri="{FF2B5EF4-FFF2-40B4-BE49-F238E27FC236}">
                  <a16:creationId xmlns="" xmlns:a16="http://schemas.microsoft.com/office/drawing/2014/main" id="{52FFA4AE-E929-40C0-BA29-256B665642B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00484" y="967814"/>
              <a:ext cx="2746892" cy="2153382"/>
            </a:xfrm>
            <a:custGeom>
              <a:avLst/>
              <a:gdLst/>
              <a:ahLst/>
              <a:cxnLst>
                <a:cxn ang="0">
                  <a:pos x="310" y="1083"/>
                </a:cxn>
                <a:cxn ang="0">
                  <a:pos x="376" y="195"/>
                </a:cxn>
                <a:cxn ang="0">
                  <a:pos x="461" y="213"/>
                </a:cxn>
                <a:cxn ang="0">
                  <a:pos x="539" y="298"/>
                </a:cxn>
                <a:cxn ang="0">
                  <a:pos x="552" y="406"/>
                </a:cxn>
                <a:cxn ang="0">
                  <a:pos x="757" y="378"/>
                </a:cxn>
                <a:cxn ang="0">
                  <a:pos x="637" y="253"/>
                </a:cxn>
                <a:cxn ang="0">
                  <a:pos x="712" y="133"/>
                </a:cxn>
                <a:cxn ang="0">
                  <a:pos x="752" y="251"/>
                </a:cxn>
                <a:cxn ang="0">
                  <a:pos x="760" y="160"/>
                </a:cxn>
                <a:cxn ang="0">
                  <a:pos x="795" y="361"/>
                </a:cxn>
                <a:cxn ang="0">
                  <a:pos x="1023" y="213"/>
                </a:cxn>
                <a:cxn ang="0">
                  <a:pos x="1101" y="351"/>
                </a:cxn>
                <a:cxn ang="0">
                  <a:pos x="1294" y="436"/>
                </a:cxn>
                <a:cxn ang="0">
                  <a:pos x="1279" y="541"/>
                </a:cxn>
                <a:cxn ang="0">
                  <a:pos x="1369" y="597"/>
                </a:cxn>
                <a:cxn ang="0">
                  <a:pos x="1487" y="544"/>
                </a:cxn>
                <a:cxn ang="0">
                  <a:pos x="1362" y="316"/>
                </a:cxn>
                <a:cxn ang="0">
                  <a:pos x="1254" y="220"/>
                </a:cxn>
                <a:cxn ang="0">
                  <a:pos x="1098" y="281"/>
                </a:cxn>
                <a:cxn ang="0">
                  <a:pos x="1201" y="439"/>
                </a:cxn>
                <a:cxn ang="0">
                  <a:pos x="1035" y="636"/>
                </a:cxn>
                <a:cxn ang="0">
                  <a:pos x="1077" y="568"/>
                </a:cxn>
                <a:cxn ang="0">
                  <a:pos x="955" y="243"/>
                </a:cxn>
                <a:cxn ang="0">
                  <a:pos x="1241" y="150"/>
                </a:cxn>
                <a:cxn ang="0">
                  <a:pos x="1331" y="12"/>
                </a:cxn>
                <a:cxn ang="0">
                  <a:pos x="1006" y="98"/>
                </a:cxn>
                <a:cxn ang="0">
                  <a:pos x="1606" y="1017"/>
                </a:cxn>
                <a:cxn ang="0">
                  <a:pos x="1638" y="1070"/>
                </a:cxn>
                <a:cxn ang="0">
                  <a:pos x="1668" y="1109"/>
                </a:cxn>
                <a:cxn ang="0">
                  <a:pos x="1516" y="1048"/>
                </a:cxn>
                <a:cxn ang="0">
                  <a:pos x="1434" y="1152"/>
                </a:cxn>
                <a:cxn ang="0">
                  <a:pos x="1357" y="1177"/>
                </a:cxn>
                <a:cxn ang="0">
                  <a:pos x="1214" y="1259"/>
                </a:cxn>
                <a:cxn ang="0">
                  <a:pos x="1145" y="1280"/>
                </a:cxn>
                <a:cxn ang="0">
                  <a:pos x="1116" y="1219"/>
                </a:cxn>
                <a:cxn ang="0">
                  <a:pos x="1062" y="1231"/>
                </a:cxn>
                <a:cxn ang="0">
                  <a:pos x="1031" y="1278"/>
                </a:cxn>
                <a:cxn ang="0">
                  <a:pos x="1034" y="1221"/>
                </a:cxn>
                <a:cxn ang="0">
                  <a:pos x="1101" y="1187"/>
                </a:cxn>
                <a:cxn ang="0">
                  <a:pos x="1017" y="1166"/>
                </a:cxn>
                <a:cxn ang="0">
                  <a:pos x="951" y="1171"/>
                </a:cxn>
                <a:cxn ang="0">
                  <a:pos x="914" y="1130"/>
                </a:cxn>
                <a:cxn ang="0">
                  <a:pos x="363" y="1113"/>
                </a:cxn>
                <a:cxn ang="0">
                  <a:pos x="208" y="890"/>
                </a:cxn>
                <a:cxn ang="0">
                  <a:pos x="181" y="346"/>
                </a:cxn>
                <a:cxn ang="0">
                  <a:pos x="411" y="371"/>
                </a:cxn>
                <a:cxn ang="0">
                  <a:pos x="632" y="511"/>
                </a:cxn>
                <a:cxn ang="0">
                  <a:pos x="720" y="444"/>
                </a:cxn>
                <a:cxn ang="0">
                  <a:pos x="889" y="459"/>
                </a:cxn>
                <a:cxn ang="0">
                  <a:pos x="883" y="225"/>
                </a:cxn>
                <a:cxn ang="0">
                  <a:pos x="1036" y="476"/>
                </a:cxn>
                <a:cxn ang="0">
                  <a:pos x="1048" y="526"/>
                </a:cxn>
                <a:cxn ang="0">
                  <a:pos x="976" y="854"/>
                </a:cxn>
                <a:cxn ang="0">
                  <a:pos x="1221" y="946"/>
                </a:cxn>
                <a:cxn ang="0">
                  <a:pos x="1314" y="659"/>
                </a:cxn>
                <a:cxn ang="0">
                  <a:pos x="1492" y="782"/>
                </a:cxn>
                <a:cxn ang="0">
                  <a:pos x="1616" y="923"/>
                </a:cxn>
                <a:cxn ang="0">
                  <a:pos x="1364" y="1119"/>
                </a:cxn>
                <a:cxn ang="0">
                  <a:pos x="1475" y="1102"/>
                </a:cxn>
                <a:cxn ang="0">
                  <a:pos x="1484" y="1183"/>
                </a:cxn>
              </a:cxnLst>
              <a:rect l="0" t="0" r="r" b="b"/>
              <a:pathLst>
                <a:path w="1692" h="1317">
                  <a:moveTo>
                    <a:pt x="168" y="968"/>
                  </a:moveTo>
                  <a:cubicBezTo>
                    <a:pt x="171" y="978"/>
                    <a:pt x="171" y="978"/>
                    <a:pt x="171" y="978"/>
                  </a:cubicBezTo>
                  <a:cubicBezTo>
                    <a:pt x="176" y="988"/>
                    <a:pt x="176" y="988"/>
                    <a:pt x="176" y="988"/>
                  </a:cubicBezTo>
                  <a:cubicBezTo>
                    <a:pt x="193" y="1008"/>
                    <a:pt x="193" y="1008"/>
                    <a:pt x="193" y="1008"/>
                  </a:cubicBezTo>
                  <a:cubicBezTo>
                    <a:pt x="198" y="1008"/>
                    <a:pt x="198" y="1008"/>
                    <a:pt x="198" y="1008"/>
                  </a:cubicBezTo>
                  <a:cubicBezTo>
                    <a:pt x="198" y="1003"/>
                    <a:pt x="198" y="1003"/>
                    <a:pt x="198" y="1003"/>
                  </a:cubicBezTo>
                  <a:cubicBezTo>
                    <a:pt x="192" y="999"/>
                    <a:pt x="192" y="999"/>
                    <a:pt x="192" y="999"/>
                  </a:cubicBezTo>
                  <a:cubicBezTo>
                    <a:pt x="183" y="983"/>
                    <a:pt x="183" y="983"/>
                    <a:pt x="183" y="983"/>
                  </a:cubicBezTo>
                  <a:cubicBezTo>
                    <a:pt x="186" y="980"/>
                    <a:pt x="186" y="980"/>
                    <a:pt x="186" y="980"/>
                  </a:cubicBezTo>
                  <a:cubicBezTo>
                    <a:pt x="186" y="973"/>
                    <a:pt x="186" y="973"/>
                    <a:pt x="186" y="973"/>
                  </a:cubicBezTo>
                  <a:cubicBezTo>
                    <a:pt x="183" y="973"/>
                    <a:pt x="183" y="973"/>
                    <a:pt x="183" y="973"/>
                  </a:cubicBezTo>
                  <a:cubicBezTo>
                    <a:pt x="181" y="968"/>
                    <a:pt x="181" y="968"/>
                    <a:pt x="181" y="968"/>
                  </a:cubicBezTo>
                  <a:cubicBezTo>
                    <a:pt x="183" y="963"/>
                    <a:pt x="183" y="963"/>
                    <a:pt x="183" y="963"/>
                  </a:cubicBezTo>
                  <a:cubicBezTo>
                    <a:pt x="188" y="945"/>
                    <a:pt x="188" y="945"/>
                    <a:pt x="188" y="945"/>
                  </a:cubicBezTo>
                  <a:cubicBezTo>
                    <a:pt x="181" y="950"/>
                    <a:pt x="181" y="950"/>
                    <a:pt x="181" y="950"/>
                  </a:cubicBezTo>
                  <a:cubicBezTo>
                    <a:pt x="163" y="945"/>
                    <a:pt x="163" y="945"/>
                    <a:pt x="163" y="945"/>
                  </a:cubicBezTo>
                  <a:cubicBezTo>
                    <a:pt x="168" y="968"/>
                    <a:pt x="168" y="968"/>
                    <a:pt x="168" y="968"/>
                  </a:cubicBezTo>
                  <a:moveTo>
                    <a:pt x="325" y="1095"/>
                  </a:moveTo>
                  <a:cubicBezTo>
                    <a:pt x="318" y="1088"/>
                    <a:pt x="318" y="1088"/>
                    <a:pt x="318" y="1088"/>
                  </a:cubicBezTo>
                  <a:cubicBezTo>
                    <a:pt x="310" y="1083"/>
                    <a:pt x="310" y="1083"/>
                    <a:pt x="310" y="1083"/>
                  </a:cubicBezTo>
                  <a:cubicBezTo>
                    <a:pt x="307" y="1074"/>
                    <a:pt x="307" y="1074"/>
                    <a:pt x="307" y="1074"/>
                  </a:cubicBezTo>
                  <a:cubicBezTo>
                    <a:pt x="263" y="1055"/>
                    <a:pt x="263" y="1055"/>
                    <a:pt x="263" y="1055"/>
                  </a:cubicBezTo>
                  <a:cubicBezTo>
                    <a:pt x="251" y="1061"/>
                    <a:pt x="251" y="1061"/>
                    <a:pt x="251" y="1061"/>
                  </a:cubicBezTo>
                  <a:cubicBezTo>
                    <a:pt x="267" y="1068"/>
                    <a:pt x="267" y="1068"/>
                    <a:pt x="267" y="1068"/>
                  </a:cubicBezTo>
                  <a:cubicBezTo>
                    <a:pt x="264" y="1073"/>
                    <a:pt x="264" y="1073"/>
                    <a:pt x="264" y="1073"/>
                  </a:cubicBezTo>
                  <a:cubicBezTo>
                    <a:pt x="270" y="1080"/>
                    <a:pt x="270" y="1080"/>
                    <a:pt x="270" y="1080"/>
                  </a:cubicBezTo>
                  <a:cubicBezTo>
                    <a:pt x="281" y="1087"/>
                    <a:pt x="281" y="1087"/>
                    <a:pt x="281" y="1087"/>
                  </a:cubicBezTo>
                  <a:cubicBezTo>
                    <a:pt x="290" y="1088"/>
                    <a:pt x="290" y="1088"/>
                    <a:pt x="290" y="1088"/>
                  </a:cubicBezTo>
                  <a:cubicBezTo>
                    <a:pt x="295" y="1093"/>
                    <a:pt x="295" y="1093"/>
                    <a:pt x="295" y="1093"/>
                  </a:cubicBezTo>
                  <a:cubicBezTo>
                    <a:pt x="297" y="1101"/>
                    <a:pt x="297" y="1101"/>
                    <a:pt x="297" y="1101"/>
                  </a:cubicBezTo>
                  <a:cubicBezTo>
                    <a:pt x="307" y="1102"/>
                    <a:pt x="307" y="1102"/>
                    <a:pt x="307" y="1102"/>
                  </a:cubicBezTo>
                  <a:cubicBezTo>
                    <a:pt x="310" y="1108"/>
                    <a:pt x="310" y="1108"/>
                    <a:pt x="310" y="1108"/>
                  </a:cubicBezTo>
                  <a:cubicBezTo>
                    <a:pt x="317" y="1109"/>
                    <a:pt x="317" y="1109"/>
                    <a:pt x="317" y="1109"/>
                  </a:cubicBezTo>
                  <a:cubicBezTo>
                    <a:pt x="318" y="1116"/>
                    <a:pt x="318" y="1116"/>
                    <a:pt x="318" y="1116"/>
                  </a:cubicBezTo>
                  <a:cubicBezTo>
                    <a:pt x="345" y="1125"/>
                    <a:pt x="345" y="1125"/>
                    <a:pt x="345" y="1125"/>
                  </a:cubicBezTo>
                  <a:cubicBezTo>
                    <a:pt x="350" y="1123"/>
                    <a:pt x="350" y="1123"/>
                    <a:pt x="350" y="1123"/>
                  </a:cubicBezTo>
                  <a:cubicBezTo>
                    <a:pt x="335" y="1100"/>
                    <a:pt x="335" y="1100"/>
                    <a:pt x="335" y="1100"/>
                  </a:cubicBezTo>
                  <a:lnTo>
                    <a:pt x="325" y="1095"/>
                  </a:lnTo>
                  <a:close/>
                  <a:moveTo>
                    <a:pt x="386" y="163"/>
                  </a:moveTo>
                  <a:cubicBezTo>
                    <a:pt x="376" y="195"/>
                    <a:pt x="376" y="195"/>
                    <a:pt x="376" y="195"/>
                  </a:cubicBezTo>
                  <a:cubicBezTo>
                    <a:pt x="371" y="235"/>
                    <a:pt x="371" y="235"/>
                    <a:pt x="371" y="235"/>
                  </a:cubicBezTo>
                  <a:cubicBezTo>
                    <a:pt x="384" y="251"/>
                    <a:pt x="384" y="251"/>
                    <a:pt x="384" y="251"/>
                  </a:cubicBezTo>
                  <a:cubicBezTo>
                    <a:pt x="389" y="281"/>
                    <a:pt x="389" y="281"/>
                    <a:pt x="389" y="281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404" y="261"/>
                    <a:pt x="404" y="261"/>
                    <a:pt x="404" y="261"/>
                  </a:cubicBezTo>
                  <a:cubicBezTo>
                    <a:pt x="409" y="266"/>
                    <a:pt x="409" y="266"/>
                    <a:pt x="409" y="266"/>
                  </a:cubicBezTo>
                  <a:cubicBezTo>
                    <a:pt x="416" y="251"/>
                    <a:pt x="416" y="251"/>
                    <a:pt x="416" y="251"/>
                  </a:cubicBezTo>
                  <a:cubicBezTo>
                    <a:pt x="421" y="223"/>
                    <a:pt x="421" y="223"/>
                    <a:pt x="421" y="223"/>
                  </a:cubicBezTo>
                  <a:cubicBezTo>
                    <a:pt x="424" y="193"/>
                    <a:pt x="424" y="193"/>
                    <a:pt x="424" y="193"/>
                  </a:cubicBezTo>
                  <a:cubicBezTo>
                    <a:pt x="446" y="173"/>
                    <a:pt x="446" y="173"/>
                    <a:pt x="446" y="173"/>
                  </a:cubicBezTo>
                  <a:cubicBezTo>
                    <a:pt x="469" y="163"/>
                    <a:pt x="469" y="163"/>
                    <a:pt x="469" y="16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26" y="138"/>
                    <a:pt x="426" y="138"/>
                    <a:pt x="426" y="138"/>
                  </a:cubicBezTo>
                  <a:cubicBezTo>
                    <a:pt x="404" y="145"/>
                    <a:pt x="404" y="145"/>
                    <a:pt x="404" y="145"/>
                  </a:cubicBezTo>
                  <a:cubicBezTo>
                    <a:pt x="403" y="165"/>
                    <a:pt x="403" y="165"/>
                    <a:pt x="403" y="165"/>
                  </a:cubicBezTo>
                  <a:lnTo>
                    <a:pt x="386" y="163"/>
                  </a:lnTo>
                  <a:close/>
                  <a:moveTo>
                    <a:pt x="444" y="205"/>
                  </a:moveTo>
                  <a:cubicBezTo>
                    <a:pt x="446" y="213"/>
                    <a:pt x="446" y="213"/>
                    <a:pt x="446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54" y="223"/>
                    <a:pt x="454" y="223"/>
                    <a:pt x="454" y="223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34" y="248"/>
                    <a:pt x="434" y="248"/>
                    <a:pt x="434" y="248"/>
                  </a:cubicBezTo>
                  <a:cubicBezTo>
                    <a:pt x="449" y="248"/>
                    <a:pt x="449" y="248"/>
                    <a:pt x="449" y="248"/>
                  </a:cubicBezTo>
                  <a:cubicBezTo>
                    <a:pt x="451" y="253"/>
                    <a:pt x="451" y="253"/>
                    <a:pt x="451" y="253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54" y="266"/>
                    <a:pt x="454" y="266"/>
                    <a:pt x="454" y="266"/>
                  </a:cubicBezTo>
                  <a:cubicBezTo>
                    <a:pt x="461" y="258"/>
                    <a:pt x="461" y="258"/>
                    <a:pt x="461" y="258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99" y="253"/>
                    <a:pt x="499" y="253"/>
                    <a:pt x="499" y="253"/>
                  </a:cubicBezTo>
                  <a:cubicBezTo>
                    <a:pt x="507" y="256"/>
                    <a:pt x="507" y="256"/>
                    <a:pt x="507" y="256"/>
                  </a:cubicBezTo>
                  <a:cubicBezTo>
                    <a:pt x="504" y="261"/>
                    <a:pt x="504" y="261"/>
                    <a:pt x="504" y="261"/>
                  </a:cubicBezTo>
                  <a:cubicBezTo>
                    <a:pt x="484" y="266"/>
                    <a:pt x="484" y="266"/>
                    <a:pt x="484" y="266"/>
                  </a:cubicBezTo>
                  <a:cubicBezTo>
                    <a:pt x="459" y="278"/>
                    <a:pt x="459" y="278"/>
                    <a:pt x="459" y="27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66" y="298"/>
                    <a:pt x="466" y="298"/>
                    <a:pt x="466" y="298"/>
                  </a:cubicBezTo>
                  <a:cubicBezTo>
                    <a:pt x="484" y="301"/>
                    <a:pt x="484" y="301"/>
                    <a:pt x="484" y="301"/>
                  </a:cubicBezTo>
                  <a:cubicBezTo>
                    <a:pt x="509" y="303"/>
                    <a:pt x="509" y="303"/>
                    <a:pt x="509" y="303"/>
                  </a:cubicBezTo>
                  <a:cubicBezTo>
                    <a:pt x="524" y="301"/>
                    <a:pt x="524" y="301"/>
                    <a:pt x="524" y="301"/>
                  </a:cubicBezTo>
                  <a:cubicBezTo>
                    <a:pt x="539" y="298"/>
                    <a:pt x="539" y="298"/>
                    <a:pt x="539" y="298"/>
                  </a:cubicBezTo>
                  <a:cubicBezTo>
                    <a:pt x="567" y="303"/>
                    <a:pt x="567" y="303"/>
                    <a:pt x="567" y="303"/>
                  </a:cubicBezTo>
                  <a:cubicBezTo>
                    <a:pt x="584" y="306"/>
                    <a:pt x="584" y="306"/>
                    <a:pt x="584" y="306"/>
                  </a:cubicBezTo>
                  <a:cubicBezTo>
                    <a:pt x="594" y="313"/>
                    <a:pt x="594" y="313"/>
                    <a:pt x="594" y="313"/>
                  </a:cubicBezTo>
                  <a:cubicBezTo>
                    <a:pt x="574" y="316"/>
                    <a:pt x="574" y="316"/>
                    <a:pt x="574" y="316"/>
                  </a:cubicBezTo>
                  <a:cubicBezTo>
                    <a:pt x="567" y="323"/>
                    <a:pt x="567" y="323"/>
                    <a:pt x="567" y="323"/>
                  </a:cubicBezTo>
                  <a:cubicBezTo>
                    <a:pt x="532" y="321"/>
                    <a:pt x="532" y="321"/>
                    <a:pt x="532" y="321"/>
                  </a:cubicBezTo>
                  <a:cubicBezTo>
                    <a:pt x="517" y="323"/>
                    <a:pt x="517" y="323"/>
                    <a:pt x="517" y="323"/>
                  </a:cubicBezTo>
                  <a:cubicBezTo>
                    <a:pt x="517" y="326"/>
                    <a:pt x="517" y="326"/>
                    <a:pt x="517" y="326"/>
                  </a:cubicBezTo>
                  <a:cubicBezTo>
                    <a:pt x="499" y="328"/>
                    <a:pt x="499" y="328"/>
                    <a:pt x="499" y="328"/>
                  </a:cubicBezTo>
                  <a:cubicBezTo>
                    <a:pt x="494" y="326"/>
                    <a:pt x="494" y="326"/>
                    <a:pt x="494" y="326"/>
                  </a:cubicBezTo>
                  <a:cubicBezTo>
                    <a:pt x="484" y="333"/>
                    <a:pt x="484" y="333"/>
                    <a:pt x="484" y="333"/>
                  </a:cubicBezTo>
                  <a:cubicBezTo>
                    <a:pt x="469" y="336"/>
                    <a:pt x="469" y="336"/>
                    <a:pt x="469" y="336"/>
                  </a:cubicBezTo>
                  <a:cubicBezTo>
                    <a:pt x="474" y="341"/>
                    <a:pt x="474" y="341"/>
                    <a:pt x="474" y="341"/>
                  </a:cubicBezTo>
                  <a:cubicBezTo>
                    <a:pt x="482" y="358"/>
                    <a:pt x="482" y="358"/>
                    <a:pt x="482" y="358"/>
                  </a:cubicBezTo>
                  <a:cubicBezTo>
                    <a:pt x="499" y="363"/>
                    <a:pt x="499" y="363"/>
                    <a:pt x="499" y="363"/>
                  </a:cubicBezTo>
                  <a:cubicBezTo>
                    <a:pt x="544" y="363"/>
                    <a:pt x="544" y="363"/>
                    <a:pt x="544" y="363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39" y="383"/>
                    <a:pt x="539" y="383"/>
                    <a:pt x="539" y="383"/>
                  </a:cubicBezTo>
                  <a:cubicBezTo>
                    <a:pt x="542" y="396"/>
                    <a:pt x="542" y="396"/>
                    <a:pt x="542" y="396"/>
                  </a:cubicBezTo>
                  <a:cubicBezTo>
                    <a:pt x="552" y="406"/>
                    <a:pt x="552" y="406"/>
                    <a:pt x="552" y="406"/>
                  </a:cubicBezTo>
                  <a:cubicBezTo>
                    <a:pt x="552" y="413"/>
                    <a:pt x="552" y="413"/>
                    <a:pt x="552" y="413"/>
                  </a:cubicBezTo>
                  <a:cubicBezTo>
                    <a:pt x="557" y="408"/>
                    <a:pt x="557" y="408"/>
                    <a:pt x="557" y="408"/>
                  </a:cubicBezTo>
                  <a:cubicBezTo>
                    <a:pt x="582" y="411"/>
                    <a:pt x="582" y="411"/>
                    <a:pt x="582" y="411"/>
                  </a:cubicBezTo>
                  <a:cubicBezTo>
                    <a:pt x="604" y="406"/>
                    <a:pt x="604" y="406"/>
                    <a:pt x="604" y="406"/>
                  </a:cubicBezTo>
                  <a:cubicBezTo>
                    <a:pt x="629" y="391"/>
                    <a:pt x="629" y="391"/>
                    <a:pt x="629" y="391"/>
                  </a:cubicBezTo>
                  <a:cubicBezTo>
                    <a:pt x="632" y="388"/>
                    <a:pt x="632" y="388"/>
                    <a:pt x="632" y="388"/>
                  </a:cubicBezTo>
                  <a:cubicBezTo>
                    <a:pt x="639" y="386"/>
                    <a:pt x="639" y="386"/>
                    <a:pt x="639" y="386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60" y="366"/>
                    <a:pt x="660" y="366"/>
                    <a:pt x="660" y="366"/>
                  </a:cubicBezTo>
                  <a:cubicBezTo>
                    <a:pt x="670" y="363"/>
                    <a:pt x="670" y="363"/>
                    <a:pt x="670" y="363"/>
                  </a:cubicBezTo>
                  <a:cubicBezTo>
                    <a:pt x="672" y="363"/>
                    <a:pt x="672" y="363"/>
                    <a:pt x="672" y="363"/>
                  </a:cubicBezTo>
                  <a:cubicBezTo>
                    <a:pt x="670" y="376"/>
                    <a:pt x="670" y="376"/>
                    <a:pt x="670" y="376"/>
                  </a:cubicBezTo>
                  <a:cubicBezTo>
                    <a:pt x="682" y="376"/>
                    <a:pt x="682" y="376"/>
                    <a:pt x="682" y="376"/>
                  </a:cubicBezTo>
                  <a:cubicBezTo>
                    <a:pt x="702" y="376"/>
                    <a:pt x="702" y="376"/>
                    <a:pt x="702" y="376"/>
                  </a:cubicBezTo>
                  <a:cubicBezTo>
                    <a:pt x="697" y="383"/>
                    <a:pt x="697" y="383"/>
                    <a:pt x="697" y="383"/>
                  </a:cubicBezTo>
                  <a:cubicBezTo>
                    <a:pt x="697" y="388"/>
                    <a:pt x="697" y="388"/>
                    <a:pt x="697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37" y="388"/>
                    <a:pt x="737" y="388"/>
                    <a:pt x="737" y="388"/>
                  </a:cubicBezTo>
                  <a:cubicBezTo>
                    <a:pt x="747" y="383"/>
                    <a:pt x="747" y="383"/>
                    <a:pt x="747" y="383"/>
                  </a:cubicBezTo>
                  <a:cubicBezTo>
                    <a:pt x="757" y="378"/>
                    <a:pt x="757" y="378"/>
                    <a:pt x="757" y="378"/>
                  </a:cubicBezTo>
                  <a:cubicBezTo>
                    <a:pt x="750" y="366"/>
                    <a:pt x="750" y="366"/>
                    <a:pt x="750" y="366"/>
                  </a:cubicBezTo>
                  <a:cubicBezTo>
                    <a:pt x="747" y="361"/>
                    <a:pt x="747" y="361"/>
                    <a:pt x="747" y="361"/>
                  </a:cubicBezTo>
                  <a:cubicBezTo>
                    <a:pt x="732" y="363"/>
                    <a:pt x="732" y="363"/>
                    <a:pt x="732" y="363"/>
                  </a:cubicBezTo>
                  <a:cubicBezTo>
                    <a:pt x="732" y="356"/>
                    <a:pt x="732" y="356"/>
                    <a:pt x="732" y="356"/>
                  </a:cubicBezTo>
                  <a:cubicBezTo>
                    <a:pt x="745" y="348"/>
                    <a:pt x="745" y="348"/>
                    <a:pt x="745" y="348"/>
                  </a:cubicBezTo>
                  <a:cubicBezTo>
                    <a:pt x="760" y="348"/>
                    <a:pt x="760" y="348"/>
                    <a:pt x="760" y="348"/>
                  </a:cubicBezTo>
                  <a:cubicBezTo>
                    <a:pt x="767" y="351"/>
                    <a:pt x="767" y="351"/>
                    <a:pt x="767" y="351"/>
                  </a:cubicBezTo>
                  <a:cubicBezTo>
                    <a:pt x="770" y="331"/>
                    <a:pt x="770" y="331"/>
                    <a:pt x="770" y="331"/>
                  </a:cubicBezTo>
                  <a:cubicBezTo>
                    <a:pt x="745" y="318"/>
                    <a:pt x="745" y="318"/>
                    <a:pt x="745" y="318"/>
                  </a:cubicBezTo>
                  <a:cubicBezTo>
                    <a:pt x="740" y="311"/>
                    <a:pt x="740" y="311"/>
                    <a:pt x="740" y="311"/>
                  </a:cubicBezTo>
                  <a:cubicBezTo>
                    <a:pt x="732" y="318"/>
                    <a:pt x="732" y="318"/>
                    <a:pt x="732" y="318"/>
                  </a:cubicBezTo>
                  <a:cubicBezTo>
                    <a:pt x="707" y="298"/>
                    <a:pt x="707" y="298"/>
                    <a:pt x="707" y="298"/>
                  </a:cubicBezTo>
                  <a:cubicBezTo>
                    <a:pt x="707" y="276"/>
                    <a:pt x="707" y="276"/>
                    <a:pt x="707" y="276"/>
                  </a:cubicBezTo>
                  <a:cubicBezTo>
                    <a:pt x="697" y="243"/>
                    <a:pt x="697" y="243"/>
                    <a:pt x="697" y="243"/>
                  </a:cubicBezTo>
                  <a:cubicBezTo>
                    <a:pt x="682" y="180"/>
                    <a:pt x="682" y="180"/>
                    <a:pt x="682" y="180"/>
                  </a:cubicBezTo>
                  <a:cubicBezTo>
                    <a:pt x="667" y="170"/>
                    <a:pt x="667" y="170"/>
                    <a:pt x="667" y="170"/>
                  </a:cubicBezTo>
                  <a:cubicBezTo>
                    <a:pt x="639" y="165"/>
                    <a:pt x="639" y="165"/>
                    <a:pt x="639" y="165"/>
                  </a:cubicBezTo>
                  <a:cubicBezTo>
                    <a:pt x="652" y="248"/>
                    <a:pt x="652" y="248"/>
                    <a:pt x="652" y="248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37" y="253"/>
                    <a:pt x="637" y="253"/>
                    <a:pt x="637" y="253"/>
                  </a:cubicBezTo>
                  <a:cubicBezTo>
                    <a:pt x="637" y="230"/>
                    <a:pt x="637" y="230"/>
                    <a:pt x="637" y="230"/>
                  </a:cubicBezTo>
                  <a:cubicBezTo>
                    <a:pt x="629" y="205"/>
                    <a:pt x="629" y="205"/>
                    <a:pt x="629" y="205"/>
                  </a:cubicBezTo>
                  <a:cubicBezTo>
                    <a:pt x="614" y="188"/>
                    <a:pt x="614" y="188"/>
                    <a:pt x="614" y="188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609" y="223"/>
                    <a:pt x="609" y="223"/>
                    <a:pt x="609" y="223"/>
                  </a:cubicBezTo>
                  <a:cubicBezTo>
                    <a:pt x="572" y="228"/>
                    <a:pt x="572" y="228"/>
                    <a:pt x="572" y="228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52" y="183"/>
                    <a:pt x="552" y="183"/>
                    <a:pt x="552" y="183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208"/>
                    <a:pt x="539" y="208"/>
                    <a:pt x="539" y="208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7" y="158"/>
                    <a:pt x="527" y="158"/>
                    <a:pt x="52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444" y="198"/>
                    <a:pt x="444" y="198"/>
                    <a:pt x="444" y="198"/>
                  </a:cubicBezTo>
                  <a:cubicBezTo>
                    <a:pt x="444" y="205"/>
                    <a:pt x="444" y="205"/>
                    <a:pt x="444" y="205"/>
                  </a:cubicBezTo>
                  <a:close/>
                  <a:moveTo>
                    <a:pt x="680" y="145"/>
                  </a:moveTo>
                  <a:cubicBezTo>
                    <a:pt x="682" y="145"/>
                    <a:pt x="682" y="145"/>
                    <a:pt x="682" y="145"/>
                  </a:cubicBezTo>
                  <a:cubicBezTo>
                    <a:pt x="705" y="173"/>
                    <a:pt x="705" y="173"/>
                    <a:pt x="705" y="173"/>
                  </a:cubicBezTo>
                  <a:cubicBezTo>
                    <a:pt x="722" y="143"/>
                    <a:pt x="722" y="143"/>
                    <a:pt x="722" y="143"/>
                  </a:cubicBezTo>
                  <a:cubicBezTo>
                    <a:pt x="712" y="133"/>
                    <a:pt x="712" y="133"/>
                    <a:pt x="712" y="133"/>
                  </a:cubicBezTo>
                  <a:cubicBezTo>
                    <a:pt x="710" y="130"/>
                    <a:pt x="710" y="130"/>
                    <a:pt x="710" y="130"/>
                  </a:cubicBezTo>
                  <a:cubicBezTo>
                    <a:pt x="682" y="130"/>
                    <a:pt x="682" y="130"/>
                    <a:pt x="682" y="130"/>
                  </a:cubicBezTo>
                  <a:cubicBezTo>
                    <a:pt x="672" y="143"/>
                    <a:pt x="672" y="143"/>
                    <a:pt x="672" y="143"/>
                  </a:cubicBezTo>
                  <a:cubicBezTo>
                    <a:pt x="680" y="145"/>
                    <a:pt x="680" y="145"/>
                    <a:pt x="680" y="145"/>
                  </a:cubicBezTo>
                  <a:close/>
                  <a:moveTo>
                    <a:pt x="752" y="165"/>
                  </a:moveTo>
                  <a:cubicBezTo>
                    <a:pt x="745" y="165"/>
                    <a:pt x="745" y="165"/>
                    <a:pt x="745" y="165"/>
                  </a:cubicBezTo>
                  <a:cubicBezTo>
                    <a:pt x="740" y="178"/>
                    <a:pt x="740" y="178"/>
                    <a:pt x="740" y="178"/>
                  </a:cubicBezTo>
                  <a:cubicBezTo>
                    <a:pt x="745" y="188"/>
                    <a:pt x="745" y="188"/>
                    <a:pt x="745" y="188"/>
                  </a:cubicBezTo>
                  <a:cubicBezTo>
                    <a:pt x="737" y="193"/>
                    <a:pt x="737" y="193"/>
                    <a:pt x="737" y="193"/>
                  </a:cubicBezTo>
                  <a:cubicBezTo>
                    <a:pt x="760" y="200"/>
                    <a:pt x="760" y="200"/>
                    <a:pt x="760" y="200"/>
                  </a:cubicBezTo>
                  <a:cubicBezTo>
                    <a:pt x="757" y="208"/>
                    <a:pt x="757" y="208"/>
                    <a:pt x="757" y="208"/>
                  </a:cubicBezTo>
                  <a:cubicBezTo>
                    <a:pt x="760" y="228"/>
                    <a:pt x="760" y="228"/>
                    <a:pt x="760" y="228"/>
                  </a:cubicBezTo>
                  <a:cubicBezTo>
                    <a:pt x="752" y="223"/>
                    <a:pt x="752" y="223"/>
                    <a:pt x="752" y="223"/>
                  </a:cubicBezTo>
                  <a:cubicBezTo>
                    <a:pt x="745" y="220"/>
                    <a:pt x="745" y="220"/>
                    <a:pt x="745" y="220"/>
                  </a:cubicBezTo>
                  <a:cubicBezTo>
                    <a:pt x="740" y="208"/>
                    <a:pt x="740" y="208"/>
                    <a:pt x="740" y="208"/>
                  </a:cubicBezTo>
                  <a:cubicBezTo>
                    <a:pt x="727" y="203"/>
                    <a:pt x="727" y="203"/>
                    <a:pt x="727" y="203"/>
                  </a:cubicBezTo>
                  <a:cubicBezTo>
                    <a:pt x="717" y="215"/>
                    <a:pt x="717" y="215"/>
                    <a:pt x="717" y="215"/>
                  </a:cubicBezTo>
                  <a:cubicBezTo>
                    <a:pt x="720" y="228"/>
                    <a:pt x="720" y="228"/>
                    <a:pt x="720" y="228"/>
                  </a:cubicBezTo>
                  <a:cubicBezTo>
                    <a:pt x="732" y="253"/>
                    <a:pt x="732" y="253"/>
                    <a:pt x="732" y="253"/>
                  </a:cubicBezTo>
                  <a:cubicBezTo>
                    <a:pt x="752" y="251"/>
                    <a:pt x="752" y="251"/>
                    <a:pt x="752" y="251"/>
                  </a:cubicBezTo>
                  <a:cubicBezTo>
                    <a:pt x="772" y="271"/>
                    <a:pt x="772" y="271"/>
                    <a:pt x="772" y="271"/>
                  </a:cubicBezTo>
                  <a:cubicBezTo>
                    <a:pt x="790" y="313"/>
                    <a:pt x="790" y="313"/>
                    <a:pt x="790" y="313"/>
                  </a:cubicBezTo>
                  <a:cubicBezTo>
                    <a:pt x="795" y="313"/>
                    <a:pt x="795" y="313"/>
                    <a:pt x="795" y="313"/>
                  </a:cubicBezTo>
                  <a:cubicBezTo>
                    <a:pt x="812" y="296"/>
                    <a:pt x="812" y="296"/>
                    <a:pt x="812" y="296"/>
                  </a:cubicBezTo>
                  <a:cubicBezTo>
                    <a:pt x="802" y="283"/>
                    <a:pt x="802" y="283"/>
                    <a:pt x="802" y="283"/>
                  </a:cubicBezTo>
                  <a:cubicBezTo>
                    <a:pt x="815" y="283"/>
                    <a:pt x="815" y="283"/>
                    <a:pt x="815" y="283"/>
                  </a:cubicBezTo>
                  <a:cubicBezTo>
                    <a:pt x="835" y="271"/>
                    <a:pt x="835" y="271"/>
                    <a:pt x="835" y="271"/>
                  </a:cubicBezTo>
                  <a:cubicBezTo>
                    <a:pt x="830" y="261"/>
                    <a:pt x="830" y="261"/>
                    <a:pt x="830" y="261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30" y="218"/>
                    <a:pt x="830" y="218"/>
                    <a:pt x="830" y="218"/>
                  </a:cubicBezTo>
                  <a:cubicBezTo>
                    <a:pt x="800" y="215"/>
                    <a:pt x="800" y="215"/>
                    <a:pt x="800" y="215"/>
                  </a:cubicBezTo>
                  <a:cubicBezTo>
                    <a:pt x="797" y="200"/>
                    <a:pt x="797" y="200"/>
                    <a:pt x="797" y="200"/>
                  </a:cubicBezTo>
                  <a:cubicBezTo>
                    <a:pt x="820" y="190"/>
                    <a:pt x="820" y="190"/>
                    <a:pt x="820" y="190"/>
                  </a:cubicBezTo>
                  <a:cubicBezTo>
                    <a:pt x="812" y="180"/>
                    <a:pt x="812" y="180"/>
                    <a:pt x="812" y="180"/>
                  </a:cubicBezTo>
                  <a:cubicBezTo>
                    <a:pt x="823" y="175"/>
                    <a:pt x="823" y="175"/>
                    <a:pt x="823" y="175"/>
                  </a:cubicBezTo>
                  <a:cubicBezTo>
                    <a:pt x="820" y="163"/>
                    <a:pt x="820" y="163"/>
                    <a:pt x="820" y="163"/>
                  </a:cubicBezTo>
                  <a:cubicBezTo>
                    <a:pt x="795" y="173"/>
                    <a:pt x="795" y="173"/>
                    <a:pt x="795" y="173"/>
                  </a:cubicBezTo>
                  <a:cubicBezTo>
                    <a:pt x="775" y="175"/>
                    <a:pt x="775" y="175"/>
                    <a:pt x="775" y="175"/>
                  </a:cubicBezTo>
                  <a:cubicBezTo>
                    <a:pt x="760" y="160"/>
                    <a:pt x="760" y="160"/>
                    <a:pt x="760" y="160"/>
                  </a:cubicBezTo>
                  <a:cubicBezTo>
                    <a:pt x="752" y="165"/>
                    <a:pt x="752" y="165"/>
                    <a:pt x="752" y="165"/>
                  </a:cubicBezTo>
                  <a:close/>
                  <a:moveTo>
                    <a:pt x="865" y="158"/>
                  </a:moveTo>
                  <a:cubicBezTo>
                    <a:pt x="858" y="160"/>
                    <a:pt x="858" y="160"/>
                    <a:pt x="858" y="160"/>
                  </a:cubicBezTo>
                  <a:cubicBezTo>
                    <a:pt x="850" y="158"/>
                    <a:pt x="850" y="158"/>
                    <a:pt x="850" y="158"/>
                  </a:cubicBezTo>
                  <a:cubicBezTo>
                    <a:pt x="845" y="168"/>
                    <a:pt x="845" y="168"/>
                    <a:pt x="845" y="168"/>
                  </a:cubicBezTo>
                  <a:cubicBezTo>
                    <a:pt x="845" y="183"/>
                    <a:pt x="845" y="183"/>
                    <a:pt x="845" y="183"/>
                  </a:cubicBezTo>
                  <a:cubicBezTo>
                    <a:pt x="845" y="208"/>
                    <a:pt x="845" y="208"/>
                    <a:pt x="845" y="208"/>
                  </a:cubicBezTo>
                  <a:cubicBezTo>
                    <a:pt x="870" y="210"/>
                    <a:pt x="870" y="210"/>
                    <a:pt x="870" y="210"/>
                  </a:cubicBezTo>
                  <a:cubicBezTo>
                    <a:pt x="883" y="200"/>
                    <a:pt x="883" y="200"/>
                    <a:pt x="883" y="200"/>
                  </a:cubicBezTo>
                  <a:cubicBezTo>
                    <a:pt x="895" y="198"/>
                    <a:pt x="895" y="198"/>
                    <a:pt x="895" y="198"/>
                  </a:cubicBezTo>
                  <a:cubicBezTo>
                    <a:pt x="905" y="198"/>
                    <a:pt x="905" y="198"/>
                    <a:pt x="905" y="198"/>
                  </a:cubicBezTo>
                  <a:cubicBezTo>
                    <a:pt x="930" y="198"/>
                    <a:pt x="930" y="198"/>
                    <a:pt x="930" y="198"/>
                  </a:cubicBezTo>
                  <a:cubicBezTo>
                    <a:pt x="948" y="180"/>
                    <a:pt x="948" y="180"/>
                    <a:pt x="948" y="180"/>
                  </a:cubicBezTo>
                  <a:cubicBezTo>
                    <a:pt x="955" y="158"/>
                    <a:pt x="955" y="158"/>
                    <a:pt x="955" y="158"/>
                  </a:cubicBezTo>
                  <a:cubicBezTo>
                    <a:pt x="940" y="155"/>
                    <a:pt x="940" y="155"/>
                    <a:pt x="940" y="155"/>
                  </a:cubicBezTo>
                  <a:cubicBezTo>
                    <a:pt x="920" y="145"/>
                    <a:pt x="920" y="145"/>
                    <a:pt x="920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53" y="148"/>
                    <a:pt x="853" y="148"/>
                    <a:pt x="853" y="148"/>
                  </a:cubicBezTo>
                  <a:cubicBezTo>
                    <a:pt x="865" y="158"/>
                    <a:pt x="865" y="158"/>
                    <a:pt x="865" y="158"/>
                  </a:cubicBezTo>
                  <a:close/>
                  <a:moveTo>
                    <a:pt x="795" y="361"/>
                  </a:moveTo>
                  <a:cubicBezTo>
                    <a:pt x="792" y="371"/>
                    <a:pt x="792" y="371"/>
                    <a:pt x="792" y="371"/>
                  </a:cubicBezTo>
                  <a:cubicBezTo>
                    <a:pt x="805" y="376"/>
                    <a:pt x="805" y="376"/>
                    <a:pt x="805" y="376"/>
                  </a:cubicBezTo>
                  <a:cubicBezTo>
                    <a:pt x="815" y="376"/>
                    <a:pt x="815" y="376"/>
                    <a:pt x="815" y="376"/>
                  </a:cubicBezTo>
                  <a:cubicBezTo>
                    <a:pt x="820" y="378"/>
                    <a:pt x="820" y="378"/>
                    <a:pt x="820" y="378"/>
                  </a:cubicBezTo>
                  <a:cubicBezTo>
                    <a:pt x="855" y="388"/>
                    <a:pt x="855" y="388"/>
                    <a:pt x="855" y="388"/>
                  </a:cubicBezTo>
                  <a:cubicBezTo>
                    <a:pt x="865" y="376"/>
                    <a:pt x="865" y="376"/>
                    <a:pt x="865" y="376"/>
                  </a:cubicBezTo>
                  <a:cubicBezTo>
                    <a:pt x="873" y="376"/>
                    <a:pt x="873" y="376"/>
                    <a:pt x="873" y="376"/>
                  </a:cubicBezTo>
                  <a:cubicBezTo>
                    <a:pt x="875" y="366"/>
                    <a:pt x="875" y="366"/>
                    <a:pt x="875" y="366"/>
                  </a:cubicBezTo>
                  <a:cubicBezTo>
                    <a:pt x="865" y="363"/>
                    <a:pt x="865" y="363"/>
                    <a:pt x="865" y="363"/>
                  </a:cubicBezTo>
                  <a:cubicBezTo>
                    <a:pt x="858" y="358"/>
                    <a:pt x="858" y="358"/>
                    <a:pt x="858" y="358"/>
                  </a:cubicBezTo>
                  <a:cubicBezTo>
                    <a:pt x="853" y="343"/>
                    <a:pt x="853" y="343"/>
                    <a:pt x="853" y="343"/>
                  </a:cubicBezTo>
                  <a:cubicBezTo>
                    <a:pt x="838" y="338"/>
                    <a:pt x="838" y="338"/>
                    <a:pt x="838" y="338"/>
                  </a:cubicBezTo>
                  <a:cubicBezTo>
                    <a:pt x="830" y="326"/>
                    <a:pt x="830" y="326"/>
                    <a:pt x="830" y="326"/>
                  </a:cubicBezTo>
                  <a:cubicBezTo>
                    <a:pt x="812" y="338"/>
                    <a:pt x="812" y="338"/>
                    <a:pt x="812" y="338"/>
                  </a:cubicBezTo>
                  <a:cubicBezTo>
                    <a:pt x="815" y="356"/>
                    <a:pt x="815" y="356"/>
                    <a:pt x="815" y="356"/>
                  </a:cubicBezTo>
                  <a:cubicBezTo>
                    <a:pt x="807" y="361"/>
                    <a:pt x="807" y="361"/>
                    <a:pt x="807" y="361"/>
                  </a:cubicBezTo>
                  <a:cubicBezTo>
                    <a:pt x="795" y="361"/>
                    <a:pt x="795" y="361"/>
                    <a:pt x="795" y="361"/>
                  </a:cubicBezTo>
                  <a:close/>
                  <a:moveTo>
                    <a:pt x="1036" y="193"/>
                  </a:moveTo>
                  <a:cubicBezTo>
                    <a:pt x="1023" y="205"/>
                    <a:pt x="1023" y="205"/>
                    <a:pt x="1023" y="205"/>
                  </a:cubicBezTo>
                  <a:cubicBezTo>
                    <a:pt x="1023" y="213"/>
                    <a:pt x="1023" y="213"/>
                    <a:pt x="1023" y="213"/>
                  </a:cubicBezTo>
                  <a:cubicBezTo>
                    <a:pt x="1021" y="225"/>
                    <a:pt x="1021" y="225"/>
                    <a:pt x="1021" y="225"/>
                  </a:cubicBezTo>
                  <a:cubicBezTo>
                    <a:pt x="1008" y="240"/>
                    <a:pt x="1008" y="240"/>
                    <a:pt x="1008" y="240"/>
                  </a:cubicBezTo>
                  <a:cubicBezTo>
                    <a:pt x="1011" y="248"/>
                    <a:pt x="1011" y="248"/>
                    <a:pt x="1011" y="248"/>
                  </a:cubicBezTo>
                  <a:cubicBezTo>
                    <a:pt x="1001" y="261"/>
                    <a:pt x="1001" y="261"/>
                    <a:pt x="1001" y="261"/>
                  </a:cubicBezTo>
                  <a:cubicBezTo>
                    <a:pt x="1001" y="273"/>
                    <a:pt x="1001" y="273"/>
                    <a:pt x="1001" y="273"/>
                  </a:cubicBezTo>
                  <a:cubicBezTo>
                    <a:pt x="1023" y="288"/>
                    <a:pt x="1023" y="288"/>
                    <a:pt x="1023" y="288"/>
                  </a:cubicBezTo>
                  <a:cubicBezTo>
                    <a:pt x="1046" y="291"/>
                    <a:pt x="1046" y="291"/>
                    <a:pt x="1046" y="291"/>
                  </a:cubicBezTo>
                  <a:cubicBezTo>
                    <a:pt x="1061" y="303"/>
                    <a:pt x="1061" y="303"/>
                    <a:pt x="1061" y="303"/>
                  </a:cubicBezTo>
                  <a:cubicBezTo>
                    <a:pt x="1053" y="308"/>
                    <a:pt x="1053" y="308"/>
                    <a:pt x="1053" y="308"/>
                  </a:cubicBezTo>
                  <a:cubicBezTo>
                    <a:pt x="1048" y="306"/>
                    <a:pt x="1048" y="306"/>
                    <a:pt x="1048" y="306"/>
                  </a:cubicBezTo>
                  <a:cubicBezTo>
                    <a:pt x="1033" y="298"/>
                    <a:pt x="1033" y="298"/>
                    <a:pt x="1033" y="298"/>
                  </a:cubicBezTo>
                  <a:cubicBezTo>
                    <a:pt x="1016" y="296"/>
                    <a:pt x="1016" y="296"/>
                    <a:pt x="1016" y="296"/>
                  </a:cubicBezTo>
                  <a:cubicBezTo>
                    <a:pt x="1016" y="308"/>
                    <a:pt x="1016" y="308"/>
                    <a:pt x="1016" y="308"/>
                  </a:cubicBezTo>
                  <a:cubicBezTo>
                    <a:pt x="1038" y="336"/>
                    <a:pt x="1038" y="336"/>
                    <a:pt x="1038" y="336"/>
                  </a:cubicBezTo>
                  <a:cubicBezTo>
                    <a:pt x="1053" y="338"/>
                    <a:pt x="1053" y="338"/>
                    <a:pt x="1053" y="338"/>
                  </a:cubicBezTo>
                  <a:cubicBezTo>
                    <a:pt x="1058" y="333"/>
                    <a:pt x="1058" y="333"/>
                    <a:pt x="1058" y="333"/>
                  </a:cubicBezTo>
                  <a:cubicBezTo>
                    <a:pt x="1073" y="338"/>
                    <a:pt x="1073" y="338"/>
                    <a:pt x="1073" y="338"/>
                  </a:cubicBezTo>
                  <a:cubicBezTo>
                    <a:pt x="1088" y="351"/>
                    <a:pt x="1088" y="351"/>
                    <a:pt x="1088" y="351"/>
                  </a:cubicBezTo>
                  <a:cubicBezTo>
                    <a:pt x="1101" y="341"/>
                    <a:pt x="1101" y="341"/>
                    <a:pt x="1101" y="341"/>
                  </a:cubicBezTo>
                  <a:cubicBezTo>
                    <a:pt x="1101" y="351"/>
                    <a:pt x="1101" y="351"/>
                    <a:pt x="1101" y="351"/>
                  </a:cubicBezTo>
                  <a:cubicBezTo>
                    <a:pt x="1128" y="353"/>
                    <a:pt x="1128" y="353"/>
                    <a:pt x="1128" y="353"/>
                  </a:cubicBezTo>
                  <a:cubicBezTo>
                    <a:pt x="1143" y="361"/>
                    <a:pt x="1143" y="361"/>
                    <a:pt x="1143" y="361"/>
                  </a:cubicBezTo>
                  <a:cubicBezTo>
                    <a:pt x="1153" y="356"/>
                    <a:pt x="1153" y="356"/>
                    <a:pt x="1153" y="356"/>
                  </a:cubicBezTo>
                  <a:cubicBezTo>
                    <a:pt x="1158" y="353"/>
                    <a:pt x="1158" y="353"/>
                    <a:pt x="1158" y="353"/>
                  </a:cubicBezTo>
                  <a:cubicBezTo>
                    <a:pt x="1186" y="358"/>
                    <a:pt x="1186" y="358"/>
                    <a:pt x="1186" y="358"/>
                  </a:cubicBezTo>
                  <a:cubicBezTo>
                    <a:pt x="1211" y="363"/>
                    <a:pt x="1211" y="363"/>
                    <a:pt x="1211" y="363"/>
                  </a:cubicBezTo>
                  <a:cubicBezTo>
                    <a:pt x="1209" y="343"/>
                    <a:pt x="1209" y="343"/>
                    <a:pt x="1209" y="343"/>
                  </a:cubicBezTo>
                  <a:cubicBezTo>
                    <a:pt x="1189" y="336"/>
                    <a:pt x="1189" y="336"/>
                    <a:pt x="1189" y="336"/>
                  </a:cubicBezTo>
                  <a:cubicBezTo>
                    <a:pt x="1166" y="316"/>
                    <a:pt x="1166" y="316"/>
                    <a:pt x="1166" y="316"/>
                  </a:cubicBezTo>
                  <a:cubicBezTo>
                    <a:pt x="1206" y="323"/>
                    <a:pt x="1206" y="323"/>
                    <a:pt x="1206" y="323"/>
                  </a:cubicBezTo>
                  <a:cubicBezTo>
                    <a:pt x="1226" y="346"/>
                    <a:pt x="1226" y="346"/>
                    <a:pt x="1226" y="346"/>
                  </a:cubicBezTo>
                  <a:cubicBezTo>
                    <a:pt x="1231" y="371"/>
                    <a:pt x="1231" y="371"/>
                    <a:pt x="1231" y="371"/>
                  </a:cubicBezTo>
                  <a:cubicBezTo>
                    <a:pt x="1241" y="371"/>
                    <a:pt x="1241" y="371"/>
                    <a:pt x="1241" y="371"/>
                  </a:cubicBezTo>
                  <a:cubicBezTo>
                    <a:pt x="1256" y="391"/>
                    <a:pt x="1256" y="391"/>
                    <a:pt x="1256" y="391"/>
                  </a:cubicBezTo>
                  <a:cubicBezTo>
                    <a:pt x="1241" y="401"/>
                    <a:pt x="1241" y="401"/>
                    <a:pt x="1241" y="401"/>
                  </a:cubicBezTo>
                  <a:cubicBezTo>
                    <a:pt x="1239" y="411"/>
                    <a:pt x="1239" y="411"/>
                    <a:pt x="1239" y="411"/>
                  </a:cubicBezTo>
                  <a:cubicBezTo>
                    <a:pt x="1256" y="408"/>
                    <a:pt x="1256" y="408"/>
                    <a:pt x="1256" y="408"/>
                  </a:cubicBezTo>
                  <a:cubicBezTo>
                    <a:pt x="1271" y="396"/>
                    <a:pt x="1271" y="396"/>
                    <a:pt x="1271" y="396"/>
                  </a:cubicBezTo>
                  <a:cubicBezTo>
                    <a:pt x="1281" y="416"/>
                    <a:pt x="1281" y="416"/>
                    <a:pt x="1281" y="416"/>
                  </a:cubicBezTo>
                  <a:cubicBezTo>
                    <a:pt x="1294" y="436"/>
                    <a:pt x="1294" y="436"/>
                    <a:pt x="1294" y="436"/>
                  </a:cubicBezTo>
                  <a:cubicBezTo>
                    <a:pt x="1306" y="436"/>
                    <a:pt x="1306" y="436"/>
                    <a:pt x="1306" y="436"/>
                  </a:cubicBezTo>
                  <a:cubicBezTo>
                    <a:pt x="1311" y="449"/>
                    <a:pt x="1311" y="449"/>
                    <a:pt x="1311" y="449"/>
                  </a:cubicBezTo>
                  <a:cubicBezTo>
                    <a:pt x="1314" y="464"/>
                    <a:pt x="1314" y="464"/>
                    <a:pt x="1314" y="464"/>
                  </a:cubicBezTo>
                  <a:cubicBezTo>
                    <a:pt x="1324" y="466"/>
                    <a:pt x="1324" y="466"/>
                    <a:pt x="1324" y="466"/>
                  </a:cubicBezTo>
                  <a:cubicBezTo>
                    <a:pt x="1316" y="471"/>
                    <a:pt x="1316" y="471"/>
                    <a:pt x="1316" y="471"/>
                  </a:cubicBezTo>
                  <a:cubicBezTo>
                    <a:pt x="1319" y="479"/>
                    <a:pt x="1319" y="479"/>
                    <a:pt x="1319" y="479"/>
                  </a:cubicBezTo>
                  <a:cubicBezTo>
                    <a:pt x="1310" y="490"/>
                    <a:pt x="1310" y="490"/>
                    <a:pt x="1310" y="490"/>
                  </a:cubicBezTo>
                  <a:cubicBezTo>
                    <a:pt x="1334" y="496"/>
                    <a:pt x="1334" y="496"/>
                    <a:pt x="1334" y="496"/>
                  </a:cubicBezTo>
                  <a:cubicBezTo>
                    <a:pt x="1341" y="481"/>
                    <a:pt x="1341" y="481"/>
                    <a:pt x="1341" y="481"/>
                  </a:cubicBezTo>
                  <a:cubicBezTo>
                    <a:pt x="1349" y="499"/>
                    <a:pt x="1349" y="499"/>
                    <a:pt x="1349" y="499"/>
                  </a:cubicBezTo>
                  <a:cubicBezTo>
                    <a:pt x="1354" y="499"/>
                    <a:pt x="1354" y="499"/>
                    <a:pt x="1354" y="499"/>
                  </a:cubicBezTo>
                  <a:cubicBezTo>
                    <a:pt x="1369" y="511"/>
                    <a:pt x="1369" y="511"/>
                    <a:pt x="1369" y="511"/>
                  </a:cubicBezTo>
                  <a:cubicBezTo>
                    <a:pt x="1357" y="519"/>
                    <a:pt x="1357" y="519"/>
                    <a:pt x="1357" y="519"/>
                  </a:cubicBezTo>
                  <a:cubicBezTo>
                    <a:pt x="1347" y="519"/>
                    <a:pt x="1347" y="519"/>
                    <a:pt x="1347" y="519"/>
                  </a:cubicBezTo>
                  <a:cubicBezTo>
                    <a:pt x="1331" y="521"/>
                    <a:pt x="1331" y="521"/>
                    <a:pt x="1331" y="521"/>
                  </a:cubicBezTo>
                  <a:cubicBezTo>
                    <a:pt x="1329" y="506"/>
                    <a:pt x="1329" y="506"/>
                    <a:pt x="1329" y="506"/>
                  </a:cubicBezTo>
                  <a:cubicBezTo>
                    <a:pt x="1304" y="494"/>
                    <a:pt x="1304" y="494"/>
                    <a:pt x="1304" y="494"/>
                  </a:cubicBezTo>
                  <a:cubicBezTo>
                    <a:pt x="1276" y="516"/>
                    <a:pt x="1276" y="516"/>
                    <a:pt x="1276" y="516"/>
                  </a:cubicBezTo>
                  <a:cubicBezTo>
                    <a:pt x="1294" y="544"/>
                    <a:pt x="1294" y="544"/>
                    <a:pt x="1294" y="544"/>
                  </a:cubicBezTo>
                  <a:cubicBezTo>
                    <a:pt x="1279" y="541"/>
                    <a:pt x="1279" y="541"/>
                    <a:pt x="1279" y="541"/>
                  </a:cubicBezTo>
                  <a:cubicBezTo>
                    <a:pt x="1244" y="544"/>
                    <a:pt x="1244" y="544"/>
                    <a:pt x="1244" y="544"/>
                  </a:cubicBezTo>
                  <a:cubicBezTo>
                    <a:pt x="1241" y="544"/>
                    <a:pt x="1214" y="534"/>
                    <a:pt x="1214" y="534"/>
                  </a:cubicBezTo>
                  <a:cubicBezTo>
                    <a:pt x="1211" y="546"/>
                    <a:pt x="1211" y="546"/>
                    <a:pt x="1211" y="546"/>
                  </a:cubicBezTo>
                  <a:cubicBezTo>
                    <a:pt x="1204" y="551"/>
                    <a:pt x="1204" y="551"/>
                    <a:pt x="1204" y="551"/>
                  </a:cubicBezTo>
                  <a:cubicBezTo>
                    <a:pt x="1201" y="564"/>
                    <a:pt x="1201" y="564"/>
                    <a:pt x="1201" y="564"/>
                  </a:cubicBezTo>
                  <a:cubicBezTo>
                    <a:pt x="1206" y="571"/>
                    <a:pt x="1206" y="571"/>
                    <a:pt x="1206" y="571"/>
                  </a:cubicBezTo>
                  <a:cubicBezTo>
                    <a:pt x="1229" y="574"/>
                    <a:pt x="1229" y="574"/>
                    <a:pt x="1229" y="574"/>
                  </a:cubicBezTo>
                  <a:cubicBezTo>
                    <a:pt x="1244" y="569"/>
                    <a:pt x="1244" y="569"/>
                    <a:pt x="1244" y="569"/>
                  </a:cubicBezTo>
                  <a:cubicBezTo>
                    <a:pt x="1271" y="576"/>
                    <a:pt x="1271" y="576"/>
                    <a:pt x="1271" y="576"/>
                  </a:cubicBezTo>
                  <a:cubicBezTo>
                    <a:pt x="1284" y="574"/>
                    <a:pt x="1284" y="574"/>
                    <a:pt x="1284" y="574"/>
                  </a:cubicBezTo>
                  <a:cubicBezTo>
                    <a:pt x="1319" y="604"/>
                    <a:pt x="1319" y="604"/>
                    <a:pt x="1319" y="604"/>
                  </a:cubicBezTo>
                  <a:cubicBezTo>
                    <a:pt x="1306" y="609"/>
                    <a:pt x="1306" y="609"/>
                    <a:pt x="1306" y="609"/>
                  </a:cubicBezTo>
                  <a:cubicBezTo>
                    <a:pt x="1319" y="624"/>
                    <a:pt x="1319" y="624"/>
                    <a:pt x="1319" y="624"/>
                  </a:cubicBezTo>
                  <a:cubicBezTo>
                    <a:pt x="1329" y="624"/>
                    <a:pt x="1329" y="624"/>
                    <a:pt x="1329" y="624"/>
                  </a:cubicBezTo>
                  <a:cubicBezTo>
                    <a:pt x="1352" y="637"/>
                    <a:pt x="1352" y="637"/>
                    <a:pt x="1352" y="637"/>
                  </a:cubicBezTo>
                  <a:cubicBezTo>
                    <a:pt x="1397" y="654"/>
                    <a:pt x="1397" y="654"/>
                    <a:pt x="1397" y="654"/>
                  </a:cubicBezTo>
                  <a:cubicBezTo>
                    <a:pt x="1419" y="667"/>
                    <a:pt x="1419" y="667"/>
                    <a:pt x="1419" y="667"/>
                  </a:cubicBezTo>
                  <a:cubicBezTo>
                    <a:pt x="1414" y="652"/>
                    <a:pt x="1414" y="652"/>
                    <a:pt x="1414" y="652"/>
                  </a:cubicBezTo>
                  <a:cubicBezTo>
                    <a:pt x="1374" y="612"/>
                    <a:pt x="1374" y="612"/>
                    <a:pt x="1374" y="612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94" y="607"/>
                    <a:pt x="1394" y="607"/>
                    <a:pt x="1394" y="607"/>
                  </a:cubicBezTo>
                  <a:cubicBezTo>
                    <a:pt x="1412" y="622"/>
                    <a:pt x="1412" y="622"/>
                    <a:pt x="1412" y="622"/>
                  </a:cubicBezTo>
                  <a:cubicBezTo>
                    <a:pt x="1442" y="634"/>
                    <a:pt x="1442" y="634"/>
                    <a:pt x="1442" y="634"/>
                  </a:cubicBezTo>
                  <a:cubicBezTo>
                    <a:pt x="1442" y="612"/>
                    <a:pt x="1442" y="612"/>
                    <a:pt x="1442" y="612"/>
                  </a:cubicBezTo>
                  <a:cubicBezTo>
                    <a:pt x="1434" y="584"/>
                    <a:pt x="1434" y="584"/>
                    <a:pt x="1434" y="584"/>
                  </a:cubicBezTo>
                  <a:cubicBezTo>
                    <a:pt x="1414" y="571"/>
                    <a:pt x="1414" y="571"/>
                    <a:pt x="1414" y="571"/>
                  </a:cubicBezTo>
                  <a:cubicBezTo>
                    <a:pt x="1399" y="546"/>
                    <a:pt x="1399" y="546"/>
                    <a:pt x="1399" y="546"/>
                  </a:cubicBezTo>
                  <a:cubicBezTo>
                    <a:pt x="1377" y="526"/>
                    <a:pt x="1377" y="526"/>
                    <a:pt x="1377" y="526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92" y="531"/>
                    <a:pt x="1392" y="531"/>
                    <a:pt x="1392" y="531"/>
                  </a:cubicBezTo>
                  <a:cubicBezTo>
                    <a:pt x="1407" y="531"/>
                    <a:pt x="1407" y="531"/>
                    <a:pt x="1407" y="531"/>
                  </a:cubicBezTo>
                  <a:cubicBezTo>
                    <a:pt x="1404" y="519"/>
                    <a:pt x="1404" y="519"/>
                    <a:pt x="1404" y="519"/>
                  </a:cubicBezTo>
                  <a:cubicBezTo>
                    <a:pt x="1407" y="506"/>
                    <a:pt x="1407" y="506"/>
                    <a:pt x="1407" y="506"/>
                  </a:cubicBezTo>
                  <a:cubicBezTo>
                    <a:pt x="1434" y="531"/>
                    <a:pt x="1434" y="531"/>
                    <a:pt x="1434" y="531"/>
                  </a:cubicBezTo>
                  <a:cubicBezTo>
                    <a:pt x="1449" y="529"/>
                    <a:pt x="1449" y="529"/>
                    <a:pt x="1449" y="529"/>
                  </a:cubicBezTo>
                  <a:cubicBezTo>
                    <a:pt x="1439" y="539"/>
                    <a:pt x="1439" y="539"/>
                    <a:pt x="1439" y="539"/>
                  </a:cubicBezTo>
                  <a:cubicBezTo>
                    <a:pt x="1444" y="556"/>
                    <a:pt x="1444" y="556"/>
                    <a:pt x="1444" y="556"/>
                  </a:cubicBezTo>
                  <a:cubicBezTo>
                    <a:pt x="1469" y="569"/>
                    <a:pt x="1469" y="569"/>
                    <a:pt x="1469" y="569"/>
                  </a:cubicBezTo>
                  <a:cubicBezTo>
                    <a:pt x="1472" y="544"/>
                    <a:pt x="1472" y="544"/>
                    <a:pt x="1472" y="544"/>
                  </a:cubicBezTo>
                  <a:cubicBezTo>
                    <a:pt x="1487" y="544"/>
                    <a:pt x="1487" y="544"/>
                    <a:pt x="1487" y="544"/>
                  </a:cubicBezTo>
                  <a:cubicBezTo>
                    <a:pt x="1514" y="516"/>
                    <a:pt x="1514" y="516"/>
                    <a:pt x="1514" y="516"/>
                  </a:cubicBezTo>
                  <a:cubicBezTo>
                    <a:pt x="1499" y="499"/>
                    <a:pt x="1499" y="499"/>
                    <a:pt x="1499" y="499"/>
                  </a:cubicBezTo>
                  <a:cubicBezTo>
                    <a:pt x="1469" y="491"/>
                    <a:pt x="1469" y="491"/>
                    <a:pt x="1469" y="491"/>
                  </a:cubicBezTo>
                  <a:cubicBezTo>
                    <a:pt x="1467" y="471"/>
                    <a:pt x="1467" y="471"/>
                    <a:pt x="1467" y="471"/>
                  </a:cubicBezTo>
                  <a:cubicBezTo>
                    <a:pt x="1464" y="469"/>
                    <a:pt x="1459" y="469"/>
                    <a:pt x="1454" y="466"/>
                  </a:cubicBezTo>
                  <a:cubicBezTo>
                    <a:pt x="1449" y="461"/>
                    <a:pt x="1444" y="459"/>
                    <a:pt x="1437" y="454"/>
                  </a:cubicBezTo>
                  <a:cubicBezTo>
                    <a:pt x="1409" y="431"/>
                    <a:pt x="1409" y="431"/>
                    <a:pt x="1409" y="431"/>
                  </a:cubicBezTo>
                  <a:cubicBezTo>
                    <a:pt x="1392" y="419"/>
                    <a:pt x="1392" y="419"/>
                    <a:pt x="1392" y="419"/>
                  </a:cubicBezTo>
                  <a:cubicBezTo>
                    <a:pt x="1409" y="408"/>
                    <a:pt x="1409" y="408"/>
                    <a:pt x="1409" y="408"/>
                  </a:cubicBezTo>
                  <a:cubicBezTo>
                    <a:pt x="1424" y="408"/>
                    <a:pt x="1424" y="408"/>
                    <a:pt x="1424" y="408"/>
                  </a:cubicBezTo>
                  <a:cubicBezTo>
                    <a:pt x="1419" y="396"/>
                    <a:pt x="1419" y="396"/>
                    <a:pt x="1419" y="396"/>
                  </a:cubicBezTo>
                  <a:cubicBezTo>
                    <a:pt x="1387" y="386"/>
                    <a:pt x="1387" y="386"/>
                    <a:pt x="1387" y="386"/>
                  </a:cubicBezTo>
                  <a:cubicBezTo>
                    <a:pt x="1409" y="381"/>
                    <a:pt x="1409" y="381"/>
                    <a:pt x="1409" y="381"/>
                  </a:cubicBezTo>
                  <a:cubicBezTo>
                    <a:pt x="1424" y="386"/>
                    <a:pt x="1424" y="386"/>
                    <a:pt x="1424" y="386"/>
                  </a:cubicBezTo>
                  <a:cubicBezTo>
                    <a:pt x="1419" y="371"/>
                    <a:pt x="1419" y="371"/>
                    <a:pt x="1419" y="371"/>
                  </a:cubicBezTo>
                  <a:cubicBezTo>
                    <a:pt x="1407" y="358"/>
                    <a:pt x="1407" y="358"/>
                    <a:pt x="1407" y="358"/>
                  </a:cubicBezTo>
                  <a:cubicBezTo>
                    <a:pt x="1394" y="346"/>
                    <a:pt x="1394" y="346"/>
                    <a:pt x="1394" y="346"/>
                  </a:cubicBezTo>
                  <a:cubicBezTo>
                    <a:pt x="1377" y="328"/>
                    <a:pt x="1377" y="328"/>
                    <a:pt x="1377" y="328"/>
                  </a:cubicBezTo>
                  <a:cubicBezTo>
                    <a:pt x="1362" y="323"/>
                    <a:pt x="1362" y="323"/>
                    <a:pt x="1362" y="323"/>
                  </a:cubicBezTo>
                  <a:cubicBezTo>
                    <a:pt x="1362" y="316"/>
                    <a:pt x="1362" y="316"/>
                    <a:pt x="1362" y="316"/>
                  </a:cubicBezTo>
                  <a:cubicBezTo>
                    <a:pt x="1352" y="316"/>
                    <a:pt x="1352" y="316"/>
                    <a:pt x="1352" y="316"/>
                  </a:cubicBezTo>
                  <a:cubicBezTo>
                    <a:pt x="1339" y="326"/>
                    <a:pt x="1339" y="326"/>
                    <a:pt x="1339" y="326"/>
                  </a:cubicBezTo>
                  <a:cubicBezTo>
                    <a:pt x="1341" y="313"/>
                    <a:pt x="1341" y="313"/>
                    <a:pt x="1341" y="313"/>
                  </a:cubicBezTo>
                  <a:cubicBezTo>
                    <a:pt x="1354" y="298"/>
                    <a:pt x="1354" y="298"/>
                    <a:pt x="1354" y="298"/>
                  </a:cubicBezTo>
                  <a:cubicBezTo>
                    <a:pt x="1347" y="296"/>
                    <a:pt x="1347" y="296"/>
                    <a:pt x="1347" y="296"/>
                  </a:cubicBezTo>
                  <a:cubicBezTo>
                    <a:pt x="1341" y="288"/>
                    <a:pt x="1341" y="288"/>
                    <a:pt x="1341" y="288"/>
                  </a:cubicBezTo>
                  <a:cubicBezTo>
                    <a:pt x="1329" y="286"/>
                    <a:pt x="1329" y="286"/>
                    <a:pt x="1329" y="286"/>
                  </a:cubicBezTo>
                  <a:cubicBezTo>
                    <a:pt x="1324" y="281"/>
                    <a:pt x="1324" y="281"/>
                    <a:pt x="1324" y="281"/>
                  </a:cubicBezTo>
                  <a:cubicBezTo>
                    <a:pt x="1311" y="288"/>
                    <a:pt x="1311" y="288"/>
                    <a:pt x="1311" y="288"/>
                  </a:cubicBezTo>
                  <a:cubicBezTo>
                    <a:pt x="1301" y="291"/>
                    <a:pt x="1301" y="291"/>
                    <a:pt x="1301" y="291"/>
                  </a:cubicBezTo>
                  <a:cubicBezTo>
                    <a:pt x="1304" y="276"/>
                    <a:pt x="1304" y="276"/>
                    <a:pt x="1304" y="276"/>
                  </a:cubicBezTo>
                  <a:cubicBezTo>
                    <a:pt x="1279" y="278"/>
                    <a:pt x="1279" y="278"/>
                    <a:pt x="1279" y="278"/>
                  </a:cubicBezTo>
                  <a:cubicBezTo>
                    <a:pt x="1299" y="268"/>
                    <a:pt x="1299" y="268"/>
                    <a:pt x="1299" y="268"/>
                  </a:cubicBezTo>
                  <a:cubicBezTo>
                    <a:pt x="1301" y="256"/>
                    <a:pt x="1301" y="256"/>
                    <a:pt x="1301" y="256"/>
                  </a:cubicBezTo>
                  <a:cubicBezTo>
                    <a:pt x="1271" y="251"/>
                    <a:pt x="1271" y="251"/>
                    <a:pt x="1271" y="251"/>
                  </a:cubicBezTo>
                  <a:cubicBezTo>
                    <a:pt x="1289" y="243"/>
                    <a:pt x="1289" y="243"/>
                    <a:pt x="1289" y="243"/>
                  </a:cubicBezTo>
                  <a:cubicBezTo>
                    <a:pt x="1291" y="233"/>
                    <a:pt x="1291" y="233"/>
                    <a:pt x="1291" y="233"/>
                  </a:cubicBezTo>
                  <a:cubicBezTo>
                    <a:pt x="1281" y="225"/>
                    <a:pt x="1281" y="225"/>
                    <a:pt x="1281" y="225"/>
                  </a:cubicBezTo>
                  <a:cubicBezTo>
                    <a:pt x="1269" y="225"/>
                    <a:pt x="1269" y="225"/>
                    <a:pt x="1269" y="225"/>
                  </a:cubicBezTo>
                  <a:cubicBezTo>
                    <a:pt x="1254" y="220"/>
                    <a:pt x="1254" y="220"/>
                    <a:pt x="1254" y="22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29" y="238"/>
                    <a:pt x="1229" y="238"/>
                    <a:pt x="1229" y="238"/>
                  </a:cubicBezTo>
                  <a:cubicBezTo>
                    <a:pt x="1211" y="243"/>
                    <a:pt x="1211" y="243"/>
                    <a:pt x="1211" y="243"/>
                  </a:cubicBezTo>
                  <a:cubicBezTo>
                    <a:pt x="1181" y="238"/>
                    <a:pt x="1181" y="238"/>
                    <a:pt x="1181" y="238"/>
                  </a:cubicBezTo>
                  <a:cubicBezTo>
                    <a:pt x="1181" y="215"/>
                    <a:pt x="1181" y="215"/>
                    <a:pt x="1181" y="215"/>
                  </a:cubicBezTo>
                  <a:cubicBezTo>
                    <a:pt x="1171" y="200"/>
                    <a:pt x="1171" y="200"/>
                    <a:pt x="1171" y="200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69" y="168"/>
                    <a:pt x="1169" y="168"/>
                    <a:pt x="1169" y="168"/>
                  </a:cubicBezTo>
                  <a:cubicBezTo>
                    <a:pt x="1146" y="165"/>
                    <a:pt x="1146" y="165"/>
                    <a:pt x="1146" y="165"/>
                  </a:cubicBezTo>
                  <a:cubicBezTo>
                    <a:pt x="1123" y="175"/>
                    <a:pt x="1123" y="175"/>
                    <a:pt x="1123" y="175"/>
                  </a:cubicBezTo>
                  <a:cubicBezTo>
                    <a:pt x="1108" y="188"/>
                    <a:pt x="1108" y="188"/>
                    <a:pt x="1108" y="188"/>
                  </a:cubicBezTo>
                  <a:cubicBezTo>
                    <a:pt x="1101" y="205"/>
                    <a:pt x="1101" y="205"/>
                    <a:pt x="1101" y="205"/>
                  </a:cubicBezTo>
                  <a:cubicBezTo>
                    <a:pt x="1101" y="238"/>
                    <a:pt x="1101" y="238"/>
                    <a:pt x="1101" y="238"/>
                  </a:cubicBezTo>
                  <a:cubicBezTo>
                    <a:pt x="1091" y="256"/>
                    <a:pt x="1091" y="256"/>
                    <a:pt x="1091" y="256"/>
                  </a:cubicBezTo>
                  <a:cubicBezTo>
                    <a:pt x="1106" y="266"/>
                    <a:pt x="1106" y="266"/>
                    <a:pt x="1106" y="266"/>
                  </a:cubicBezTo>
                  <a:cubicBezTo>
                    <a:pt x="1106" y="281"/>
                    <a:pt x="1106" y="281"/>
                    <a:pt x="1106" y="281"/>
                  </a:cubicBezTo>
                  <a:cubicBezTo>
                    <a:pt x="1093" y="293"/>
                    <a:pt x="1093" y="293"/>
                    <a:pt x="1093" y="293"/>
                  </a:cubicBezTo>
                  <a:cubicBezTo>
                    <a:pt x="1071" y="301"/>
                    <a:pt x="1071" y="301"/>
                    <a:pt x="1071" y="301"/>
                  </a:cubicBezTo>
                  <a:cubicBezTo>
                    <a:pt x="1078" y="291"/>
                    <a:pt x="1078" y="291"/>
                    <a:pt x="1078" y="291"/>
                  </a:cubicBezTo>
                  <a:cubicBezTo>
                    <a:pt x="1098" y="281"/>
                    <a:pt x="1098" y="281"/>
                    <a:pt x="1098" y="281"/>
                  </a:cubicBezTo>
                  <a:cubicBezTo>
                    <a:pt x="1083" y="258"/>
                    <a:pt x="1083" y="258"/>
                    <a:pt x="1083" y="258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3" y="213"/>
                    <a:pt x="1083" y="213"/>
                    <a:pt x="1083" y="213"/>
                  </a:cubicBezTo>
                  <a:cubicBezTo>
                    <a:pt x="1098" y="183"/>
                    <a:pt x="1098" y="183"/>
                    <a:pt x="1098" y="183"/>
                  </a:cubicBezTo>
                  <a:cubicBezTo>
                    <a:pt x="1098" y="168"/>
                    <a:pt x="1098" y="168"/>
                    <a:pt x="1098" y="168"/>
                  </a:cubicBezTo>
                  <a:cubicBezTo>
                    <a:pt x="1063" y="175"/>
                    <a:pt x="1063" y="175"/>
                    <a:pt x="1063" y="175"/>
                  </a:cubicBezTo>
                  <a:cubicBezTo>
                    <a:pt x="1043" y="173"/>
                    <a:pt x="1043" y="173"/>
                    <a:pt x="1043" y="173"/>
                  </a:cubicBezTo>
                  <a:lnTo>
                    <a:pt x="1036" y="193"/>
                  </a:lnTo>
                  <a:close/>
                  <a:moveTo>
                    <a:pt x="1186" y="193"/>
                  </a:moveTo>
                  <a:cubicBezTo>
                    <a:pt x="1196" y="193"/>
                    <a:pt x="1196" y="193"/>
                    <a:pt x="1196" y="193"/>
                  </a:cubicBezTo>
                  <a:cubicBezTo>
                    <a:pt x="1196" y="213"/>
                    <a:pt x="1196" y="213"/>
                    <a:pt x="1196" y="213"/>
                  </a:cubicBezTo>
                  <a:cubicBezTo>
                    <a:pt x="1209" y="215"/>
                    <a:pt x="1209" y="215"/>
                    <a:pt x="1209" y="215"/>
                  </a:cubicBezTo>
                  <a:cubicBezTo>
                    <a:pt x="1229" y="215"/>
                    <a:pt x="1229" y="215"/>
                    <a:pt x="1229" y="215"/>
                  </a:cubicBezTo>
                  <a:cubicBezTo>
                    <a:pt x="1236" y="208"/>
                    <a:pt x="1236" y="208"/>
                    <a:pt x="1236" y="208"/>
                  </a:cubicBezTo>
                  <a:cubicBezTo>
                    <a:pt x="1271" y="208"/>
                    <a:pt x="1271" y="208"/>
                    <a:pt x="1271" y="208"/>
                  </a:cubicBezTo>
                  <a:cubicBezTo>
                    <a:pt x="1249" y="178"/>
                    <a:pt x="1249" y="178"/>
                    <a:pt x="1249" y="178"/>
                  </a:cubicBezTo>
                  <a:cubicBezTo>
                    <a:pt x="1201" y="173"/>
                    <a:pt x="1201" y="173"/>
                    <a:pt x="1201" y="173"/>
                  </a:cubicBezTo>
                  <a:cubicBezTo>
                    <a:pt x="1181" y="178"/>
                    <a:pt x="1181" y="178"/>
                    <a:pt x="1181" y="178"/>
                  </a:cubicBezTo>
                  <a:cubicBezTo>
                    <a:pt x="1186" y="193"/>
                    <a:pt x="1186" y="193"/>
                    <a:pt x="1186" y="193"/>
                  </a:cubicBezTo>
                  <a:close/>
                  <a:moveTo>
                    <a:pt x="1201" y="439"/>
                  </a:moveTo>
                  <a:cubicBezTo>
                    <a:pt x="1204" y="446"/>
                    <a:pt x="1204" y="446"/>
                    <a:pt x="1204" y="446"/>
                  </a:cubicBezTo>
                  <a:cubicBezTo>
                    <a:pt x="1206" y="459"/>
                    <a:pt x="1206" y="459"/>
                    <a:pt x="1206" y="459"/>
                  </a:cubicBezTo>
                  <a:cubicBezTo>
                    <a:pt x="1229" y="456"/>
                    <a:pt x="1229" y="456"/>
                    <a:pt x="1229" y="456"/>
                  </a:cubicBezTo>
                  <a:cubicBezTo>
                    <a:pt x="1236" y="446"/>
                    <a:pt x="1236" y="446"/>
                    <a:pt x="1236" y="446"/>
                  </a:cubicBezTo>
                  <a:cubicBezTo>
                    <a:pt x="1231" y="431"/>
                    <a:pt x="1231" y="431"/>
                    <a:pt x="1231" y="431"/>
                  </a:cubicBezTo>
                  <a:cubicBezTo>
                    <a:pt x="1236" y="419"/>
                    <a:pt x="1236" y="419"/>
                    <a:pt x="1236" y="419"/>
                  </a:cubicBezTo>
                  <a:cubicBezTo>
                    <a:pt x="1216" y="416"/>
                    <a:pt x="1216" y="416"/>
                    <a:pt x="1216" y="416"/>
                  </a:cubicBezTo>
                  <a:lnTo>
                    <a:pt x="1201" y="439"/>
                  </a:lnTo>
                  <a:close/>
                  <a:moveTo>
                    <a:pt x="1246" y="439"/>
                  </a:moveTo>
                  <a:cubicBezTo>
                    <a:pt x="1269" y="444"/>
                    <a:pt x="1269" y="444"/>
                    <a:pt x="1269" y="444"/>
                  </a:cubicBezTo>
                  <a:cubicBezTo>
                    <a:pt x="1274" y="431"/>
                    <a:pt x="1274" y="431"/>
                    <a:pt x="1274" y="431"/>
                  </a:cubicBezTo>
                  <a:cubicBezTo>
                    <a:pt x="1256" y="424"/>
                    <a:pt x="1256" y="424"/>
                    <a:pt x="1256" y="424"/>
                  </a:cubicBezTo>
                  <a:cubicBezTo>
                    <a:pt x="1246" y="429"/>
                    <a:pt x="1246" y="429"/>
                    <a:pt x="1246" y="429"/>
                  </a:cubicBezTo>
                  <a:lnTo>
                    <a:pt x="1246" y="439"/>
                  </a:lnTo>
                  <a:close/>
                  <a:moveTo>
                    <a:pt x="1065" y="555"/>
                  </a:moveTo>
                  <a:cubicBezTo>
                    <a:pt x="1052" y="575"/>
                    <a:pt x="1052" y="575"/>
                    <a:pt x="1052" y="575"/>
                  </a:cubicBezTo>
                  <a:cubicBezTo>
                    <a:pt x="1050" y="616"/>
                    <a:pt x="1050" y="616"/>
                    <a:pt x="1050" y="616"/>
                  </a:cubicBezTo>
                  <a:cubicBezTo>
                    <a:pt x="1050" y="623"/>
                    <a:pt x="1050" y="623"/>
                    <a:pt x="1050" y="623"/>
                  </a:cubicBezTo>
                  <a:cubicBezTo>
                    <a:pt x="1035" y="628"/>
                    <a:pt x="1035" y="628"/>
                    <a:pt x="1035" y="628"/>
                  </a:cubicBezTo>
                  <a:cubicBezTo>
                    <a:pt x="1035" y="636"/>
                    <a:pt x="1035" y="636"/>
                    <a:pt x="1035" y="636"/>
                  </a:cubicBezTo>
                  <a:cubicBezTo>
                    <a:pt x="1067" y="633"/>
                    <a:pt x="1067" y="633"/>
                    <a:pt x="1067" y="633"/>
                  </a:cubicBezTo>
                  <a:cubicBezTo>
                    <a:pt x="1070" y="656"/>
                    <a:pt x="1070" y="656"/>
                    <a:pt x="1070" y="656"/>
                  </a:cubicBezTo>
                  <a:cubicBezTo>
                    <a:pt x="1075" y="661"/>
                    <a:pt x="1075" y="661"/>
                    <a:pt x="1075" y="661"/>
                  </a:cubicBezTo>
                  <a:cubicBezTo>
                    <a:pt x="1087" y="648"/>
                    <a:pt x="1087" y="648"/>
                    <a:pt x="1087" y="648"/>
                  </a:cubicBezTo>
                  <a:cubicBezTo>
                    <a:pt x="1090" y="638"/>
                    <a:pt x="1090" y="638"/>
                    <a:pt x="1090" y="638"/>
                  </a:cubicBezTo>
                  <a:cubicBezTo>
                    <a:pt x="1105" y="621"/>
                    <a:pt x="1105" y="621"/>
                    <a:pt x="1105" y="621"/>
                  </a:cubicBezTo>
                  <a:cubicBezTo>
                    <a:pt x="1111" y="621"/>
                    <a:pt x="1111" y="621"/>
                    <a:pt x="1111" y="621"/>
                  </a:cubicBezTo>
                  <a:cubicBezTo>
                    <a:pt x="1114" y="623"/>
                    <a:pt x="1114" y="623"/>
                    <a:pt x="1114" y="623"/>
                  </a:cubicBezTo>
                  <a:cubicBezTo>
                    <a:pt x="1130" y="626"/>
                    <a:pt x="1130" y="626"/>
                    <a:pt x="1130" y="626"/>
                  </a:cubicBezTo>
                  <a:cubicBezTo>
                    <a:pt x="1127" y="633"/>
                    <a:pt x="1127" y="633"/>
                    <a:pt x="1127" y="633"/>
                  </a:cubicBezTo>
                  <a:cubicBezTo>
                    <a:pt x="1155" y="638"/>
                    <a:pt x="1155" y="638"/>
                    <a:pt x="1155" y="638"/>
                  </a:cubicBezTo>
                  <a:cubicBezTo>
                    <a:pt x="1172" y="626"/>
                    <a:pt x="1172" y="626"/>
                    <a:pt x="1172" y="626"/>
                  </a:cubicBezTo>
                  <a:cubicBezTo>
                    <a:pt x="1137" y="621"/>
                    <a:pt x="1137" y="621"/>
                    <a:pt x="1137" y="621"/>
                  </a:cubicBezTo>
                  <a:cubicBezTo>
                    <a:pt x="1135" y="608"/>
                    <a:pt x="1135" y="608"/>
                    <a:pt x="1135" y="608"/>
                  </a:cubicBezTo>
                  <a:cubicBezTo>
                    <a:pt x="1107" y="595"/>
                    <a:pt x="1107" y="595"/>
                    <a:pt x="1107" y="595"/>
                  </a:cubicBezTo>
                  <a:cubicBezTo>
                    <a:pt x="1095" y="580"/>
                    <a:pt x="1095" y="580"/>
                    <a:pt x="1095" y="580"/>
                  </a:cubicBezTo>
                  <a:cubicBezTo>
                    <a:pt x="1085" y="575"/>
                    <a:pt x="1085" y="575"/>
                    <a:pt x="1085" y="575"/>
                  </a:cubicBezTo>
                  <a:cubicBezTo>
                    <a:pt x="1080" y="583"/>
                    <a:pt x="1080" y="583"/>
                    <a:pt x="1080" y="583"/>
                  </a:cubicBezTo>
                  <a:cubicBezTo>
                    <a:pt x="1072" y="570"/>
                    <a:pt x="1072" y="570"/>
                    <a:pt x="1072" y="570"/>
                  </a:cubicBezTo>
                  <a:cubicBezTo>
                    <a:pt x="1077" y="568"/>
                    <a:pt x="1077" y="568"/>
                    <a:pt x="1077" y="568"/>
                  </a:cubicBezTo>
                  <a:cubicBezTo>
                    <a:pt x="1065" y="555"/>
                    <a:pt x="1065" y="555"/>
                    <a:pt x="1065" y="555"/>
                  </a:cubicBezTo>
                  <a:close/>
                  <a:moveTo>
                    <a:pt x="1116" y="674"/>
                  </a:moveTo>
                  <a:cubicBezTo>
                    <a:pt x="1108" y="679"/>
                    <a:pt x="1108" y="679"/>
                    <a:pt x="1108" y="679"/>
                  </a:cubicBezTo>
                  <a:cubicBezTo>
                    <a:pt x="1111" y="689"/>
                    <a:pt x="1111" y="689"/>
                    <a:pt x="1111" y="689"/>
                  </a:cubicBezTo>
                  <a:cubicBezTo>
                    <a:pt x="1118" y="682"/>
                    <a:pt x="1118" y="682"/>
                    <a:pt x="1118" y="682"/>
                  </a:cubicBezTo>
                  <a:cubicBezTo>
                    <a:pt x="1126" y="687"/>
                    <a:pt x="1126" y="687"/>
                    <a:pt x="1126" y="687"/>
                  </a:cubicBezTo>
                  <a:cubicBezTo>
                    <a:pt x="1146" y="667"/>
                    <a:pt x="1146" y="667"/>
                    <a:pt x="1146" y="667"/>
                  </a:cubicBezTo>
                  <a:cubicBezTo>
                    <a:pt x="1148" y="657"/>
                    <a:pt x="1148" y="657"/>
                    <a:pt x="1148" y="657"/>
                  </a:cubicBezTo>
                  <a:cubicBezTo>
                    <a:pt x="1116" y="662"/>
                    <a:pt x="1116" y="662"/>
                    <a:pt x="1116" y="662"/>
                  </a:cubicBezTo>
                  <a:cubicBezTo>
                    <a:pt x="1116" y="674"/>
                    <a:pt x="1116" y="674"/>
                    <a:pt x="1116" y="674"/>
                  </a:cubicBezTo>
                  <a:close/>
                  <a:moveTo>
                    <a:pt x="1158" y="714"/>
                  </a:moveTo>
                  <a:cubicBezTo>
                    <a:pt x="1174" y="722"/>
                    <a:pt x="1174" y="722"/>
                    <a:pt x="1174" y="722"/>
                  </a:cubicBezTo>
                  <a:cubicBezTo>
                    <a:pt x="1179" y="699"/>
                    <a:pt x="1179" y="699"/>
                    <a:pt x="1179" y="699"/>
                  </a:cubicBezTo>
                  <a:cubicBezTo>
                    <a:pt x="1169" y="692"/>
                    <a:pt x="1169" y="692"/>
                    <a:pt x="1169" y="692"/>
                  </a:cubicBezTo>
                  <a:cubicBezTo>
                    <a:pt x="1158" y="692"/>
                    <a:pt x="1158" y="692"/>
                    <a:pt x="1158" y="692"/>
                  </a:cubicBezTo>
                  <a:cubicBezTo>
                    <a:pt x="1158" y="714"/>
                    <a:pt x="1158" y="714"/>
                    <a:pt x="1158" y="714"/>
                  </a:cubicBezTo>
                  <a:close/>
                  <a:moveTo>
                    <a:pt x="975" y="183"/>
                  </a:moveTo>
                  <a:cubicBezTo>
                    <a:pt x="973" y="205"/>
                    <a:pt x="973" y="205"/>
                    <a:pt x="973" y="205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55" y="243"/>
                    <a:pt x="955" y="243"/>
                    <a:pt x="955" y="243"/>
                  </a:cubicBezTo>
                  <a:cubicBezTo>
                    <a:pt x="965" y="253"/>
                    <a:pt x="965" y="253"/>
                    <a:pt x="965" y="253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16" y="183"/>
                    <a:pt x="1016" y="183"/>
                    <a:pt x="1016" y="183"/>
                  </a:cubicBezTo>
                  <a:cubicBezTo>
                    <a:pt x="1016" y="160"/>
                    <a:pt x="1016" y="160"/>
                    <a:pt x="1016" y="160"/>
                  </a:cubicBezTo>
                  <a:cubicBezTo>
                    <a:pt x="1038" y="160"/>
                    <a:pt x="1038" y="160"/>
                    <a:pt x="1038" y="160"/>
                  </a:cubicBezTo>
                  <a:cubicBezTo>
                    <a:pt x="1061" y="160"/>
                    <a:pt x="1061" y="160"/>
                    <a:pt x="1061" y="160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88" y="133"/>
                    <a:pt x="1088" y="133"/>
                    <a:pt x="1088" y="13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106" y="153"/>
                    <a:pt x="1106" y="153"/>
                    <a:pt x="1106" y="153"/>
                  </a:cubicBezTo>
                  <a:cubicBezTo>
                    <a:pt x="1123" y="155"/>
                    <a:pt x="1123" y="155"/>
                    <a:pt x="1123" y="155"/>
                  </a:cubicBezTo>
                  <a:cubicBezTo>
                    <a:pt x="1143" y="148"/>
                    <a:pt x="1143" y="148"/>
                    <a:pt x="1143" y="148"/>
                  </a:cubicBezTo>
                  <a:cubicBezTo>
                    <a:pt x="1158" y="140"/>
                    <a:pt x="1158" y="140"/>
                    <a:pt x="1158" y="140"/>
                  </a:cubicBezTo>
                  <a:cubicBezTo>
                    <a:pt x="1171" y="148"/>
                    <a:pt x="1171" y="148"/>
                    <a:pt x="1171" y="148"/>
                  </a:cubicBezTo>
                  <a:cubicBezTo>
                    <a:pt x="1176" y="163"/>
                    <a:pt x="1176" y="163"/>
                    <a:pt x="1176" y="163"/>
                  </a:cubicBezTo>
                  <a:cubicBezTo>
                    <a:pt x="1194" y="158"/>
                    <a:pt x="1194" y="158"/>
                    <a:pt x="1194" y="158"/>
                  </a:cubicBezTo>
                  <a:cubicBezTo>
                    <a:pt x="1221" y="153"/>
                    <a:pt x="1221" y="153"/>
                    <a:pt x="1221" y="153"/>
                  </a:cubicBezTo>
                  <a:cubicBezTo>
                    <a:pt x="1229" y="133"/>
                    <a:pt x="1229" y="133"/>
                    <a:pt x="1229" y="133"/>
                  </a:cubicBezTo>
                  <a:cubicBezTo>
                    <a:pt x="1241" y="150"/>
                    <a:pt x="1241" y="150"/>
                    <a:pt x="1241" y="150"/>
                  </a:cubicBezTo>
                  <a:cubicBezTo>
                    <a:pt x="1261" y="145"/>
                    <a:pt x="1261" y="145"/>
                    <a:pt x="1261" y="145"/>
                  </a:cubicBezTo>
                  <a:cubicBezTo>
                    <a:pt x="1284" y="133"/>
                    <a:pt x="1284" y="133"/>
                    <a:pt x="1284" y="133"/>
                  </a:cubicBezTo>
                  <a:cubicBezTo>
                    <a:pt x="1316" y="145"/>
                    <a:pt x="1316" y="145"/>
                    <a:pt x="1316" y="145"/>
                  </a:cubicBezTo>
                  <a:cubicBezTo>
                    <a:pt x="1329" y="115"/>
                    <a:pt x="1329" y="115"/>
                    <a:pt x="1329" y="115"/>
                  </a:cubicBezTo>
                  <a:cubicBezTo>
                    <a:pt x="1354" y="115"/>
                    <a:pt x="1354" y="115"/>
                    <a:pt x="1354" y="115"/>
                  </a:cubicBezTo>
                  <a:cubicBezTo>
                    <a:pt x="1357" y="95"/>
                    <a:pt x="1357" y="95"/>
                    <a:pt x="1357" y="95"/>
                  </a:cubicBezTo>
                  <a:cubicBezTo>
                    <a:pt x="1369" y="110"/>
                    <a:pt x="1369" y="110"/>
                    <a:pt x="1369" y="110"/>
                  </a:cubicBezTo>
                  <a:cubicBezTo>
                    <a:pt x="1389" y="90"/>
                    <a:pt x="1389" y="90"/>
                    <a:pt x="1389" y="90"/>
                  </a:cubicBezTo>
                  <a:cubicBezTo>
                    <a:pt x="1422" y="88"/>
                    <a:pt x="1422" y="88"/>
                    <a:pt x="1422" y="88"/>
                  </a:cubicBezTo>
                  <a:cubicBezTo>
                    <a:pt x="1429" y="70"/>
                    <a:pt x="1429" y="70"/>
                    <a:pt x="1429" y="70"/>
                  </a:cubicBezTo>
                  <a:cubicBezTo>
                    <a:pt x="1454" y="67"/>
                    <a:pt x="1454" y="67"/>
                    <a:pt x="1454" y="67"/>
                  </a:cubicBezTo>
                  <a:cubicBezTo>
                    <a:pt x="1464" y="42"/>
                    <a:pt x="1464" y="42"/>
                    <a:pt x="1464" y="42"/>
                  </a:cubicBezTo>
                  <a:cubicBezTo>
                    <a:pt x="1495" y="28"/>
                    <a:pt x="1495" y="28"/>
                    <a:pt x="1495" y="28"/>
                  </a:cubicBezTo>
                  <a:cubicBezTo>
                    <a:pt x="1467" y="22"/>
                    <a:pt x="1467" y="22"/>
                    <a:pt x="1467" y="22"/>
                  </a:cubicBezTo>
                  <a:cubicBezTo>
                    <a:pt x="1444" y="17"/>
                    <a:pt x="1444" y="17"/>
                    <a:pt x="1444" y="17"/>
                  </a:cubicBezTo>
                  <a:cubicBezTo>
                    <a:pt x="1414" y="27"/>
                    <a:pt x="1414" y="27"/>
                    <a:pt x="1414" y="27"/>
                  </a:cubicBezTo>
                  <a:cubicBezTo>
                    <a:pt x="1384" y="35"/>
                    <a:pt x="1384" y="35"/>
                    <a:pt x="1384" y="35"/>
                  </a:cubicBezTo>
                  <a:cubicBezTo>
                    <a:pt x="1417" y="12"/>
                    <a:pt x="1417" y="12"/>
                    <a:pt x="1417" y="12"/>
                  </a:cubicBezTo>
                  <a:cubicBezTo>
                    <a:pt x="1369" y="0"/>
                    <a:pt x="1369" y="0"/>
                    <a:pt x="1369" y="0"/>
                  </a:cubicBezTo>
                  <a:cubicBezTo>
                    <a:pt x="1331" y="12"/>
                    <a:pt x="1331" y="12"/>
                    <a:pt x="1331" y="12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09" y="12"/>
                    <a:pt x="1309" y="12"/>
                    <a:pt x="1309" y="12"/>
                  </a:cubicBezTo>
                  <a:cubicBezTo>
                    <a:pt x="1301" y="27"/>
                    <a:pt x="1301" y="27"/>
                    <a:pt x="1301" y="27"/>
                  </a:cubicBezTo>
                  <a:cubicBezTo>
                    <a:pt x="1286" y="27"/>
                    <a:pt x="1286" y="27"/>
                    <a:pt x="1286" y="27"/>
                  </a:cubicBezTo>
                  <a:cubicBezTo>
                    <a:pt x="1264" y="20"/>
                    <a:pt x="1264" y="20"/>
                    <a:pt x="1264" y="20"/>
                  </a:cubicBezTo>
                  <a:cubicBezTo>
                    <a:pt x="1234" y="20"/>
                    <a:pt x="1234" y="20"/>
                    <a:pt x="1234" y="20"/>
                  </a:cubicBezTo>
                  <a:cubicBezTo>
                    <a:pt x="1236" y="50"/>
                    <a:pt x="1236" y="50"/>
                    <a:pt x="1236" y="50"/>
                  </a:cubicBezTo>
                  <a:cubicBezTo>
                    <a:pt x="1226" y="35"/>
                    <a:pt x="1226" y="35"/>
                    <a:pt x="1226" y="35"/>
                  </a:cubicBezTo>
                  <a:cubicBezTo>
                    <a:pt x="1209" y="27"/>
                    <a:pt x="1209" y="27"/>
                    <a:pt x="1209" y="27"/>
                  </a:cubicBezTo>
                  <a:cubicBezTo>
                    <a:pt x="1199" y="40"/>
                    <a:pt x="1199" y="40"/>
                    <a:pt x="1199" y="40"/>
                  </a:cubicBezTo>
                  <a:cubicBezTo>
                    <a:pt x="1169" y="42"/>
                    <a:pt x="1169" y="42"/>
                    <a:pt x="1169" y="42"/>
                  </a:cubicBezTo>
                  <a:cubicBezTo>
                    <a:pt x="1156" y="30"/>
                    <a:pt x="1156" y="30"/>
                    <a:pt x="1156" y="30"/>
                  </a:cubicBezTo>
                  <a:cubicBezTo>
                    <a:pt x="1108" y="35"/>
                    <a:pt x="1108" y="35"/>
                    <a:pt x="1108" y="35"/>
                  </a:cubicBezTo>
                  <a:cubicBezTo>
                    <a:pt x="1086" y="22"/>
                    <a:pt x="1086" y="22"/>
                    <a:pt x="1086" y="22"/>
                  </a:cubicBezTo>
                  <a:cubicBezTo>
                    <a:pt x="1076" y="37"/>
                    <a:pt x="1076" y="37"/>
                    <a:pt x="1076" y="37"/>
                  </a:cubicBezTo>
                  <a:cubicBezTo>
                    <a:pt x="1058" y="50"/>
                    <a:pt x="1058" y="50"/>
                    <a:pt x="1058" y="50"/>
                  </a:cubicBezTo>
                  <a:cubicBezTo>
                    <a:pt x="1001" y="55"/>
                    <a:pt x="1001" y="55"/>
                    <a:pt x="1001" y="55"/>
                  </a:cubicBezTo>
                  <a:cubicBezTo>
                    <a:pt x="1023" y="75"/>
                    <a:pt x="1023" y="75"/>
                    <a:pt x="1023" y="75"/>
                  </a:cubicBezTo>
                  <a:cubicBezTo>
                    <a:pt x="1046" y="98"/>
                    <a:pt x="1046" y="98"/>
                    <a:pt x="1046" y="98"/>
                  </a:cubicBezTo>
                  <a:cubicBezTo>
                    <a:pt x="1006" y="98"/>
                    <a:pt x="1006" y="98"/>
                    <a:pt x="1006" y="98"/>
                  </a:cubicBezTo>
                  <a:cubicBezTo>
                    <a:pt x="983" y="88"/>
                    <a:pt x="983" y="88"/>
                    <a:pt x="983" y="88"/>
                  </a:cubicBezTo>
                  <a:cubicBezTo>
                    <a:pt x="970" y="65"/>
                    <a:pt x="970" y="65"/>
                    <a:pt x="970" y="65"/>
                  </a:cubicBezTo>
                  <a:cubicBezTo>
                    <a:pt x="925" y="65"/>
                    <a:pt x="925" y="65"/>
                    <a:pt x="925" y="65"/>
                  </a:cubicBezTo>
                  <a:cubicBezTo>
                    <a:pt x="925" y="80"/>
                    <a:pt x="925" y="80"/>
                    <a:pt x="925" y="80"/>
                  </a:cubicBezTo>
                  <a:cubicBezTo>
                    <a:pt x="953" y="95"/>
                    <a:pt x="953" y="95"/>
                    <a:pt x="953" y="95"/>
                  </a:cubicBezTo>
                  <a:cubicBezTo>
                    <a:pt x="943" y="110"/>
                    <a:pt x="943" y="110"/>
                    <a:pt x="943" y="110"/>
                  </a:cubicBezTo>
                  <a:cubicBezTo>
                    <a:pt x="938" y="125"/>
                    <a:pt x="938" y="125"/>
                    <a:pt x="938" y="125"/>
                  </a:cubicBezTo>
                  <a:cubicBezTo>
                    <a:pt x="958" y="138"/>
                    <a:pt x="958" y="138"/>
                    <a:pt x="958" y="138"/>
                  </a:cubicBezTo>
                  <a:cubicBezTo>
                    <a:pt x="980" y="153"/>
                    <a:pt x="980" y="153"/>
                    <a:pt x="980" y="153"/>
                  </a:cubicBezTo>
                  <a:cubicBezTo>
                    <a:pt x="975" y="183"/>
                    <a:pt x="975" y="183"/>
                    <a:pt x="975" y="183"/>
                  </a:cubicBezTo>
                  <a:close/>
                  <a:moveTo>
                    <a:pt x="1573" y="1110"/>
                  </a:moveTo>
                  <a:cubicBezTo>
                    <a:pt x="1569" y="1107"/>
                    <a:pt x="1569" y="1107"/>
                    <a:pt x="1569" y="1107"/>
                  </a:cubicBezTo>
                  <a:cubicBezTo>
                    <a:pt x="1568" y="1099"/>
                    <a:pt x="1568" y="1099"/>
                    <a:pt x="1568" y="1099"/>
                  </a:cubicBezTo>
                  <a:cubicBezTo>
                    <a:pt x="1585" y="1085"/>
                    <a:pt x="1585" y="1085"/>
                    <a:pt x="1585" y="1085"/>
                  </a:cubicBezTo>
                  <a:cubicBezTo>
                    <a:pt x="1573" y="1082"/>
                    <a:pt x="1573" y="1082"/>
                    <a:pt x="1573" y="1082"/>
                  </a:cubicBezTo>
                  <a:cubicBezTo>
                    <a:pt x="1585" y="1068"/>
                    <a:pt x="1585" y="1068"/>
                    <a:pt x="1585" y="1068"/>
                  </a:cubicBezTo>
                  <a:cubicBezTo>
                    <a:pt x="1591" y="1069"/>
                    <a:pt x="1591" y="1069"/>
                    <a:pt x="1591" y="1069"/>
                  </a:cubicBezTo>
                  <a:cubicBezTo>
                    <a:pt x="1588" y="1059"/>
                    <a:pt x="1588" y="1059"/>
                    <a:pt x="1588" y="1059"/>
                  </a:cubicBezTo>
                  <a:cubicBezTo>
                    <a:pt x="1602" y="1031"/>
                    <a:pt x="1602" y="1031"/>
                    <a:pt x="1602" y="1031"/>
                  </a:cubicBezTo>
                  <a:cubicBezTo>
                    <a:pt x="1606" y="1017"/>
                    <a:pt x="1606" y="1017"/>
                    <a:pt x="1606" y="1017"/>
                  </a:cubicBezTo>
                  <a:cubicBezTo>
                    <a:pt x="1621" y="997"/>
                    <a:pt x="1621" y="997"/>
                    <a:pt x="1621" y="997"/>
                  </a:cubicBezTo>
                  <a:cubicBezTo>
                    <a:pt x="1631" y="992"/>
                    <a:pt x="1631" y="992"/>
                    <a:pt x="1631" y="992"/>
                  </a:cubicBezTo>
                  <a:cubicBezTo>
                    <a:pt x="1638" y="991"/>
                    <a:pt x="1638" y="991"/>
                    <a:pt x="1638" y="991"/>
                  </a:cubicBezTo>
                  <a:cubicBezTo>
                    <a:pt x="1637" y="1000"/>
                    <a:pt x="1637" y="1000"/>
                    <a:pt x="1637" y="1000"/>
                  </a:cubicBezTo>
                  <a:cubicBezTo>
                    <a:pt x="1631" y="1001"/>
                    <a:pt x="1631" y="1001"/>
                    <a:pt x="1631" y="1001"/>
                  </a:cubicBezTo>
                  <a:cubicBezTo>
                    <a:pt x="1633" y="1007"/>
                    <a:pt x="1633" y="1007"/>
                    <a:pt x="1633" y="1007"/>
                  </a:cubicBezTo>
                  <a:cubicBezTo>
                    <a:pt x="1631" y="1015"/>
                    <a:pt x="1631" y="1015"/>
                    <a:pt x="1631" y="1015"/>
                  </a:cubicBezTo>
                  <a:cubicBezTo>
                    <a:pt x="1626" y="1018"/>
                    <a:pt x="1626" y="1018"/>
                    <a:pt x="1626" y="1018"/>
                  </a:cubicBezTo>
                  <a:cubicBezTo>
                    <a:pt x="1622" y="1031"/>
                    <a:pt x="1622" y="1031"/>
                    <a:pt x="1622" y="1031"/>
                  </a:cubicBezTo>
                  <a:cubicBezTo>
                    <a:pt x="1615" y="1039"/>
                    <a:pt x="1615" y="1039"/>
                    <a:pt x="1615" y="1039"/>
                  </a:cubicBezTo>
                  <a:cubicBezTo>
                    <a:pt x="1611" y="1047"/>
                    <a:pt x="1611" y="1047"/>
                    <a:pt x="1611" y="1047"/>
                  </a:cubicBezTo>
                  <a:cubicBezTo>
                    <a:pt x="1612" y="1054"/>
                    <a:pt x="1612" y="1054"/>
                    <a:pt x="1612" y="1054"/>
                  </a:cubicBezTo>
                  <a:cubicBezTo>
                    <a:pt x="1618" y="1052"/>
                    <a:pt x="1618" y="1052"/>
                    <a:pt x="1618" y="1052"/>
                  </a:cubicBezTo>
                  <a:cubicBezTo>
                    <a:pt x="1626" y="1035"/>
                    <a:pt x="1626" y="1035"/>
                    <a:pt x="1626" y="1035"/>
                  </a:cubicBezTo>
                  <a:cubicBezTo>
                    <a:pt x="1630" y="1044"/>
                    <a:pt x="1630" y="1044"/>
                    <a:pt x="1630" y="1044"/>
                  </a:cubicBezTo>
                  <a:cubicBezTo>
                    <a:pt x="1639" y="1042"/>
                    <a:pt x="1639" y="1042"/>
                    <a:pt x="1639" y="1042"/>
                  </a:cubicBezTo>
                  <a:cubicBezTo>
                    <a:pt x="1629" y="1054"/>
                    <a:pt x="1629" y="1054"/>
                    <a:pt x="1629" y="1054"/>
                  </a:cubicBezTo>
                  <a:cubicBezTo>
                    <a:pt x="1636" y="1056"/>
                    <a:pt x="1636" y="1056"/>
                    <a:pt x="1636" y="1056"/>
                  </a:cubicBezTo>
                  <a:cubicBezTo>
                    <a:pt x="1643" y="1056"/>
                    <a:pt x="1643" y="1056"/>
                    <a:pt x="1643" y="1056"/>
                  </a:cubicBezTo>
                  <a:cubicBezTo>
                    <a:pt x="1638" y="1070"/>
                    <a:pt x="1638" y="1070"/>
                    <a:pt x="1638" y="1070"/>
                  </a:cubicBezTo>
                  <a:cubicBezTo>
                    <a:pt x="1656" y="1054"/>
                    <a:pt x="1656" y="1054"/>
                    <a:pt x="1656" y="1054"/>
                  </a:cubicBezTo>
                  <a:cubicBezTo>
                    <a:pt x="1667" y="1057"/>
                    <a:pt x="1667" y="1057"/>
                    <a:pt x="1667" y="1057"/>
                  </a:cubicBezTo>
                  <a:cubicBezTo>
                    <a:pt x="1677" y="1059"/>
                    <a:pt x="1677" y="1059"/>
                    <a:pt x="1677" y="1059"/>
                  </a:cubicBezTo>
                  <a:cubicBezTo>
                    <a:pt x="1669" y="1072"/>
                    <a:pt x="1669" y="1072"/>
                    <a:pt x="1669" y="1072"/>
                  </a:cubicBezTo>
                  <a:cubicBezTo>
                    <a:pt x="1668" y="1079"/>
                    <a:pt x="1668" y="1079"/>
                    <a:pt x="1668" y="1079"/>
                  </a:cubicBezTo>
                  <a:cubicBezTo>
                    <a:pt x="1685" y="1079"/>
                    <a:pt x="1685" y="1079"/>
                    <a:pt x="1685" y="1079"/>
                  </a:cubicBezTo>
                  <a:cubicBezTo>
                    <a:pt x="1677" y="1087"/>
                    <a:pt x="1677" y="1087"/>
                    <a:pt x="1677" y="1087"/>
                  </a:cubicBezTo>
                  <a:cubicBezTo>
                    <a:pt x="1670" y="1090"/>
                    <a:pt x="1670" y="1090"/>
                    <a:pt x="1670" y="1090"/>
                  </a:cubicBezTo>
                  <a:cubicBezTo>
                    <a:pt x="1674" y="1097"/>
                    <a:pt x="1674" y="1097"/>
                    <a:pt x="1674" y="1097"/>
                  </a:cubicBezTo>
                  <a:cubicBezTo>
                    <a:pt x="1674" y="1107"/>
                    <a:pt x="1674" y="1107"/>
                    <a:pt x="1674" y="1107"/>
                  </a:cubicBezTo>
                  <a:cubicBezTo>
                    <a:pt x="1681" y="1098"/>
                    <a:pt x="1681" y="1098"/>
                    <a:pt x="1681" y="1098"/>
                  </a:cubicBezTo>
                  <a:cubicBezTo>
                    <a:pt x="1688" y="1095"/>
                    <a:pt x="1688" y="1095"/>
                    <a:pt x="1688" y="1095"/>
                  </a:cubicBezTo>
                  <a:cubicBezTo>
                    <a:pt x="1686" y="1119"/>
                    <a:pt x="1686" y="1119"/>
                    <a:pt x="1686" y="1119"/>
                  </a:cubicBezTo>
                  <a:cubicBezTo>
                    <a:pt x="1692" y="1135"/>
                    <a:pt x="1692" y="1135"/>
                    <a:pt x="1692" y="1135"/>
                  </a:cubicBezTo>
                  <a:cubicBezTo>
                    <a:pt x="1679" y="1132"/>
                    <a:pt x="1679" y="1132"/>
                    <a:pt x="1679" y="1132"/>
                  </a:cubicBezTo>
                  <a:cubicBezTo>
                    <a:pt x="1676" y="1124"/>
                    <a:pt x="1676" y="1124"/>
                    <a:pt x="1676" y="1124"/>
                  </a:cubicBezTo>
                  <a:cubicBezTo>
                    <a:pt x="1673" y="1129"/>
                    <a:pt x="1673" y="1129"/>
                    <a:pt x="1673" y="1129"/>
                  </a:cubicBezTo>
                  <a:cubicBezTo>
                    <a:pt x="1665" y="1129"/>
                    <a:pt x="1665" y="1129"/>
                    <a:pt x="1665" y="1129"/>
                  </a:cubicBezTo>
                  <a:cubicBezTo>
                    <a:pt x="1669" y="1118"/>
                    <a:pt x="1669" y="1118"/>
                    <a:pt x="1669" y="1118"/>
                  </a:cubicBezTo>
                  <a:cubicBezTo>
                    <a:pt x="1668" y="1109"/>
                    <a:pt x="1668" y="1109"/>
                    <a:pt x="1668" y="1109"/>
                  </a:cubicBezTo>
                  <a:cubicBezTo>
                    <a:pt x="1666" y="1099"/>
                    <a:pt x="1666" y="1099"/>
                    <a:pt x="1666" y="1099"/>
                  </a:cubicBezTo>
                  <a:cubicBezTo>
                    <a:pt x="1659" y="1112"/>
                    <a:pt x="1659" y="1112"/>
                    <a:pt x="1659" y="1112"/>
                  </a:cubicBezTo>
                  <a:cubicBezTo>
                    <a:pt x="1652" y="1119"/>
                    <a:pt x="1652" y="1119"/>
                    <a:pt x="1652" y="1119"/>
                  </a:cubicBezTo>
                  <a:cubicBezTo>
                    <a:pt x="1644" y="1126"/>
                    <a:pt x="1644" y="1126"/>
                    <a:pt x="1644" y="1126"/>
                  </a:cubicBezTo>
                  <a:cubicBezTo>
                    <a:pt x="1639" y="1130"/>
                    <a:pt x="1639" y="1130"/>
                    <a:pt x="1639" y="1130"/>
                  </a:cubicBezTo>
                  <a:cubicBezTo>
                    <a:pt x="1631" y="1127"/>
                    <a:pt x="1631" y="1127"/>
                    <a:pt x="1631" y="1127"/>
                  </a:cubicBezTo>
                  <a:cubicBezTo>
                    <a:pt x="1639" y="1121"/>
                    <a:pt x="1639" y="1121"/>
                    <a:pt x="1639" y="1121"/>
                  </a:cubicBezTo>
                  <a:cubicBezTo>
                    <a:pt x="1651" y="1108"/>
                    <a:pt x="1651" y="1108"/>
                    <a:pt x="1651" y="1108"/>
                  </a:cubicBezTo>
                  <a:cubicBezTo>
                    <a:pt x="1644" y="1108"/>
                    <a:pt x="1644" y="1108"/>
                    <a:pt x="1644" y="1108"/>
                  </a:cubicBezTo>
                  <a:cubicBezTo>
                    <a:pt x="1638" y="1114"/>
                    <a:pt x="1638" y="1114"/>
                    <a:pt x="1638" y="1114"/>
                  </a:cubicBezTo>
                  <a:cubicBezTo>
                    <a:pt x="1632" y="1112"/>
                    <a:pt x="1632" y="1112"/>
                    <a:pt x="1632" y="1112"/>
                  </a:cubicBezTo>
                  <a:cubicBezTo>
                    <a:pt x="1634" y="1102"/>
                    <a:pt x="1634" y="1102"/>
                    <a:pt x="1634" y="1102"/>
                  </a:cubicBezTo>
                  <a:cubicBezTo>
                    <a:pt x="1625" y="1107"/>
                    <a:pt x="1625" y="1107"/>
                    <a:pt x="1625" y="1107"/>
                  </a:cubicBezTo>
                  <a:cubicBezTo>
                    <a:pt x="1623" y="1102"/>
                    <a:pt x="1623" y="1102"/>
                    <a:pt x="1623" y="1102"/>
                  </a:cubicBezTo>
                  <a:cubicBezTo>
                    <a:pt x="1616" y="1109"/>
                    <a:pt x="1616" y="1109"/>
                    <a:pt x="1616" y="1109"/>
                  </a:cubicBezTo>
                  <a:cubicBezTo>
                    <a:pt x="1603" y="1107"/>
                    <a:pt x="1603" y="1107"/>
                    <a:pt x="1603" y="1107"/>
                  </a:cubicBezTo>
                  <a:lnTo>
                    <a:pt x="1573" y="1110"/>
                  </a:lnTo>
                  <a:close/>
                  <a:moveTo>
                    <a:pt x="1497" y="1044"/>
                  </a:moveTo>
                  <a:cubicBezTo>
                    <a:pt x="1506" y="1049"/>
                    <a:pt x="1506" y="1049"/>
                    <a:pt x="1506" y="1049"/>
                  </a:cubicBezTo>
                  <a:cubicBezTo>
                    <a:pt x="1516" y="1048"/>
                    <a:pt x="1516" y="1048"/>
                    <a:pt x="1516" y="1048"/>
                  </a:cubicBezTo>
                  <a:cubicBezTo>
                    <a:pt x="1521" y="1054"/>
                    <a:pt x="1521" y="1054"/>
                    <a:pt x="1521" y="1054"/>
                  </a:cubicBezTo>
                  <a:cubicBezTo>
                    <a:pt x="1532" y="1057"/>
                    <a:pt x="1532" y="1057"/>
                    <a:pt x="1532" y="1057"/>
                  </a:cubicBezTo>
                  <a:cubicBezTo>
                    <a:pt x="1537" y="1060"/>
                    <a:pt x="1537" y="1060"/>
                    <a:pt x="1537" y="1060"/>
                  </a:cubicBezTo>
                  <a:cubicBezTo>
                    <a:pt x="1535" y="1066"/>
                    <a:pt x="1535" y="1066"/>
                    <a:pt x="1535" y="1066"/>
                  </a:cubicBezTo>
                  <a:cubicBezTo>
                    <a:pt x="1520" y="1066"/>
                    <a:pt x="1520" y="1066"/>
                    <a:pt x="1520" y="1066"/>
                  </a:cubicBezTo>
                  <a:cubicBezTo>
                    <a:pt x="1502" y="1061"/>
                    <a:pt x="1502" y="1061"/>
                    <a:pt x="1502" y="1061"/>
                  </a:cubicBezTo>
                  <a:cubicBezTo>
                    <a:pt x="1501" y="1055"/>
                    <a:pt x="1501" y="1055"/>
                    <a:pt x="1501" y="1055"/>
                  </a:cubicBezTo>
                  <a:cubicBezTo>
                    <a:pt x="1485" y="1048"/>
                    <a:pt x="1485" y="1048"/>
                    <a:pt x="1485" y="1048"/>
                  </a:cubicBezTo>
                  <a:cubicBezTo>
                    <a:pt x="1486" y="1042"/>
                    <a:pt x="1486" y="1042"/>
                    <a:pt x="1486" y="1042"/>
                  </a:cubicBezTo>
                  <a:lnTo>
                    <a:pt x="1497" y="1044"/>
                  </a:lnTo>
                  <a:close/>
                  <a:moveTo>
                    <a:pt x="1477" y="1149"/>
                  </a:moveTo>
                  <a:cubicBezTo>
                    <a:pt x="1474" y="1151"/>
                    <a:pt x="1474" y="1151"/>
                    <a:pt x="1474" y="1151"/>
                  </a:cubicBezTo>
                  <a:cubicBezTo>
                    <a:pt x="1467" y="1154"/>
                    <a:pt x="1467" y="1154"/>
                    <a:pt x="1467" y="1154"/>
                  </a:cubicBezTo>
                  <a:cubicBezTo>
                    <a:pt x="1458" y="1159"/>
                    <a:pt x="1458" y="1159"/>
                    <a:pt x="1458" y="1159"/>
                  </a:cubicBezTo>
                  <a:cubicBezTo>
                    <a:pt x="1453" y="1158"/>
                    <a:pt x="1453" y="1158"/>
                    <a:pt x="1453" y="1158"/>
                  </a:cubicBezTo>
                  <a:cubicBezTo>
                    <a:pt x="1447" y="1159"/>
                    <a:pt x="1447" y="1159"/>
                    <a:pt x="1447" y="1159"/>
                  </a:cubicBezTo>
                  <a:cubicBezTo>
                    <a:pt x="1444" y="1161"/>
                    <a:pt x="1444" y="1161"/>
                    <a:pt x="1444" y="1161"/>
                  </a:cubicBezTo>
                  <a:cubicBezTo>
                    <a:pt x="1439" y="1163"/>
                    <a:pt x="1439" y="1163"/>
                    <a:pt x="1439" y="1163"/>
                  </a:cubicBezTo>
                  <a:cubicBezTo>
                    <a:pt x="1436" y="1160"/>
                    <a:pt x="1436" y="1160"/>
                    <a:pt x="1436" y="1160"/>
                  </a:cubicBezTo>
                  <a:cubicBezTo>
                    <a:pt x="1434" y="1152"/>
                    <a:pt x="1434" y="1152"/>
                    <a:pt x="1434" y="1152"/>
                  </a:cubicBezTo>
                  <a:cubicBezTo>
                    <a:pt x="1427" y="1151"/>
                    <a:pt x="1427" y="1151"/>
                    <a:pt x="1427" y="1151"/>
                  </a:cubicBezTo>
                  <a:cubicBezTo>
                    <a:pt x="1417" y="1114"/>
                    <a:pt x="1417" y="1114"/>
                    <a:pt x="1417" y="1114"/>
                  </a:cubicBezTo>
                  <a:cubicBezTo>
                    <a:pt x="1408" y="1106"/>
                    <a:pt x="1408" y="1106"/>
                    <a:pt x="1408" y="1106"/>
                  </a:cubicBezTo>
                  <a:cubicBezTo>
                    <a:pt x="1403" y="1107"/>
                    <a:pt x="1403" y="1107"/>
                    <a:pt x="1403" y="1107"/>
                  </a:cubicBezTo>
                  <a:cubicBezTo>
                    <a:pt x="1402" y="1110"/>
                    <a:pt x="1402" y="1110"/>
                    <a:pt x="1402" y="1110"/>
                  </a:cubicBezTo>
                  <a:cubicBezTo>
                    <a:pt x="1392" y="1114"/>
                    <a:pt x="1392" y="1114"/>
                    <a:pt x="1392" y="1114"/>
                  </a:cubicBezTo>
                  <a:cubicBezTo>
                    <a:pt x="1391" y="1108"/>
                    <a:pt x="1391" y="1108"/>
                    <a:pt x="1391" y="1108"/>
                  </a:cubicBezTo>
                  <a:cubicBezTo>
                    <a:pt x="1384" y="1108"/>
                    <a:pt x="1384" y="1108"/>
                    <a:pt x="1384" y="1108"/>
                  </a:cubicBezTo>
                  <a:cubicBezTo>
                    <a:pt x="1375" y="1135"/>
                    <a:pt x="1375" y="1135"/>
                    <a:pt x="1375" y="1135"/>
                  </a:cubicBezTo>
                  <a:cubicBezTo>
                    <a:pt x="1377" y="1137"/>
                    <a:pt x="1377" y="1137"/>
                    <a:pt x="1377" y="1137"/>
                  </a:cubicBezTo>
                  <a:cubicBezTo>
                    <a:pt x="1377" y="1141"/>
                    <a:pt x="1377" y="1141"/>
                    <a:pt x="1377" y="1141"/>
                  </a:cubicBezTo>
                  <a:cubicBezTo>
                    <a:pt x="1374" y="1143"/>
                    <a:pt x="1374" y="1143"/>
                    <a:pt x="1374" y="1143"/>
                  </a:cubicBezTo>
                  <a:cubicBezTo>
                    <a:pt x="1377" y="1155"/>
                    <a:pt x="1377" y="1155"/>
                    <a:pt x="1377" y="1155"/>
                  </a:cubicBezTo>
                  <a:cubicBezTo>
                    <a:pt x="1375" y="1157"/>
                    <a:pt x="1375" y="1157"/>
                    <a:pt x="1375" y="1157"/>
                  </a:cubicBezTo>
                  <a:cubicBezTo>
                    <a:pt x="1374" y="1160"/>
                    <a:pt x="1374" y="1160"/>
                    <a:pt x="1374" y="1160"/>
                  </a:cubicBezTo>
                  <a:cubicBezTo>
                    <a:pt x="1370" y="1166"/>
                    <a:pt x="1370" y="1166"/>
                    <a:pt x="1370" y="1166"/>
                  </a:cubicBezTo>
                  <a:cubicBezTo>
                    <a:pt x="1371" y="1169"/>
                    <a:pt x="1371" y="1169"/>
                    <a:pt x="1371" y="1169"/>
                  </a:cubicBezTo>
                  <a:cubicBezTo>
                    <a:pt x="1369" y="1173"/>
                    <a:pt x="1369" y="1173"/>
                    <a:pt x="1369" y="1173"/>
                  </a:cubicBezTo>
                  <a:cubicBezTo>
                    <a:pt x="1364" y="1174"/>
                    <a:pt x="1364" y="1174"/>
                    <a:pt x="1364" y="1174"/>
                  </a:cubicBezTo>
                  <a:cubicBezTo>
                    <a:pt x="1357" y="1177"/>
                    <a:pt x="1357" y="1177"/>
                    <a:pt x="1357" y="1177"/>
                  </a:cubicBezTo>
                  <a:cubicBezTo>
                    <a:pt x="1358" y="1181"/>
                    <a:pt x="1358" y="1181"/>
                    <a:pt x="1358" y="1181"/>
                  </a:cubicBezTo>
                  <a:cubicBezTo>
                    <a:pt x="1356" y="1185"/>
                    <a:pt x="1356" y="1185"/>
                    <a:pt x="1356" y="1185"/>
                  </a:cubicBezTo>
                  <a:cubicBezTo>
                    <a:pt x="1320" y="1192"/>
                    <a:pt x="1320" y="1192"/>
                    <a:pt x="1320" y="1192"/>
                  </a:cubicBezTo>
                  <a:cubicBezTo>
                    <a:pt x="1291" y="1197"/>
                    <a:pt x="1291" y="1197"/>
                    <a:pt x="1291" y="1197"/>
                  </a:cubicBezTo>
                  <a:cubicBezTo>
                    <a:pt x="1274" y="1213"/>
                    <a:pt x="1274" y="1213"/>
                    <a:pt x="1274" y="1213"/>
                  </a:cubicBezTo>
                  <a:cubicBezTo>
                    <a:pt x="1274" y="1217"/>
                    <a:pt x="1274" y="1217"/>
                    <a:pt x="1274" y="1217"/>
                  </a:cubicBezTo>
                  <a:cubicBezTo>
                    <a:pt x="1264" y="1226"/>
                    <a:pt x="1264" y="1226"/>
                    <a:pt x="1264" y="1226"/>
                  </a:cubicBezTo>
                  <a:cubicBezTo>
                    <a:pt x="1265" y="1229"/>
                    <a:pt x="1265" y="1229"/>
                    <a:pt x="1265" y="1229"/>
                  </a:cubicBezTo>
                  <a:cubicBezTo>
                    <a:pt x="1268" y="1231"/>
                    <a:pt x="1268" y="1231"/>
                    <a:pt x="1268" y="1231"/>
                  </a:cubicBezTo>
                  <a:cubicBezTo>
                    <a:pt x="1268" y="1234"/>
                    <a:pt x="1268" y="1234"/>
                    <a:pt x="1268" y="1234"/>
                  </a:cubicBezTo>
                  <a:cubicBezTo>
                    <a:pt x="1270" y="1237"/>
                    <a:pt x="1270" y="1237"/>
                    <a:pt x="1270" y="1237"/>
                  </a:cubicBezTo>
                  <a:cubicBezTo>
                    <a:pt x="1268" y="1242"/>
                    <a:pt x="1268" y="1242"/>
                    <a:pt x="1268" y="1242"/>
                  </a:cubicBezTo>
                  <a:cubicBezTo>
                    <a:pt x="1265" y="1244"/>
                    <a:pt x="1265" y="1244"/>
                    <a:pt x="1265" y="1244"/>
                  </a:cubicBezTo>
                  <a:cubicBezTo>
                    <a:pt x="1260" y="1248"/>
                    <a:pt x="1260" y="1248"/>
                    <a:pt x="1260" y="1248"/>
                  </a:cubicBezTo>
                  <a:cubicBezTo>
                    <a:pt x="1255" y="1250"/>
                    <a:pt x="1255" y="1250"/>
                    <a:pt x="1255" y="1250"/>
                  </a:cubicBezTo>
                  <a:cubicBezTo>
                    <a:pt x="1245" y="1253"/>
                    <a:pt x="1245" y="1253"/>
                    <a:pt x="1245" y="1253"/>
                  </a:cubicBezTo>
                  <a:cubicBezTo>
                    <a:pt x="1239" y="1252"/>
                    <a:pt x="1239" y="1252"/>
                    <a:pt x="1239" y="1252"/>
                  </a:cubicBezTo>
                  <a:cubicBezTo>
                    <a:pt x="1227" y="1252"/>
                    <a:pt x="1227" y="1252"/>
                    <a:pt x="1227" y="1252"/>
                  </a:cubicBezTo>
                  <a:cubicBezTo>
                    <a:pt x="1219" y="1254"/>
                    <a:pt x="1219" y="1254"/>
                    <a:pt x="1219" y="1254"/>
                  </a:cubicBezTo>
                  <a:cubicBezTo>
                    <a:pt x="1214" y="1259"/>
                    <a:pt x="1214" y="1259"/>
                    <a:pt x="1214" y="1259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8" y="1266"/>
                    <a:pt x="1218" y="1266"/>
                    <a:pt x="1218" y="1266"/>
                  </a:cubicBezTo>
                  <a:cubicBezTo>
                    <a:pt x="1218" y="1272"/>
                    <a:pt x="1218" y="1272"/>
                    <a:pt x="1218" y="1272"/>
                  </a:cubicBezTo>
                  <a:cubicBezTo>
                    <a:pt x="1202" y="1287"/>
                    <a:pt x="1202" y="1287"/>
                    <a:pt x="1202" y="1287"/>
                  </a:cubicBezTo>
                  <a:cubicBezTo>
                    <a:pt x="1195" y="1292"/>
                    <a:pt x="1195" y="1292"/>
                    <a:pt x="1195" y="1292"/>
                  </a:cubicBezTo>
                  <a:cubicBezTo>
                    <a:pt x="1188" y="1297"/>
                    <a:pt x="1188" y="1297"/>
                    <a:pt x="1188" y="1297"/>
                  </a:cubicBezTo>
                  <a:cubicBezTo>
                    <a:pt x="1171" y="1305"/>
                    <a:pt x="1171" y="1305"/>
                    <a:pt x="1171" y="1305"/>
                  </a:cubicBezTo>
                  <a:cubicBezTo>
                    <a:pt x="1164" y="1312"/>
                    <a:pt x="1164" y="1312"/>
                    <a:pt x="1164" y="1312"/>
                  </a:cubicBezTo>
                  <a:cubicBezTo>
                    <a:pt x="1156" y="1311"/>
                    <a:pt x="1156" y="1311"/>
                    <a:pt x="1156" y="1311"/>
                  </a:cubicBezTo>
                  <a:cubicBezTo>
                    <a:pt x="1149" y="1317"/>
                    <a:pt x="1149" y="1317"/>
                    <a:pt x="1149" y="1317"/>
                  </a:cubicBezTo>
                  <a:cubicBezTo>
                    <a:pt x="1141" y="1313"/>
                    <a:pt x="1141" y="1313"/>
                    <a:pt x="1141" y="1313"/>
                  </a:cubicBezTo>
                  <a:cubicBezTo>
                    <a:pt x="1127" y="1310"/>
                    <a:pt x="1127" y="1310"/>
                    <a:pt x="1127" y="1310"/>
                  </a:cubicBezTo>
                  <a:cubicBezTo>
                    <a:pt x="1133" y="1299"/>
                    <a:pt x="1133" y="1299"/>
                    <a:pt x="1133" y="1299"/>
                  </a:cubicBezTo>
                  <a:cubicBezTo>
                    <a:pt x="1131" y="1296"/>
                    <a:pt x="1131" y="1296"/>
                    <a:pt x="1131" y="1296"/>
                  </a:cubicBezTo>
                  <a:cubicBezTo>
                    <a:pt x="1133" y="1292"/>
                    <a:pt x="1133" y="1292"/>
                    <a:pt x="1133" y="1292"/>
                  </a:cubicBezTo>
                  <a:cubicBezTo>
                    <a:pt x="1137" y="1290"/>
                    <a:pt x="1137" y="1290"/>
                    <a:pt x="1137" y="1290"/>
                  </a:cubicBezTo>
                  <a:cubicBezTo>
                    <a:pt x="1137" y="1284"/>
                    <a:pt x="1137" y="1284"/>
                    <a:pt x="1137" y="1284"/>
                  </a:cubicBezTo>
                  <a:cubicBezTo>
                    <a:pt x="1139" y="1281"/>
                    <a:pt x="1139" y="1281"/>
                    <a:pt x="1139" y="1281"/>
                  </a:cubicBezTo>
                  <a:cubicBezTo>
                    <a:pt x="1142" y="1282"/>
                    <a:pt x="1142" y="1282"/>
                    <a:pt x="1142" y="1282"/>
                  </a:cubicBezTo>
                  <a:cubicBezTo>
                    <a:pt x="1145" y="1280"/>
                    <a:pt x="1145" y="1280"/>
                    <a:pt x="1145" y="1280"/>
                  </a:cubicBezTo>
                  <a:cubicBezTo>
                    <a:pt x="1144" y="1278"/>
                    <a:pt x="1144" y="1278"/>
                    <a:pt x="1144" y="1278"/>
                  </a:cubicBezTo>
                  <a:cubicBezTo>
                    <a:pt x="1143" y="1266"/>
                    <a:pt x="1143" y="1266"/>
                    <a:pt x="1143" y="1266"/>
                  </a:cubicBezTo>
                  <a:cubicBezTo>
                    <a:pt x="1141" y="1258"/>
                    <a:pt x="1141" y="1258"/>
                    <a:pt x="1141" y="1258"/>
                  </a:cubicBezTo>
                  <a:cubicBezTo>
                    <a:pt x="1137" y="1250"/>
                    <a:pt x="1137" y="1250"/>
                    <a:pt x="1137" y="1250"/>
                  </a:cubicBezTo>
                  <a:cubicBezTo>
                    <a:pt x="1136" y="1245"/>
                    <a:pt x="1136" y="1245"/>
                    <a:pt x="1136" y="1245"/>
                  </a:cubicBezTo>
                  <a:cubicBezTo>
                    <a:pt x="1130" y="1243"/>
                    <a:pt x="1130" y="1243"/>
                    <a:pt x="1130" y="1243"/>
                  </a:cubicBezTo>
                  <a:cubicBezTo>
                    <a:pt x="1126" y="1246"/>
                    <a:pt x="1126" y="1246"/>
                    <a:pt x="1126" y="1246"/>
                  </a:cubicBezTo>
                  <a:cubicBezTo>
                    <a:pt x="1121" y="1252"/>
                    <a:pt x="1121" y="1252"/>
                    <a:pt x="1121" y="1252"/>
                  </a:cubicBezTo>
                  <a:cubicBezTo>
                    <a:pt x="1116" y="1258"/>
                    <a:pt x="1116" y="1258"/>
                    <a:pt x="1116" y="1258"/>
                  </a:cubicBezTo>
                  <a:cubicBezTo>
                    <a:pt x="1114" y="1257"/>
                    <a:pt x="1114" y="1257"/>
                    <a:pt x="1114" y="1257"/>
                  </a:cubicBezTo>
                  <a:cubicBezTo>
                    <a:pt x="1111" y="1255"/>
                    <a:pt x="1111" y="1255"/>
                    <a:pt x="1111" y="1255"/>
                  </a:cubicBezTo>
                  <a:cubicBezTo>
                    <a:pt x="1111" y="1251"/>
                    <a:pt x="1111" y="1251"/>
                    <a:pt x="1111" y="1251"/>
                  </a:cubicBezTo>
                  <a:cubicBezTo>
                    <a:pt x="1113" y="1247"/>
                    <a:pt x="1113" y="1247"/>
                    <a:pt x="1113" y="1247"/>
                  </a:cubicBezTo>
                  <a:cubicBezTo>
                    <a:pt x="1117" y="1244"/>
                    <a:pt x="1117" y="1244"/>
                    <a:pt x="1117" y="1244"/>
                  </a:cubicBezTo>
                  <a:cubicBezTo>
                    <a:pt x="1118" y="1241"/>
                    <a:pt x="1118" y="1241"/>
                    <a:pt x="1118" y="1241"/>
                  </a:cubicBezTo>
                  <a:cubicBezTo>
                    <a:pt x="1119" y="1238"/>
                    <a:pt x="1119" y="1238"/>
                    <a:pt x="1119" y="1238"/>
                  </a:cubicBezTo>
                  <a:cubicBezTo>
                    <a:pt x="1122" y="1235"/>
                    <a:pt x="1122" y="1235"/>
                    <a:pt x="1122" y="1235"/>
                  </a:cubicBezTo>
                  <a:cubicBezTo>
                    <a:pt x="1122" y="1227"/>
                    <a:pt x="1122" y="1227"/>
                    <a:pt x="1122" y="1227"/>
                  </a:cubicBezTo>
                  <a:cubicBezTo>
                    <a:pt x="1120" y="1223"/>
                    <a:pt x="1120" y="1223"/>
                    <a:pt x="1120" y="1223"/>
                  </a:cubicBezTo>
                  <a:cubicBezTo>
                    <a:pt x="1116" y="1219"/>
                    <a:pt x="1116" y="1219"/>
                    <a:pt x="1116" y="1219"/>
                  </a:cubicBezTo>
                  <a:cubicBezTo>
                    <a:pt x="1117" y="1217"/>
                    <a:pt x="1117" y="1217"/>
                    <a:pt x="1117" y="1217"/>
                  </a:cubicBezTo>
                  <a:cubicBezTo>
                    <a:pt x="1120" y="1215"/>
                    <a:pt x="1120" y="1215"/>
                    <a:pt x="1120" y="1215"/>
                  </a:cubicBezTo>
                  <a:cubicBezTo>
                    <a:pt x="1118" y="1210"/>
                    <a:pt x="1118" y="1210"/>
                    <a:pt x="1118" y="1210"/>
                  </a:cubicBezTo>
                  <a:cubicBezTo>
                    <a:pt x="1109" y="1206"/>
                    <a:pt x="1109" y="1206"/>
                    <a:pt x="1109" y="1206"/>
                  </a:cubicBezTo>
                  <a:cubicBezTo>
                    <a:pt x="1102" y="1204"/>
                    <a:pt x="1102" y="1204"/>
                    <a:pt x="1102" y="1204"/>
                  </a:cubicBezTo>
                  <a:cubicBezTo>
                    <a:pt x="1100" y="1202"/>
                    <a:pt x="1100" y="1202"/>
                    <a:pt x="1100" y="1202"/>
                  </a:cubicBezTo>
                  <a:cubicBezTo>
                    <a:pt x="1094" y="1201"/>
                    <a:pt x="1094" y="1201"/>
                    <a:pt x="1094" y="1201"/>
                  </a:cubicBezTo>
                  <a:cubicBezTo>
                    <a:pt x="1090" y="1199"/>
                    <a:pt x="1090" y="1199"/>
                    <a:pt x="1090" y="1199"/>
                  </a:cubicBezTo>
                  <a:cubicBezTo>
                    <a:pt x="1084" y="1201"/>
                    <a:pt x="1084" y="1201"/>
                    <a:pt x="1084" y="1201"/>
                  </a:cubicBezTo>
                  <a:cubicBezTo>
                    <a:pt x="1083" y="1207"/>
                    <a:pt x="1083" y="1207"/>
                    <a:pt x="1083" y="1207"/>
                  </a:cubicBezTo>
                  <a:cubicBezTo>
                    <a:pt x="1084" y="1210"/>
                    <a:pt x="1084" y="1210"/>
                    <a:pt x="1084" y="1210"/>
                  </a:cubicBezTo>
                  <a:cubicBezTo>
                    <a:pt x="1078" y="1215"/>
                    <a:pt x="1078" y="1215"/>
                    <a:pt x="1078" y="1215"/>
                  </a:cubicBezTo>
                  <a:cubicBezTo>
                    <a:pt x="1078" y="1221"/>
                    <a:pt x="1078" y="1221"/>
                    <a:pt x="1078" y="1221"/>
                  </a:cubicBezTo>
                  <a:cubicBezTo>
                    <a:pt x="1076" y="1225"/>
                    <a:pt x="1076" y="1225"/>
                    <a:pt x="1076" y="1225"/>
                  </a:cubicBezTo>
                  <a:cubicBezTo>
                    <a:pt x="1074" y="1226"/>
                    <a:pt x="1074" y="1226"/>
                    <a:pt x="1074" y="1226"/>
                  </a:cubicBezTo>
                  <a:cubicBezTo>
                    <a:pt x="1074" y="1220"/>
                    <a:pt x="1074" y="1220"/>
                    <a:pt x="1074" y="1220"/>
                  </a:cubicBezTo>
                  <a:cubicBezTo>
                    <a:pt x="1073" y="1216"/>
                    <a:pt x="1073" y="1216"/>
                    <a:pt x="1073" y="1216"/>
                  </a:cubicBezTo>
                  <a:cubicBezTo>
                    <a:pt x="1070" y="1222"/>
                    <a:pt x="1070" y="1222"/>
                    <a:pt x="1070" y="1222"/>
                  </a:cubicBezTo>
                  <a:cubicBezTo>
                    <a:pt x="1067" y="1223"/>
                    <a:pt x="1067" y="1223"/>
                    <a:pt x="1067" y="1223"/>
                  </a:cubicBezTo>
                  <a:cubicBezTo>
                    <a:pt x="1062" y="1231"/>
                    <a:pt x="1062" y="1231"/>
                    <a:pt x="1062" y="1231"/>
                  </a:cubicBezTo>
                  <a:cubicBezTo>
                    <a:pt x="1061" y="1243"/>
                    <a:pt x="1061" y="1243"/>
                    <a:pt x="1061" y="1243"/>
                  </a:cubicBezTo>
                  <a:cubicBezTo>
                    <a:pt x="1057" y="1250"/>
                    <a:pt x="1057" y="1250"/>
                    <a:pt x="1057" y="1250"/>
                  </a:cubicBezTo>
                  <a:cubicBezTo>
                    <a:pt x="1059" y="1256"/>
                    <a:pt x="1059" y="1256"/>
                    <a:pt x="1059" y="1256"/>
                  </a:cubicBezTo>
                  <a:cubicBezTo>
                    <a:pt x="1059" y="1262"/>
                    <a:pt x="1059" y="1262"/>
                    <a:pt x="1059" y="1262"/>
                  </a:cubicBezTo>
                  <a:cubicBezTo>
                    <a:pt x="1063" y="1271"/>
                    <a:pt x="1063" y="1271"/>
                    <a:pt x="1063" y="1271"/>
                  </a:cubicBezTo>
                  <a:cubicBezTo>
                    <a:pt x="1067" y="1280"/>
                    <a:pt x="1067" y="1280"/>
                    <a:pt x="1067" y="1280"/>
                  </a:cubicBezTo>
                  <a:cubicBezTo>
                    <a:pt x="1067" y="1288"/>
                    <a:pt x="1067" y="1288"/>
                    <a:pt x="1067" y="1288"/>
                  </a:cubicBezTo>
                  <a:cubicBezTo>
                    <a:pt x="1065" y="1300"/>
                    <a:pt x="1065" y="1300"/>
                    <a:pt x="1065" y="1300"/>
                  </a:cubicBezTo>
                  <a:cubicBezTo>
                    <a:pt x="1060" y="1309"/>
                    <a:pt x="1060" y="1309"/>
                    <a:pt x="1060" y="1309"/>
                  </a:cubicBezTo>
                  <a:cubicBezTo>
                    <a:pt x="1057" y="1314"/>
                    <a:pt x="1057" y="1314"/>
                    <a:pt x="1057" y="1314"/>
                  </a:cubicBezTo>
                  <a:cubicBezTo>
                    <a:pt x="1053" y="1316"/>
                    <a:pt x="1053" y="1316"/>
                    <a:pt x="1053" y="1316"/>
                  </a:cubicBezTo>
                  <a:cubicBezTo>
                    <a:pt x="1046" y="1317"/>
                    <a:pt x="1046" y="1317"/>
                    <a:pt x="1046" y="1317"/>
                  </a:cubicBezTo>
                  <a:cubicBezTo>
                    <a:pt x="1042" y="1315"/>
                    <a:pt x="1042" y="1315"/>
                    <a:pt x="1042" y="1315"/>
                  </a:cubicBezTo>
                  <a:cubicBezTo>
                    <a:pt x="1040" y="1314"/>
                    <a:pt x="1040" y="1314"/>
                    <a:pt x="1040" y="1314"/>
                  </a:cubicBezTo>
                  <a:cubicBezTo>
                    <a:pt x="1039" y="1307"/>
                    <a:pt x="1039" y="1307"/>
                    <a:pt x="1039" y="1307"/>
                  </a:cubicBezTo>
                  <a:cubicBezTo>
                    <a:pt x="1037" y="1304"/>
                    <a:pt x="1037" y="1304"/>
                    <a:pt x="1037" y="1304"/>
                  </a:cubicBezTo>
                  <a:cubicBezTo>
                    <a:pt x="1034" y="1301"/>
                    <a:pt x="1034" y="1301"/>
                    <a:pt x="1034" y="1301"/>
                  </a:cubicBezTo>
                  <a:cubicBezTo>
                    <a:pt x="1033" y="1294"/>
                    <a:pt x="1033" y="1294"/>
                    <a:pt x="1033" y="1294"/>
                  </a:cubicBezTo>
                  <a:cubicBezTo>
                    <a:pt x="1033" y="1286"/>
                    <a:pt x="1033" y="1286"/>
                    <a:pt x="1033" y="1286"/>
                  </a:cubicBezTo>
                  <a:cubicBezTo>
                    <a:pt x="1031" y="1278"/>
                    <a:pt x="1031" y="1278"/>
                    <a:pt x="1031" y="1278"/>
                  </a:cubicBezTo>
                  <a:cubicBezTo>
                    <a:pt x="1030" y="1270"/>
                    <a:pt x="1030" y="1270"/>
                    <a:pt x="1030" y="1270"/>
                  </a:cubicBezTo>
                  <a:cubicBezTo>
                    <a:pt x="1033" y="1262"/>
                    <a:pt x="1033" y="1262"/>
                    <a:pt x="1033" y="1262"/>
                  </a:cubicBezTo>
                  <a:cubicBezTo>
                    <a:pt x="1033" y="1250"/>
                    <a:pt x="1033" y="1250"/>
                    <a:pt x="1033" y="1250"/>
                  </a:cubicBezTo>
                  <a:cubicBezTo>
                    <a:pt x="1037" y="1247"/>
                    <a:pt x="1037" y="1247"/>
                    <a:pt x="1037" y="1247"/>
                  </a:cubicBezTo>
                  <a:cubicBezTo>
                    <a:pt x="1036" y="1238"/>
                    <a:pt x="1036" y="1238"/>
                    <a:pt x="1036" y="1238"/>
                  </a:cubicBezTo>
                  <a:cubicBezTo>
                    <a:pt x="1039" y="1234"/>
                    <a:pt x="1039" y="1234"/>
                    <a:pt x="1039" y="1234"/>
                  </a:cubicBezTo>
                  <a:cubicBezTo>
                    <a:pt x="1039" y="1230"/>
                    <a:pt x="1039" y="1230"/>
                    <a:pt x="1039" y="1230"/>
                  </a:cubicBezTo>
                  <a:cubicBezTo>
                    <a:pt x="1044" y="1221"/>
                    <a:pt x="1044" y="1221"/>
                    <a:pt x="1044" y="1221"/>
                  </a:cubicBezTo>
                  <a:cubicBezTo>
                    <a:pt x="1045" y="1217"/>
                    <a:pt x="1045" y="1217"/>
                    <a:pt x="1045" y="1217"/>
                  </a:cubicBezTo>
                  <a:cubicBezTo>
                    <a:pt x="1044" y="1214"/>
                    <a:pt x="1044" y="1214"/>
                    <a:pt x="1044" y="1214"/>
                  </a:cubicBezTo>
                  <a:cubicBezTo>
                    <a:pt x="1040" y="1219"/>
                    <a:pt x="1040" y="1219"/>
                    <a:pt x="1040" y="1219"/>
                  </a:cubicBezTo>
                  <a:cubicBezTo>
                    <a:pt x="1039" y="1223"/>
                    <a:pt x="1039" y="1223"/>
                    <a:pt x="1039" y="1223"/>
                  </a:cubicBezTo>
                  <a:cubicBezTo>
                    <a:pt x="1037" y="1227"/>
                    <a:pt x="1037" y="1227"/>
                    <a:pt x="1037" y="1227"/>
                  </a:cubicBezTo>
                  <a:cubicBezTo>
                    <a:pt x="1032" y="1230"/>
                    <a:pt x="1032" y="1230"/>
                    <a:pt x="1032" y="1230"/>
                  </a:cubicBezTo>
                  <a:cubicBezTo>
                    <a:pt x="1028" y="1237"/>
                    <a:pt x="1028" y="1237"/>
                    <a:pt x="1028" y="1237"/>
                  </a:cubicBezTo>
                  <a:cubicBezTo>
                    <a:pt x="1025" y="1236"/>
                    <a:pt x="1025" y="1236"/>
                    <a:pt x="1025" y="1236"/>
                  </a:cubicBezTo>
                  <a:cubicBezTo>
                    <a:pt x="1026" y="1231"/>
                    <a:pt x="1026" y="1231"/>
                    <a:pt x="1026" y="1231"/>
                  </a:cubicBezTo>
                  <a:cubicBezTo>
                    <a:pt x="1029" y="1225"/>
                    <a:pt x="1029" y="1225"/>
                    <a:pt x="1029" y="1225"/>
                  </a:cubicBezTo>
                  <a:cubicBezTo>
                    <a:pt x="1031" y="1221"/>
                    <a:pt x="1031" y="1221"/>
                    <a:pt x="1031" y="1221"/>
                  </a:cubicBezTo>
                  <a:cubicBezTo>
                    <a:pt x="1034" y="1221"/>
                    <a:pt x="1034" y="1221"/>
                    <a:pt x="1034" y="1221"/>
                  </a:cubicBezTo>
                  <a:cubicBezTo>
                    <a:pt x="1034" y="1217"/>
                    <a:pt x="1034" y="1217"/>
                    <a:pt x="1034" y="1217"/>
                  </a:cubicBezTo>
                  <a:cubicBezTo>
                    <a:pt x="1039" y="1209"/>
                    <a:pt x="1039" y="1209"/>
                    <a:pt x="1039" y="1209"/>
                  </a:cubicBezTo>
                  <a:cubicBezTo>
                    <a:pt x="1043" y="1202"/>
                    <a:pt x="1043" y="1202"/>
                    <a:pt x="1043" y="1202"/>
                  </a:cubicBezTo>
                  <a:cubicBezTo>
                    <a:pt x="1046" y="1203"/>
                    <a:pt x="1046" y="1203"/>
                    <a:pt x="1046" y="1203"/>
                  </a:cubicBezTo>
                  <a:cubicBezTo>
                    <a:pt x="1048" y="1199"/>
                    <a:pt x="1048" y="1199"/>
                    <a:pt x="1048" y="1199"/>
                  </a:cubicBezTo>
                  <a:cubicBezTo>
                    <a:pt x="1052" y="1200"/>
                    <a:pt x="1052" y="1200"/>
                    <a:pt x="1052" y="1200"/>
                  </a:cubicBezTo>
                  <a:cubicBezTo>
                    <a:pt x="1049" y="1204"/>
                    <a:pt x="1049" y="1204"/>
                    <a:pt x="1049" y="1204"/>
                  </a:cubicBezTo>
                  <a:cubicBezTo>
                    <a:pt x="1051" y="1206"/>
                    <a:pt x="1051" y="1206"/>
                    <a:pt x="1051" y="1206"/>
                  </a:cubicBezTo>
                  <a:cubicBezTo>
                    <a:pt x="1058" y="1199"/>
                    <a:pt x="1058" y="1199"/>
                    <a:pt x="1058" y="1199"/>
                  </a:cubicBezTo>
                  <a:cubicBezTo>
                    <a:pt x="1058" y="1197"/>
                    <a:pt x="1058" y="1197"/>
                    <a:pt x="1058" y="1197"/>
                  </a:cubicBezTo>
                  <a:cubicBezTo>
                    <a:pt x="1064" y="1197"/>
                    <a:pt x="1064" y="1197"/>
                    <a:pt x="1064" y="1197"/>
                  </a:cubicBezTo>
                  <a:cubicBezTo>
                    <a:pt x="1075" y="1191"/>
                    <a:pt x="1075" y="1191"/>
                    <a:pt x="1075" y="1191"/>
                  </a:cubicBezTo>
                  <a:cubicBezTo>
                    <a:pt x="1084" y="1193"/>
                    <a:pt x="1084" y="1193"/>
                    <a:pt x="1084" y="1193"/>
                  </a:cubicBezTo>
                  <a:cubicBezTo>
                    <a:pt x="1088" y="1195"/>
                    <a:pt x="1088" y="1195"/>
                    <a:pt x="1088" y="1195"/>
                  </a:cubicBezTo>
                  <a:cubicBezTo>
                    <a:pt x="1091" y="1192"/>
                    <a:pt x="1091" y="1192"/>
                    <a:pt x="1091" y="1192"/>
                  </a:cubicBezTo>
                  <a:cubicBezTo>
                    <a:pt x="1111" y="1192"/>
                    <a:pt x="1111" y="1192"/>
                    <a:pt x="1111" y="1192"/>
                  </a:cubicBezTo>
                  <a:cubicBezTo>
                    <a:pt x="1113" y="1190"/>
                    <a:pt x="1113" y="1190"/>
                    <a:pt x="1113" y="1190"/>
                  </a:cubicBezTo>
                  <a:cubicBezTo>
                    <a:pt x="1111" y="1188"/>
                    <a:pt x="1111" y="1188"/>
                    <a:pt x="1111" y="1188"/>
                  </a:cubicBezTo>
                  <a:cubicBezTo>
                    <a:pt x="1104" y="1188"/>
                    <a:pt x="1104" y="1188"/>
                    <a:pt x="1104" y="1188"/>
                  </a:cubicBezTo>
                  <a:cubicBezTo>
                    <a:pt x="1101" y="1187"/>
                    <a:pt x="1101" y="1187"/>
                    <a:pt x="1101" y="1187"/>
                  </a:cubicBezTo>
                  <a:cubicBezTo>
                    <a:pt x="1097" y="1180"/>
                    <a:pt x="1097" y="1180"/>
                    <a:pt x="1097" y="1180"/>
                  </a:cubicBezTo>
                  <a:cubicBezTo>
                    <a:pt x="1093" y="1179"/>
                    <a:pt x="1093" y="1179"/>
                    <a:pt x="1093" y="1179"/>
                  </a:cubicBezTo>
                  <a:cubicBezTo>
                    <a:pt x="1083" y="1180"/>
                    <a:pt x="1083" y="1180"/>
                    <a:pt x="1083" y="1180"/>
                  </a:cubicBezTo>
                  <a:cubicBezTo>
                    <a:pt x="1080" y="1175"/>
                    <a:pt x="1080" y="1175"/>
                    <a:pt x="1080" y="1175"/>
                  </a:cubicBezTo>
                  <a:cubicBezTo>
                    <a:pt x="1082" y="1172"/>
                    <a:pt x="1082" y="1172"/>
                    <a:pt x="1082" y="1172"/>
                  </a:cubicBezTo>
                  <a:cubicBezTo>
                    <a:pt x="1078" y="1171"/>
                    <a:pt x="1078" y="1171"/>
                    <a:pt x="1078" y="1171"/>
                  </a:cubicBezTo>
                  <a:cubicBezTo>
                    <a:pt x="1073" y="1174"/>
                    <a:pt x="1073" y="1174"/>
                    <a:pt x="1073" y="1174"/>
                  </a:cubicBezTo>
                  <a:cubicBezTo>
                    <a:pt x="1057" y="1176"/>
                    <a:pt x="1057" y="1176"/>
                    <a:pt x="1057" y="1176"/>
                  </a:cubicBezTo>
                  <a:cubicBezTo>
                    <a:pt x="1052" y="1179"/>
                    <a:pt x="1052" y="1179"/>
                    <a:pt x="1052" y="1179"/>
                  </a:cubicBezTo>
                  <a:cubicBezTo>
                    <a:pt x="1048" y="1183"/>
                    <a:pt x="1048" y="1183"/>
                    <a:pt x="1048" y="1183"/>
                  </a:cubicBezTo>
                  <a:cubicBezTo>
                    <a:pt x="1040" y="1180"/>
                    <a:pt x="1040" y="1180"/>
                    <a:pt x="1040" y="1180"/>
                  </a:cubicBezTo>
                  <a:cubicBezTo>
                    <a:pt x="1038" y="1181"/>
                    <a:pt x="1038" y="1181"/>
                    <a:pt x="1038" y="1181"/>
                  </a:cubicBezTo>
                  <a:cubicBezTo>
                    <a:pt x="1033" y="1181"/>
                    <a:pt x="1033" y="1181"/>
                    <a:pt x="1033" y="1181"/>
                  </a:cubicBezTo>
                  <a:cubicBezTo>
                    <a:pt x="1031" y="1176"/>
                    <a:pt x="1031" y="1176"/>
                    <a:pt x="1031" y="1176"/>
                  </a:cubicBezTo>
                  <a:cubicBezTo>
                    <a:pt x="1027" y="1174"/>
                    <a:pt x="1027" y="1174"/>
                    <a:pt x="1027" y="1174"/>
                  </a:cubicBezTo>
                  <a:cubicBezTo>
                    <a:pt x="1021" y="1171"/>
                    <a:pt x="1021" y="1171"/>
                    <a:pt x="1021" y="1171"/>
                  </a:cubicBezTo>
                  <a:cubicBezTo>
                    <a:pt x="1016" y="1172"/>
                    <a:pt x="1016" y="1172"/>
                    <a:pt x="1016" y="1172"/>
                  </a:cubicBezTo>
                  <a:cubicBezTo>
                    <a:pt x="1012" y="1175"/>
                    <a:pt x="1012" y="1175"/>
                    <a:pt x="1012" y="1175"/>
                  </a:cubicBezTo>
                  <a:cubicBezTo>
                    <a:pt x="1013" y="1168"/>
                    <a:pt x="1013" y="1168"/>
                    <a:pt x="1013" y="1168"/>
                  </a:cubicBezTo>
                  <a:cubicBezTo>
                    <a:pt x="1017" y="1166"/>
                    <a:pt x="1017" y="1166"/>
                    <a:pt x="1017" y="1166"/>
                  </a:cubicBezTo>
                  <a:cubicBezTo>
                    <a:pt x="1021" y="1159"/>
                    <a:pt x="1021" y="1159"/>
                    <a:pt x="1021" y="1159"/>
                  </a:cubicBezTo>
                  <a:cubicBezTo>
                    <a:pt x="1025" y="1156"/>
                    <a:pt x="1025" y="1156"/>
                    <a:pt x="1025" y="1156"/>
                  </a:cubicBezTo>
                  <a:cubicBezTo>
                    <a:pt x="1023" y="1155"/>
                    <a:pt x="1023" y="1155"/>
                    <a:pt x="1023" y="1155"/>
                  </a:cubicBezTo>
                  <a:cubicBezTo>
                    <a:pt x="1015" y="1157"/>
                    <a:pt x="1015" y="1157"/>
                    <a:pt x="1015" y="1157"/>
                  </a:cubicBezTo>
                  <a:cubicBezTo>
                    <a:pt x="1009" y="1163"/>
                    <a:pt x="1009" y="1163"/>
                    <a:pt x="1009" y="1163"/>
                  </a:cubicBezTo>
                  <a:cubicBezTo>
                    <a:pt x="1007" y="1163"/>
                    <a:pt x="1007" y="1163"/>
                    <a:pt x="1007" y="1163"/>
                  </a:cubicBezTo>
                  <a:cubicBezTo>
                    <a:pt x="1000" y="1171"/>
                    <a:pt x="1000" y="1171"/>
                    <a:pt x="1000" y="1171"/>
                  </a:cubicBezTo>
                  <a:cubicBezTo>
                    <a:pt x="990" y="1175"/>
                    <a:pt x="990" y="1175"/>
                    <a:pt x="990" y="1175"/>
                  </a:cubicBezTo>
                  <a:cubicBezTo>
                    <a:pt x="987" y="1176"/>
                    <a:pt x="987" y="1176"/>
                    <a:pt x="987" y="1176"/>
                  </a:cubicBezTo>
                  <a:cubicBezTo>
                    <a:pt x="983" y="1179"/>
                    <a:pt x="983" y="1179"/>
                    <a:pt x="983" y="1179"/>
                  </a:cubicBezTo>
                  <a:cubicBezTo>
                    <a:pt x="975" y="1183"/>
                    <a:pt x="975" y="1183"/>
                    <a:pt x="975" y="1183"/>
                  </a:cubicBezTo>
                  <a:cubicBezTo>
                    <a:pt x="972" y="1183"/>
                    <a:pt x="972" y="1183"/>
                    <a:pt x="972" y="1183"/>
                  </a:cubicBezTo>
                  <a:cubicBezTo>
                    <a:pt x="969" y="1181"/>
                    <a:pt x="969" y="1181"/>
                    <a:pt x="969" y="1181"/>
                  </a:cubicBezTo>
                  <a:cubicBezTo>
                    <a:pt x="964" y="1182"/>
                    <a:pt x="964" y="1182"/>
                    <a:pt x="964" y="1182"/>
                  </a:cubicBezTo>
                  <a:cubicBezTo>
                    <a:pt x="966" y="1175"/>
                    <a:pt x="966" y="1175"/>
                    <a:pt x="966" y="1175"/>
                  </a:cubicBezTo>
                  <a:cubicBezTo>
                    <a:pt x="963" y="1173"/>
                    <a:pt x="963" y="1173"/>
                    <a:pt x="963" y="1173"/>
                  </a:cubicBezTo>
                  <a:cubicBezTo>
                    <a:pt x="953" y="1179"/>
                    <a:pt x="953" y="1179"/>
                    <a:pt x="953" y="1179"/>
                  </a:cubicBezTo>
                  <a:cubicBezTo>
                    <a:pt x="948" y="1182"/>
                    <a:pt x="948" y="1182"/>
                    <a:pt x="948" y="1182"/>
                  </a:cubicBezTo>
                  <a:cubicBezTo>
                    <a:pt x="940" y="1181"/>
                    <a:pt x="940" y="1181"/>
                    <a:pt x="940" y="1181"/>
                  </a:cubicBezTo>
                  <a:cubicBezTo>
                    <a:pt x="951" y="1171"/>
                    <a:pt x="951" y="1171"/>
                    <a:pt x="951" y="1171"/>
                  </a:cubicBezTo>
                  <a:cubicBezTo>
                    <a:pt x="964" y="1157"/>
                    <a:pt x="964" y="1157"/>
                    <a:pt x="964" y="1157"/>
                  </a:cubicBezTo>
                  <a:cubicBezTo>
                    <a:pt x="970" y="1155"/>
                    <a:pt x="970" y="1155"/>
                    <a:pt x="970" y="1155"/>
                  </a:cubicBezTo>
                  <a:cubicBezTo>
                    <a:pt x="976" y="1150"/>
                    <a:pt x="976" y="1150"/>
                    <a:pt x="976" y="1150"/>
                  </a:cubicBezTo>
                  <a:cubicBezTo>
                    <a:pt x="980" y="1150"/>
                    <a:pt x="980" y="1150"/>
                    <a:pt x="980" y="1150"/>
                  </a:cubicBezTo>
                  <a:cubicBezTo>
                    <a:pt x="989" y="1143"/>
                    <a:pt x="989" y="1143"/>
                    <a:pt x="989" y="1143"/>
                  </a:cubicBezTo>
                  <a:cubicBezTo>
                    <a:pt x="983" y="1143"/>
                    <a:pt x="983" y="1143"/>
                    <a:pt x="983" y="1143"/>
                  </a:cubicBezTo>
                  <a:cubicBezTo>
                    <a:pt x="979" y="1140"/>
                    <a:pt x="979" y="1140"/>
                    <a:pt x="979" y="1140"/>
                  </a:cubicBezTo>
                  <a:cubicBezTo>
                    <a:pt x="966" y="1141"/>
                    <a:pt x="966" y="1141"/>
                    <a:pt x="966" y="1141"/>
                  </a:cubicBezTo>
                  <a:cubicBezTo>
                    <a:pt x="962" y="1138"/>
                    <a:pt x="962" y="1138"/>
                    <a:pt x="962" y="1138"/>
                  </a:cubicBezTo>
                  <a:cubicBezTo>
                    <a:pt x="953" y="1143"/>
                    <a:pt x="953" y="1143"/>
                    <a:pt x="953" y="1143"/>
                  </a:cubicBezTo>
                  <a:cubicBezTo>
                    <a:pt x="949" y="1143"/>
                    <a:pt x="949" y="1143"/>
                    <a:pt x="949" y="1143"/>
                  </a:cubicBezTo>
                  <a:cubicBezTo>
                    <a:pt x="944" y="1139"/>
                    <a:pt x="944" y="1139"/>
                    <a:pt x="944" y="1139"/>
                  </a:cubicBezTo>
                  <a:cubicBezTo>
                    <a:pt x="942" y="1138"/>
                    <a:pt x="942" y="1138"/>
                    <a:pt x="942" y="1138"/>
                  </a:cubicBezTo>
                  <a:cubicBezTo>
                    <a:pt x="938" y="1135"/>
                    <a:pt x="938" y="1135"/>
                    <a:pt x="938" y="1135"/>
                  </a:cubicBezTo>
                  <a:cubicBezTo>
                    <a:pt x="935" y="1138"/>
                    <a:pt x="935" y="1138"/>
                    <a:pt x="935" y="1138"/>
                  </a:cubicBezTo>
                  <a:cubicBezTo>
                    <a:pt x="932" y="1138"/>
                    <a:pt x="932" y="1138"/>
                    <a:pt x="932" y="1138"/>
                  </a:cubicBezTo>
                  <a:cubicBezTo>
                    <a:pt x="932" y="1135"/>
                    <a:pt x="932" y="1135"/>
                    <a:pt x="932" y="1135"/>
                  </a:cubicBezTo>
                  <a:cubicBezTo>
                    <a:pt x="929" y="1133"/>
                    <a:pt x="929" y="1133"/>
                    <a:pt x="929" y="1133"/>
                  </a:cubicBezTo>
                  <a:cubicBezTo>
                    <a:pt x="925" y="1130"/>
                    <a:pt x="925" y="1130"/>
                    <a:pt x="925" y="1130"/>
                  </a:cubicBezTo>
                  <a:cubicBezTo>
                    <a:pt x="914" y="1130"/>
                    <a:pt x="914" y="1130"/>
                    <a:pt x="914" y="1130"/>
                  </a:cubicBezTo>
                  <a:cubicBezTo>
                    <a:pt x="912" y="1131"/>
                    <a:pt x="912" y="1131"/>
                    <a:pt x="912" y="1131"/>
                  </a:cubicBezTo>
                  <a:cubicBezTo>
                    <a:pt x="907" y="1132"/>
                    <a:pt x="907" y="1132"/>
                    <a:pt x="907" y="1132"/>
                  </a:cubicBezTo>
                  <a:cubicBezTo>
                    <a:pt x="905" y="1130"/>
                    <a:pt x="905" y="1130"/>
                    <a:pt x="905" y="1130"/>
                  </a:cubicBezTo>
                  <a:cubicBezTo>
                    <a:pt x="898" y="1128"/>
                    <a:pt x="898" y="1128"/>
                    <a:pt x="898" y="1128"/>
                  </a:cubicBezTo>
                  <a:cubicBezTo>
                    <a:pt x="892" y="1127"/>
                    <a:pt x="892" y="1127"/>
                    <a:pt x="892" y="1127"/>
                  </a:cubicBezTo>
                  <a:cubicBezTo>
                    <a:pt x="889" y="1125"/>
                    <a:pt x="889" y="1125"/>
                    <a:pt x="889" y="1125"/>
                  </a:cubicBezTo>
                  <a:cubicBezTo>
                    <a:pt x="890" y="1122"/>
                    <a:pt x="890" y="1122"/>
                    <a:pt x="890" y="1122"/>
                  </a:cubicBezTo>
                  <a:cubicBezTo>
                    <a:pt x="888" y="1117"/>
                    <a:pt x="888" y="1117"/>
                    <a:pt x="888" y="1117"/>
                  </a:cubicBezTo>
                  <a:cubicBezTo>
                    <a:pt x="888" y="1112"/>
                    <a:pt x="888" y="1112"/>
                    <a:pt x="888" y="1112"/>
                  </a:cubicBezTo>
                  <a:cubicBezTo>
                    <a:pt x="882" y="1110"/>
                    <a:pt x="882" y="1110"/>
                    <a:pt x="882" y="1110"/>
                  </a:cubicBezTo>
                  <a:cubicBezTo>
                    <a:pt x="880" y="1119"/>
                    <a:pt x="880" y="1119"/>
                    <a:pt x="880" y="1119"/>
                  </a:cubicBezTo>
                  <a:cubicBezTo>
                    <a:pt x="842" y="1122"/>
                    <a:pt x="842" y="1122"/>
                    <a:pt x="842" y="1122"/>
                  </a:cubicBezTo>
                  <a:cubicBezTo>
                    <a:pt x="712" y="1122"/>
                    <a:pt x="712" y="1122"/>
                    <a:pt x="712" y="1122"/>
                  </a:cubicBezTo>
                  <a:cubicBezTo>
                    <a:pt x="597" y="1122"/>
                    <a:pt x="597" y="1122"/>
                    <a:pt x="597" y="1122"/>
                  </a:cubicBezTo>
                  <a:cubicBezTo>
                    <a:pt x="561" y="1120"/>
                    <a:pt x="561" y="1120"/>
                    <a:pt x="561" y="1120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71" y="1120"/>
                    <a:pt x="471" y="1120"/>
                    <a:pt x="471" y="1120"/>
                  </a:cubicBezTo>
                  <a:cubicBezTo>
                    <a:pt x="417" y="1118"/>
                    <a:pt x="417" y="1118"/>
                    <a:pt x="417" y="1118"/>
                  </a:cubicBezTo>
                  <a:cubicBezTo>
                    <a:pt x="368" y="1117"/>
                    <a:pt x="368" y="1117"/>
                    <a:pt x="368" y="1117"/>
                  </a:cubicBezTo>
                  <a:cubicBezTo>
                    <a:pt x="363" y="1113"/>
                    <a:pt x="363" y="1113"/>
                    <a:pt x="363" y="1113"/>
                  </a:cubicBezTo>
                  <a:cubicBezTo>
                    <a:pt x="346" y="1103"/>
                    <a:pt x="346" y="1103"/>
                    <a:pt x="346" y="1103"/>
                  </a:cubicBezTo>
                  <a:cubicBezTo>
                    <a:pt x="341" y="1085"/>
                    <a:pt x="341" y="1085"/>
                    <a:pt x="341" y="1085"/>
                  </a:cubicBezTo>
                  <a:cubicBezTo>
                    <a:pt x="326" y="1083"/>
                    <a:pt x="326" y="1083"/>
                    <a:pt x="326" y="1083"/>
                  </a:cubicBezTo>
                  <a:cubicBezTo>
                    <a:pt x="316" y="1068"/>
                    <a:pt x="316" y="1068"/>
                    <a:pt x="316" y="1068"/>
                  </a:cubicBezTo>
                  <a:cubicBezTo>
                    <a:pt x="299" y="1058"/>
                    <a:pt x="299" y="1058"/>
                    <a:pt x="299" y="1058"/>
                  </a:cubicBezTo>
                  <a:cubicBezTo>
                    <a:pt x="268" y="1038"/>
                    <a:pt x="268" y="1038"/>
                    <a:pt x="268" y="1038"/>
                  </a:cubicBezTo>
                  <a:cubicBezTo>
                    <a:pt x="263" y="1015"/>
                    <a:pt x="263" y="1015"/>
                    <a:pt x="263" y="1015"/>
                  </a:cubicBezTo>
                  <a:cubicBezTo>
                    <a:pt x="243" y="1000"/>
                    <a:pt x="243" y="1000"/>
                    <a:pt x="243" y="1000"/>
                  </a:cubicBezTo>
                  <a:cubicBezTo>
                    <a:pt x="238" y="978"/>
                    <a:pt x="238" y="978"/>
                    <a:pt x="238" y="978"/>
                  </a:cubicBezTo>
                  <a:cubicBezTo>
                    <a:pt x="218" y="965"/>
                    <a:pt x="218" y="965"/>
                    <a:pt x="218" y="965"/>
                  </a:cubicBezTo>
                  <a:cubicBezTo>
                    <a:pt x="218" y="950"/>
                    <a:pt x="218" y="950"/>
                    <a:pt x="218" y="950"/>
                  </a:cubicBezTo>
                  <a:cubicBezTo>
                    <a:pt x="213" y="942"/>
                    <a:pt x="213" y="942"/>
                    <a:pt x="213" y="942"/>
                  </a:cubicBezTo>
                  <a:cubicBezTo>
                    <a:pt x="223" y="922"/>
                    <a:pt x="223" y="922"/>
                    <a:pt x="223" y="922"/>
                  </a:cubicBezTo>
                  <a:cubicBezTo>
                    <a:pt x="226" y="902"/>
                    <a:pt x="226" y="902"/>
                    <a:pt x="226" y="902"/>
                  </a:cubicBezTo>
                  <a:cubicBezTo>
                    <a:pt x="223" y="900"/>
                    <a:pt x="223" y="900"/>
                    <a:pt x="223" y="900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11" y="930"/>
                    <a:pt x="211" y="930"/>
                    <a:pt x="211" y="930"/>
                  </a:cubicBezTo>
                  <a:cubicBezTo>
                    <a:pt x="208" y="925"/>
                    <a:pt x="208" y="925"/>
                    <a:pt x="208" y="925"/>
                  </a:cubicBezTo>
                  <a:cubicBezTo>
                    <a:pt x="216" y="910"/>
                    <a:pt x="216" y="910"/>
                    <a:pt x="216" y="910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1" y="875"/>
                    <a:pt x="201" y="875"/>
                    <a:pt x="201" y="875"/>
                  </a:cubicBezTo>
                  <a:cubicBezTo>
                    <a:pt x="181" y="867"/>
                    <a:pt x="181" y="867"/>
                    <a:pt x="181" y="867"/>
                  </a:cubicBezTo>
                  <a:cubicBezTo>
                    <a:pt x="168" y="840"/>
                    <a:pt x="168" y="840"/>
                    <a:pt x="168" y="840"/>
                  </a:cubicBezTo>
                  <a:cubicBezTo>
                    <a:pt x="128" y="772"/>
                    <a:pt x="128" y="772"/>
                    <a:pt x="128" y="772"/>
                  </a:cubicBezTo>
                  <a:cubicBezTo>
                    <a:pt x="118" y="754"/>
                    <a:pt x="118" y="754"/>
                    <a:pt x="118" y="754"/>
                  </a:cubicBezTo>
                  <a:cubicBezTo>
                    <a:pt x="95" y="752"/>
                    <a:pt x="95" y="752"/>
                    <a:pt x="95" y="752"/>
                  </a:cubicBezTo>
                  <a:cubicBezTo>
                    <a:pt x="75" y="775"/>
                    <a:pt x="75" y="775"/>
                    <a:pt x="75" y="775"/>
                  </a:cubicBezTo>
                  <a:cubicBezTo>
                    <a:pt x="50" y="742"/>
                    <a:pt x="50" y="742"/>
                    <a:pt x="50" y="742"/>
                  </a:cubicBezTo>
                  <a:cubicBezTo>
                    <a:pt x="43" y="739"/>
                    <a:pt x="43" y="739"/>
                    <a:pt x="43" y="739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13" y="732"/>
                    <a:pt x="13" y="732"/>
                    <a:pt x="13" y="732"/>
                  </a:cubicBezTo>
                  <a:cubicBezTo>
                    <a:pt x="5" y="722"/>
                    <a:pt x="5" y="722"/>
                    <a:pt x="5" y="7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50" y="366"/>
                    <a:pt x="50" y="366"/>
                    <a:pt x="50" y="366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110" y="368"/>
                    <a:pt x="110" y="368"/>
                    <a:pt x="110" y="368"/>
                  </a:cubicBezTo>
                  <a:cubicBezTo>
                    <a:pt x="133" y="351"/>
                    <a:pt x="133" y="351"/>
                    <a:pt x="133" y="351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1" y="338"/>
                    <a:pt x="201" y="338"/>
                    <a:pt x="201" y="338"/>
                  </a:cubicBezTo>
                  <a:cubicBezTo>
                    <a:pt x="213" y="341"/>
                    <a:pt x="213" y="341"/>
                    <a:pt x="213" y="341"/>
                  </a:cubicBezTo>
                  <a:cubicBezTo>
                    <a:pt x="226" y="331"/>
                    <a:pt x="226" y="331"/>
                    <a:pt x="226" y="331"/>
                  </a:cubicBezTo>
                  <a:cubicBezTo>
                    <a:pt x="231" y="353"/>
                    <a:pt x="231" y="353"/>
                    <a:pt x="231" y="353"/>
                  </a:cubicBezTo>
                  <a:cubicBezTo>
                    <a:pt x="238" y="368"/>
                    <a:pt x="238" y="368"/>
                    <a:pt x="238" y="368"/>
                  </a:cubicBezTo>
                  <a:cubicBezTo>
                    <a:pt x="251" y="338"/>
                    <a:pt x="251" y="338"/>
                    <a:pt x="251" y="338"/>
                  </a:cubicBezTo>
                  <a:cubicBezTo>
                    <a:pt x="258" y="343"/>
                    <a:pt x="258" y="343"/>
                    <a:pt x="258" y="343"/>
                  </a:cubicBezTo>
                  <a:cubicBezTo>
                    <a:pt x="256" y="303"/>
                    <a:pt x="256" y="303"/>
                    <a:pt x="256" y="303"/>
                  </a:cubicBezTo>
                  <a:cubicBezTo>
                    <a:pt x="258" y="301"/>
                    <a:pt x="258" y="301"/>
                    <a:pt x="258" y="301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309" y="368"/>
                    <a:pt x="309" y="368"/>
                    <a:pt x="309" y="368"/>
                  </a:cubicBezTo>
                  <a:cubicBezTo>
                    <a:pt x="316" y="366"/>
                    <a:pt x="316" y="366"/>
                    <a:pt x="316" y="366"/>
                  </a:cubicBezTo>
                  <a:cubicBezTo>
                    <a:pt x="316" y="338"/>
                    <a:pt x="316" y="338"/>
                    <a:pt x="316" y="338"/>
                  </a:cubicBezTo>
                  <a:cubicBezTo>
                    <a:pt x="324" y="328"/>
                    <a:pt x="324" y="328"/>
                    <a:pt x="324" y="328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29" y="368"/>
                    <a:pt x="329" y="368"/>
                    <a:pt x="329" y="368"/>
                  </a:cubicBezTo>
                  <a:cubicBezTo>
                    <a:pt x="341" y="366"/>
                    <a:pt x="341" y="366"/>
                    <a:pt x="341" y="366"/>
                  </a:cubicBezTo>
                  <a:cubicBezTo>
                    <a:pt x="349" y="348"/>
                    <a:pt x="349" y="348"/>
                    <a:pt x="349" y="348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411" y="371"/>
                    <a:pt x="411" y="371"/>
                    <a:pt x="411" y="371"/>
                  </a:cubicBezTo>
                  <a:cubicBezTo>
                    <a:pt x="439" y="376"/>
                    <a:pt x="439" y="376"/>
                    <a:pt x="439" y="376"/>
                  </a:cubicBezTo>
                  <a:cubicBezTo>
                    <a:pt x="479" y="401"/>
                    <a:pt x="479" y="401"/>
                    <a:pt x="479" y="401"/>
                  </a:cubicBezTo>
                  <a:cubicBezTo>
                    <a:pt x="482" y="398"/>
                    <a:pt x="482" y="398"/>
                    <a:pt x="482" y="398"/>
                  </a:cubicBezTo>
                  <a:cubicBezTo>
                    <a:pt x="474" y="388"/>
                    <a:pt x="474" y="388"/>
                    <a:pt x="474" y="388"/>
                  </a:cubicBezTo>
                  <a:cubicBezTo>
                    <a:pt x="472" y="383"/>
                    <a:pt x="472" y="383"/>
                    <a:pt x="472" y="383"/>
                  </a:cubicBezTo>
                  <a:cubicBezTo>
                    <a:pt x="477" y="383"/>
                    <a:pt x="477" y="383"/>
                    <a:pt x="477" y="383"/>
                  </a:cubicBezTo>
                  <a:cubicBezTo>
                    <a:pt x="512" y="401"/>
                    <a:pt x="512" y="401"/>
                    <a:pt x="512" y="401"/>
                  </a:cubicBezTo>
                  <a:cubicBezTo>
                    <a:pt x="524" y="429"/>
                    <a:pt x="524" y="429"/>
                    <a:pt x="524" y="429"/>
                  </a:cubicBezTo>
                  <a:cubicBezTo>
                    <a:pt x="519" y="441"/>
                    <a:pt x="519" y="441"/>
                    <a:pt x="519" y="441"/>
                  </a:cubicBezTo>
                  <a:cubicBezTo>
                    <a:pt x="502" y="444"/>
                    <a:pt x="502" y="444"/>
                    <a:pt x="502" y="444"/>
                  </a:cubicBezTo>
                  <a:cubicBezTo>
                    <a:pt x="497" y="469"/>
                    <a:pt x="497" y="469"/>
                    <a:pt x="497" y="469"/>
                  </a:cubicBezTo>
                  <a:cubicBezTo>
                    <a:pt x="522" y="474"/>
                    <a:pt x="522" y="474"/>
                    <a:pt x="522" y="474"/>
                  </a:cubicBezTo>
                  <a:cubicBezTo>
                    <a:pt x="579" y="466"/>
                    <a:pt x="579" y="466"/>
                    <a:pt x="579" y="466"/>
                  </a:cubicBezTo>
                  <a:cubicBezTo>
                    <a:pt x="602" y="459"/>
                    <a:pt x="602" y="459"/>
                    <a:pt x="602" y="459"/>
                  </a:cubicBezTo>
                  <a:cubicBezTo>
                    <a:pt x="622" y="466"/>
                    <a:pt x="622" y="466"/>
                    <a:pt x="622" y="466"/>
                  </a:cubicBezTo>
                  <a:cubicBezTo>
                    <a:pt x="624" y="474"/>
                    <a:pt x="624" y="474"/>
                    <a:pt x="624" y="474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32" y="496"/>
                    <a:pt x="632" y="496"/>
                    <a:pt x="632" y="496"/>
                  </a:cubicBezTo>
                  <a:cubicBezTo>
                    <a:pt x="624" y="499"/>
                    <a:pt x="624" y="499"/>
                    <a:pt x="624" y="499"/>
                  </a:cubicBezTo>
                  <a:cubicBezTo>
                    <a:pt x="632" y="511"/>
                    <a:pt x="632" y="511"/>
                    <a:pt x="632" y="511"/>
                  </a:cubicBezTo>
                  <a:cubicBezTo>
                    <a:pt x="639" y="496"/>
                    <a:pt x="639" y="496"/>
                    <a:pt x="639" y="496"/>
                  </a:cubicBezTo>
                  <a:cubicBezTo>
                    <a:pt x="642" y="466"/>
                    <a:pt x="642" y="466"/>
                    <a:pt x="642" y="466"/>
                  </a:cubicBezTo>
                  <a:cubicBezTo>
                    <a:pt x="675" y="441"/>
                    <a:pt x="675" y="441"/>
                    <a:pt x="675" y="441"/>
                  </a:cubicBezTo>
                  <a:cubicBezTo>
                    <a:pt x="682" y="431"/>
                    <a:pt x="682" y="431"/>
                    <a:pt x="682" y="431"/>
                  </a:cubicBezTo>
                  <a:cubicBezTo>
                    <a:pt x="685" y="416"/>
                    <a:pt x="685" y="416"/>
                    <a:pt x="685" y="416"/>
                  </a:cubicBezTo>
                  <a:cubicBezTo>
                    <a:pt x="680" y="416"/>
                    <a:pt x="680" y="416"/>
                    <a:pt x="680" y="416"/>
                  </a:cubicBezTo>
                  <a:cubicBezTo>
                    <a:pt x="670" y="429"/>
                    <a:pt x="670" y="429"/>
                    <a:pt x="670" y="429"/>
                  </a:cubicBezTo>
                  <a:cubicBezTo>
                    <a:pt x="650" y="429"/>
                    <a:pt x="650" y="429"/>
                    <a:pt x="650" y="429"/>
                  </a:cubicBezTo>
                  <a:cubicBezTo>
                    <a:pt x="645" y="439"/>
                    <a:pt x="645" y="439"/>
                    <a:pt x="645" y="439"/>
                  </a:cubicBezTo>
                  <a:cubicBezTo>
                    <a:pt x="632" y="436"/>
                    <a:pt x="632" y="436"/>
                    <a:pt x="632" y="436"/>
                  </a:cubicBezTo>
                  <a:cubicBezTo>
                    <a:pt x="632" y="429"/>
                    <a:pt x="632" y="429"/>
                    <a:pt x="632" y="42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34" y="413"/>
                    <a:pt x="634" y="413"/>
                    <a:pt x="634" y="413"/>
                  </a:cubicBezTo>
                  <a:cubicBezTo>
                    <a:pt x="657" y="408"/>
                    <a:pt x="657" y="408"/>
                    <a:pt x="657" y="408"/>
                  </a:cubicBezTo>
                  <a:cubicBezTo>
                    <a:pt x="680" y="396"/>
                    <a:pt x="680" y="396"/>
                    <a:pt x="680" y="396"/>
                  </a:cubicBezTo>
                  <a:cubicBezTo>
                    <a:pt x="682" y="401"/>
                    <a:pt x="682" y="401"/>
                    <a:pt x="682" y="401"/>
                  </a:cubicBezTo>
                  <a:cubicBezTo>
                    <a:pt x="687" y="401"/>
                    <a:pt x="687" y="401"/>
                    <a:pt x="687" y="401"/>
                  </a:cubicBezTo>
                  <a:cubicBezTo>
                    <a:pt x="692" y="416"/>
                    <a:pt x="692" y="416"/>
                    <a:pt x="692" y="416"/>
                  </a:cubicBezTo>
                  <a:cubicBezTo>
                    <a:pt x="690" y="426"/>
                    <a:pt x="690" y="426"/>
                    <a:pt x="690" y="426"/>
                  </a:cubicBezTo>
                  <a:cubicBezTo>
                    <a:pt x="720" y="444"/>
                    <a:pt x="720" y="444"/>
                    <a:pt x="720" y="444"/>
                  </a:cubicBezTo>
                  <a:cubicBezTo>
                    <a:pt x="762" y="454"/>
                    <a:pt x="762" y="454"/>
                    <a:pt x="762" y="454"/>
                  </a:cubicBezTo>
                  <a:cubicBezTo>
                    <a:pt x="777" y="446"/>
                    <a:pt x="777" y="446"/>
                    <a:pt x="777" y="446"/>
                  </a:cubicBezTo>
                  <a:cubicBezTo>
                    <a:pt x="802" y="451"/>
                    <a:pt x="802" y="451"/>
                    <a:pt x="802" y="451"/>
                  </a:cubicBezTo>
                  <a:cubicBezTo>
                    <a:pt x="823" y="444"/>
                    <a:pt x="823" y="444"/>
                    <a:pt x="823" y="444"/>
                  </a:cubicBezTo>
                  <a:cubicBezTo>
                    <a:pt x="843" y="461"/>
                    <a:pt x="843" y="461"/>
                    <a:pt x="843" y="461"/>
                  </a:cubicBezTo>
                  <a:cubicBezTo>
                    <a:pt x="853" y="456"/>
                    <a:pt x="853" y="456"/>
                    <a:pt x="853" y="456"/>
                  </a:cubicBezTo>
                  <a:cubicBezTo>
                    <a:pt x="843" y="436"/>
                    <a:pt x="843" y="436"/>
                    <a:pt x="843" y="436"/>
                  </a:cubicBezTo>
                  <a:cubicBezTo>
                    <a:pt x="833" y="441"/>
                    <a:pt x="833" y="441"/>
                    <a:pt x="833" y="441"/>
                  </a:cubicBezTo>
                  <a:cubicBezTo>
                    <a:pt x="825" y="424"/>
                    <a:pt x="825" y="424"/>
                    <a:pt x="825" y="424"/>
                  </a:cubicBezTo>
                  <a:cubicBezTo>
                    <a:pt x="835" y="416"/>
                    <a:pt x="835" y="416"/>
                    <a:pt x="835" y="416"/>
                  </a:cubicBezTo>
                  <a:cubicBezTo>
                    <a:pt x="855" y="424"/>
                    <a:pt x="855" y="424"/>
                    <a:pt x="855" y="424"/>
                  </a:cubicBezTo>
                  <a:cubicBezTo>
                    <a:pt x="860" y="444"/>
                    <a:pt x="860" y="444"/>
                    <a:pt x="860" y="444"/>
                  </a:cubicBezTo>
                  <a:cubicBezTo>
                    <a:pt x="870" y="426"/>
                    <a:pt x="870" y="426"/>
                    <a:pt x="870" y="426"/>
                  </a:cubicBezTo>
                  <a:cubicBezTo>
                    <a:pt x="875" y="426"/>
                    <a:pt x="875" y="426"/>
                    <a:pt x="875" y="426"/>
                  </a:cubicBezTo>
                  <a:cubicBezTo>
                    <a:pt x="868" y="456"/>
                    <a:pt x="868" y="456"/>
                    <a:pt x="868" y="456"/>
                  </a:cubicBezTo>
                  <a:cubicBezTo>
                    <a:pt x="863" y="466"/>
                    <a:pt x="863" y="466"/>
                    <a:pt x="863" y="466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8" y="484"/>
                    <a:pt x="878" y="484"/>
                    <a:pt x="878" y="484"/>
                  </a:cubicBezTo>
                  <a:cubicBezTo>
                    <a:pt x="888" y="469"/>
                    <a:pt x="888" y="469"/>
                    <a:pt x="888" y="469"/>
                  </a:cubicBezTo>
                  <a:cubicBezTo>
                    <a:pt x="889" y="459"/>
                    <a:pt x="889" y="459"/>
                    <a:pt x="889" y="459"/>
                  </a:cubicBezTo>
                  <a:cubicBezTo>
                    <a:pt x="881" y="454"/>
                    <a:pt x="881" y="454"/>
                    <a:pt x="881" y="454"/>
                  </a:cubicBezTo>
                  <a:cubicBezTo>
                    <a:pt x="884" y="439"/>
                    <a:pt x="884" y="439"/>
                    <a:pt x="884" y="439"/>
                  </a:cubicBezTo>
                  <a:cubicBezTo>
                    <a:pt x="894" y="436"/>
                    <a:pt x="894" y="436"/>
                    <a:pt x="894" y="436"/>
                  </a:cubicBezTo>
                  <a:cubicBezTo>
                    <a:pt x="913" y="408"/>
                    <a:pt x="913" y="408"/>
                    <a:pt x="913" y="408"/>
                  </a:cubicBezTo>
                  <a:cubicBezTo>
                    <a:pt x="905" y="398"/>
                    <a:pt x="905" y="398"/>
                    <a:pt x="905" y="398"/>
                  </a:cubicBezTo>
                  <a:cubicBezTo>
                    <a:pt x="893" y="398"/>
                    <a:pt x="893" y="398"/>
                    <a:pt x="893" y="398"/>
                  </a:cubicBezTo>
                  <a:cubicBezTo>
                    <a:pt x="903" y="386"/>
                    <a:pt x="903" y="386"/>
                    <a:pt x="903" y="386"/>
                  </a:cubicBezTo>
                  <a:cubicBezTo>
                    <a:pt x="905" y="373"/>
                    <a:pt x="905" y="373"/>
                    <a:pt x="905" y="373"/>
                  </a:cubicBezTo>
                  <a:cubicBezTo>
                    <a:pt x="913" y="381"/>
                    <a:pt x="913" y="381"/>
                    <a:pt x="913" y="381"/>
                  </a:cubicBezTo>
                  <a:cubicBezTo>
                    <a:pt x="915" y="363"/>
                    <a:pt x="915" y="363"/>
                    <a:pt x="915" y="363"/>
                  </a:cubicBezTo>
                  <a:cubicBezTo>
                    <a:pt x="905" y="366"/>
                    <a:pt x="905" y="366"/>
                    <a:pt x="905" y="366"/>
                  </a:cubicBezTo>
                  <a:cubicBezTo>
                    <a:pt x="895" y="356"/>
                    <a:pt x="895" y="356"/>
                    <a:pt x="895" y="356"/>
                  </a:cubicBezTo>
                  <a:cubicBezTo>
                    <a:pt x="888" y="358"/>
                    <a:pt x="888" y="358"/>
                    <a:pt x="888" y="358"/>
                  </a:cubicBezTo>
                  <a:cubicBezTo>
                    <a:pt x="868" y="353"/>
                    <a:pt x="868" y="353"/>
                    <a:pt x="868" y="353"/>
                  </a:cubicBezTo>
                  <a:cubicBezTo>
                    <a:pt x="858" y="321"/>
                    <a:pt x="858" y="321"/>
                    <a:pt x="858" y="321"/>
                  </a:cubicBezTo>
                  <a:cubicBezTo>
                    <a:pt x="860" y="301"/>
                    <a:pt x="860" y="301"/>
                    <a:pt x="860" y="301"/>
                  </a:cubicBezTo>
                  <a:cubicBezTo>
                    <a:pt x="873" y="291"/>
                    <a:pt x="873" y="291"/>
                    <a:pt x="873" y="291"/>
                  </a:cubicBezTo>
                  <a:cubicBezTo>
                    <a:pt x="858" y="286"/>
                    <a:pt x="858" y="286"/>
                    <a:pt x="858" y="286"/>
                  </a:cubicBezTo>
                  <a:cubicBezTo>
                    <a:pt x="868" y="246"/>
                    <a:pt x="868" y="246"/>
                    <a:pt x="868" y="246"/>
                  </a:cubicBezTo>
                  <a:cubicBezTo>
                    <a:pt x="883" y="225"/>
                    <a:pt x="883" y="225"/>
                    <a:pt x="883" y="225"/>
                  </a:cubicBezTo>
                  <a:cubicBezTo>
                    <a:pt x="895" y="223"/>
                    <a:pt x="895" y="223"/>
                    <a:pt x="895" y="223"/>
                  </a:cubicBezTo>
                  <a:cubicBezTo>
                    <a:pt x="910" y="235"/>
                    <a:pt x="910" y="235"/>
                    <a:pt x="910" y="235"/>
                  </a:cubicBezTo>
                  <a:cubicBezTo>
                    <a:pt x="923" y="246"/>
                    <a:pt x="923" y="246"/>
                    <a:pt x="923" y="246"/>
                  </a:cubicBezTo>
                  <a:cubicBezTo>
                    <a:pt x="928" y="256"/>
                    <a:pt x="928" y="256"/>
                    <a:pt x="928" y="256"/>
                  </a:cubicBezTo>
                  <a:cubicBezTo>
                    <a:pt x="923" y="278"/>
                    <a:pt x="923" y="278"/>
                    <a:pt x="923" y="278"/>
                  </a:cubicBezTo>
                  <a:cubicBezTo>
                    <a:pt x="938" y="291"/>
                    <a:pt x="938" y="291"/>
                    <a:pt x="938" y="291"/>
                  </a:cubicBezTo>
                  <a:cubicBezTo>
                    <a:pt x="935" y="331"/>
                    <a:pt x="935" y="331"/>
                    <a:pt x="935" y="331"/>
                  </a:cubicBezTo>
                  <a:cubicBezTo>
                    <a:pt x="928" y="343"/>
                    <a:pt x="928" y="343"/>
                    <a:pt x="928" y="343"/>
                  </a:cubicBezTo>
                  <a:cubicBezTo>
                    <a:pt x="948" y="363"/>
                    <a:pt x="948" y="363"/>
                    <a:pt x="948" y="363"/>
                  </a:cubicBezTo>
                  <a:cubicBezTo>
                    <a:pt x="955" y="351"/>
                    <a:pt x="955" y="351"/>
                    <a:pt x="955" y="351"/>
                  </a:cubicBezTo>
                  <a:cubicBezTo>
                    <a:pt x="970" y="368"/>
                    <a:pt x="970" y="368"/>
                    <a:pt x="970" y="368"/>
                  </a:cubicBezTo>
                  <a:cubicBezTo>
                    <a:pt x="960" y="371"/>
                    <a:pt x="960" y="371"/>
                    <a:pt x="960" y="371"/>
                  </a:cubicBezTo>
                  <a:cubicBezTo>
                    <a:pt x="970" y="388"/>
                    <a:pt x="970" y="388"/>
                    <a:pt x="970" y="388"/>
                  </a:cubicBezTo>
                  <a:cubicBezTo>
                    <a:pt x="970" y="421"/>
                    <a:pt x="970" y="421"/>
                    <a:pt x="970" y="421"/>
                  </a:cubicBezTo>
                  <a:cubicBezTo>
                    <a:pt x="980" y="431"/>
                    <a:pt x="980" y="431"/>
                    <a:pt x="980" y="431"/>
                  </a:cubicBezTo>
                  <a:cubicBezTo>
                    <a:pt x="996" y="363"/>
                    <a:pt x="996" y="363"/>
                    <a:pt x="996" y="363"/>
                  </a:cubicBezTo>
                  <a:cubicBezTo>
                    <a:pt x="1016" y="386"/>
                    <a:pt x="1016" y="386"/>
                    <a:pt x="1016" y="386"/>
                  </a:cubicBezTo>
                  <a:cubicBezTo>
                    <a:pt x="1013" y="429"/>
                    <a:pt x="1013" y="429"/>
                    <a:pt x="1013" y="429"/>
                  </a:cubicBezTo>
                  <a:cubicBezTo>
                    <a:pt x="1028" y="476"/>
                    <a:pt x="1028" y="476"/>
                    <a:pt x="1028" y="476"/>
                  </a:cubicBezTo>
                  <a:cubicBezTo>
                    <a:pt x="1036" y="476"/>
                    <a:pt x="1036" y="476"/>
                    <a:pt x="1036" y="476"/>
                  </a:cubicBezTo>
                  <a:cubicBezTo>
                    <a:pt x="1058" y="444"/>
                    <a:pt x="1058" y="444"/>
                    <a:pt x="1058" y="444"/>
                  </a:cubicBezTo>
                  <a:cubicBezTo>
                    <a:pt x="1066" y="403"/>
                    <a:pt x="1066" y="403"/>
                    <a:pt x="1066" y="403"/>
                  </a:cubicBezTo>
                  <a:cubicBezTo>
                    <a:pt x="1078" y="401"/>
                    <a:pt x="1078" y="401"/>
                    <a:pt x="1078" y="401"/>
                  </a:cubicBezTo>
                  <a:cubicBezTo>
                    <a:pt x="1081" y="383"/>
                    <a:pt x="1081" y="383"/>
                    <a:pt x="1081" y="383"/>
                  </a:cubicBezTo>
                  <a:cubicBezTo>
                    <a:pt x="1076" y="378"/>
                    <a:pt x="1076" y="378"/>
                    <a:pt x="1076" y="378"/>
                  </a:cubicBezTo>
                  <a:cubicBezTo>
                    <a:pt x="1086" y="376"/>
                    <a:pt x="1103" y="373"/>
                    <a:pt x="1116" y="373"/>
                  </a:cubicBezTo>
                  <a:cubicBezTo>
                    <a:pt x="1133" y="378"/>
                    <a:pt x="1151" y="381"/>
                    <a:pt x="1151" y="381"/>
                  </a:cubicBezTo>
                  <a:cubicBezTo>
                    <a:pt x="1141" y="398"/>
                    <a:pt x="1141" y="398"/>
                    <a:pt x="1141" y="398"/>
                  </a:cubicBezTo>
                  <a:cubicBezTo>
                    <a:pt x="1153" y="403"/>
                    <a:pt x="1153" y="403"/>
                    <a:pt x="1153" y="403"/>
                  </a:cubicBezTo>
                  <a:cubicBezTo>
                    <a:pt x="1146" y="416"/>
                    <a:pt x="1146" y="416"/>
                    <a:pt x="1146" y="416"/>
                  </a:cubicBezTo>
                  <a:cubicBezTo>
                    <a:pt x="1131" y="416"/>
                    <a:pt x="1131" y="416"/>
                    <a:pt x="1131" y="416"/>
                  </a:cubicBezTo>
                  <a:cubicBezTo>
                    <a:pt x="1143" y="459"/>
                    <a:pt x="1143" y="459"/>
                    <a:pt x="1143" y="459"/>
                  </a:cubicBezTo>
                  <a:cubicBezTo>
                    <a:pt x="1158" y="469"/>
                    <a:pt x="1158" y="469"/>
                    <a:pt x="1158" y="469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38" y="504"/>
                    <a:pt x="1138" y="504"/>
                    <a:pt x="1138" y="504"/>
                  </a:cubicBezTo>
                  <a:cubicBezTo>
                    <a:pt x="1133" y="519"/>
                    <a:pt x="1133" y="519"/>
                    <a:pt x="1133" y="519"/>
                  </a:cubicBezTo>
                  <a:cubicBezTo>
                    <a:pt x="1111" y="534"/>
                    <a:pt x="1111" y="534"/>
                    <a:pt x="1111" y="534"/>
                  </a:cubicBezTo>
                  <a:cubicBezTo>
                    <a:pt x="1081" y="541"/>
                    <a:pt x="1081" y="541"/>
                    <a:pt x="1081" y="541"/>
                  </a:cubicBezTo>
                  <a:cubicBezTo>
                    <a:pt x="1071" y="526"/>
                    <a:pt x="1071" y="526"/>
                    <a:pt x="1071" y="526"/>
                  </a:cubicBezTo>
                  <a:cubicBezTo>
                    <a:pt x="1048" y="526"/>
                    <a:pt x="1048" y="526"/>
                    <a:pt x="1048" y="52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36" y="551"/>
                    <a:pt x="1036" y="551"/>
                    <a:pt x="1036" y="551"/>
                  </a:cubicBezTo>
                  <a:cubicBezTo>
                    <a:pt x="1028" y="589"/>
                    <a:pt x="1028" y="589"/>
                    <a:pt x="1028" y="589"/>
                  </a:cubicBezTo>
                  <a:cubicBezTo>
                    <a:pt x="1028" y="610"/>
                    <a:pt x="1028" y="610"/>
                    <a:pt x="1028" y="610"/>
                  </a:cubicBezTo>
                  <a:cubicBezTo>
                    <a:pt x="1015" y="628"/>
                    <a:pt x="1015" y="628"/>
                    <a:pt x="1015" y="628"/>
                  </a:cubicBezTo>
                  <a:cubicBezTo>
                    <a:pt x="1015" y="646"/>
                    <a:pt x="1015" y="646"/>
                    <a:pt x="1015" y="646"/>
                  </a:cubicBezTo>
                  <a:cubicBezTo>
                    <a:pt x="995" y="657"/>
                    <a:pt x="995" y="657"/>
                    <a:pt x="995" y="657"/>
                  </a:cubicBezTo>
                  <a:cubicBezTo>
                    <a:pt x="976" y="669"/>
                    <a:pt x="976" y="669"/>
                    <a:pt x="976" y="669"/>
                  </a:cubicBezTo>
                  <a:cubicBezTo>
                    <a:pt x="952" y="682"/>
                    <a:pt x="952" y="682"/>
                    <a:pt x="952" y="682"/>
                  </a:cubicBezTo>
                  <a:cubicBezTo>
                    <a:pt x="945" y="709"/>
                    <a:pt x="945" y="709"/>
                    <a:pt x="945" y="709"/>
                  </a:cubicBezTo>
                  <a:cubicBezTo>
                    <a:pt x="912" y="731"/>
                    <a:pt x="912" y="731"/>
                    <a:pt x="912" y="731"/>
                  </a:cubicBezTo>
                  <a:cubicBezTo>
                    <a:pt x="898" y="756"/>
                    <a:pt x="898" y="756"/>
                    <a:pt x="898" y="756"/>
                  </a:cubicBezTo>
                  <a:cubicBezTo>
                    <a:pt x="898" y="787"/>
                    <a:pt x="898" y="787"/>
                    <a:pt x="898" y="787"/>
                  </a:cubicBezTo>
                  <a:cubicBezTo>
                    <a:pt x="918" y="797"/>
                    <a:pt x="918" y="797"/>
                    <a:pt x="918" y="797"/>
                  </a:cubicBezTo>
                  <a:cubicBezTo>
                    <a:pt x="917" y="813"/>
                    <a:pt x="917" y="813"/>
                    <a:pt x="917" y="813"/>
                  </a:cubicBezTo>
                  <a:cubicBezTo>
                    <a:pt x="923" y="836"/>
                    <a:pt x="923" y="836"/>
                    <a:pt x="923" y="836"/>
                  </a:cubicBezTo>
                  <a:cubicBezTo>
                    <a:pt x="932" y="855"/>
                    <a:pt x="932" y="855"/>
                    <a:pt x="932" y="855"/>
                  </a:cubicBezTo>
                  <a:cubicBezTo>
                    <a:pt x="945" y="855"/>
                    <a:pt x="945" y="855"/>
                    <a:pt x="945" y="855"/>
                  </a:cubicBezTo>
                  <a:cubicBezTo>
                    <a:pt x="966" y="845"/>
                    <a:pt x="966" y="845"/>
                    <a:pt x="966" y="845"/>
                  </a:cubicBezTo>
                  <a:cubicBezTo>
                    <a:pt x="976" y="854"/>
                    <a:pt x="976" y="854"/>
                    <a:pt x="976" y="854"/>
                  </a:cubicBezTo>
                  <a:cubicBezTo>
                    <a:pt x="997" y="863"/>
                    <a:pt x="997" y="863"/>
                    <a:pt x="997" y="863"/>
                  </a:cubicBezTo>
                  <a:cubicBezTo>
                    <a:pt x="1029" y="891"/>
                    <a:pt x="1029" y="891"/>
                    <a:pt x="1029" y="891"/>
                  </a:cubicBezTo>
                  <a:cubicBezTo>
                    <a:pt x="1059" y="902"/>
                    <a:pt x="1059" y="902"/>
                    <a:pt x="1059" y="902"/>
                  </a:cubicBezTo>
                  <a:cubicBezTo>
                    <a:pt x="1077" y="914"/>
                    <a:pt x="1077" y="914"/>
                    <a:pt x="1077" y="914"/>
                  </a:cubicBezTo>
                  <a:cubicBezTo>
                    <a:pt x="1091" y="921"/>
                    <a:pt x="1091" y="921"/>
                    <a:pt x="1091" y="921"/>
                  </a:cubicBezTo>
                  <a:cubicBezTo>
                    <a:pt x="1126" y="928"/>
                    <a:pt x="1126" y="928"/>
                    <a:pt x="1126" y="928"/>
                  </a:cubicBezTo>
                  <a:cubicBezTo>
                    <a:pt x="1125" y="961"/>
                    <a:pt x="1125" y="961"/>
                    <a:pt x="1125" y="961"/>
                  </a:cubicBezTo>
                  <a:cubicBezTo>
                    <a:pt x="1126" y="978"/>
                    <a:pt x="1126" y="978"/>
                    <a:pt x="1126" y="978"/>
                  </a:cubicBezTo>
                  <a:cubicBezTo>
                    <a:pt x="1130" y="990"/>
                    <a:pt x="1130" y="990"/>
                    <a:pt x="1130" y="990"/>
                  </a:cubicBezTo>
                  <a:cubicBezTo>
                    <a:pt x="1133" y="1010"/>
                    <a:pt x="1133" y="1010"/>
                    <a:pt x="1133" y="1010"/>
                  </a:cubicBezTo>
                  <a:cubicBezTo>
                    <a:pt x="1136" y="1012"/>
                    <a:pt x="1136" y="1012"/>
                    <a:pt x="1136" y="1012"/>
                  </a:cubicBezTo>
                  <a:cubicBezTo>
                    <a:pt x="1146" y="1026"/>
                    <a:pt x="1146" y="1026"/>
                    <a:pt x="1146" y="1026"/>
                  </a:cubicBezTo>
                  <a:cubicBezTo>
                    <a:pt x="1158" y="1045"/>
                    <a:pt x="1158" y="1045"/>
                    <a:pt x="1158" y="1045"/>
                  </a:cubicBezTo>
                  <a:cubicBezTo>
                    <a:pt x="1173" y="1055"/>
                    <a:pt x="1173" y="1055"/>
                    <a:pt x="1173" y="1055"/>
                  </a:cubicBezTo>
                  <a:cubicBezTo>
                    <a:pt x="1199" y="1046"/>
                    <a:pt x="1199" y="1046"/>
                    <a:pt x="1199" y="1046"/>
                  </a:cubicBezTo>
                  <a:cubicBezTo>
                    <a:pt x="1199" y="1022"/>
                    <a:pt x="1199" y="1022"/>
                    <a:pt x="1199" y="1022"/>
                  </a:cubicBezTo>
                  <a:cubicBezTo>
                    <a:pt x="1196" y="1006"/>
                    <a:pt x="1196" y="1006"/>
                    <a:pt x="1196" y="1006"/>
                  </a:cubicBezTo>
                  <a:cubicBezTo>
                    <a:pt x="1194" y="984"/>
                    <a:pt x="1194" y="984"/>
                    <a:pt x="1194" y="984"/>
                  </a:cubicBezTo>
                  <a:cubicBezTo>
                    <a:pt x="1189" y="966"/>
                    <a:pt x="1189" y="966"/>
                    <a:pt x="1189" y="966"/>
                  </a:cubicBezTo>
                  <a:cubicBezTo>
                    <a:pt x="1221" y="946"/>
                    <a:pt x="1221" y="946"/>
                    <a:pt x="1221" y="946"/>
                  </a:cubicBezTo>
                  <a:cubicBezTo>
                    <a:pt x="1224" y="925"/>
                    <a:pt x="1224" y="925"/>
                    <a:pt x="1224" y="925"/>
                  </a:cubicBezTo>
                  <a:cubicBezTo>
                    <a:pt x="1211" y="910"/>
                    <a:pt x="1211" y="910"/>
                    <a:pt x="1211" y="910"/>
                  </a:cubicBezTo>
                  <a:cubicBezTo>
                    <a:pt x="1217" y="884"/>
                    <a:pt x="1217" y="884"/>
                    <a:pt x="1217" y="884"/>
                  </a:cubicBezTo>
                  <a:cubicBezTo>
                    <a:pt x="1227" y="863"/>
                    <a:pt x="1227" y="863"/>
                    <a:pt x="1227" y="863"/>
                  </a:cubicBezTo>
                  <a:cubicBezTo>
                    <a:pt x="1213" y="818"/>
                    <a:pt x="1213" y="818"/>
                    <a:pt x="1213" y="818"/>
                  </a:cubicBezTo>
                  <a:cubicBezTo>
                    <a:pt x="1194" y="792"/>
                    <a:pt x="1194" y="792"/>
                    <a:pt x="1194" y="792"/>
                  </a:cubicBezTo>
                  <a:cubicBezTo>
                    <a:pt x="1194" y="777"/>
                    <a:pt x="1194" y="777"/>
                    <a:pt x="1194" y="777"/>
                  </a:cubicBezTo>
                  <a:cubicBezTo>
                    <a:pt x="1211" y="752"/>
                    <a:pt x="1211" y="752"/>
                    <a:pt x="1211" y="752"/>
                  </a:cubicBezTo>
                  <a:cubicBezTo>
                    <a:pt x="1219" y="746"/>
                    <a:pt x="1219" y="746"/>
                    <a:pt x="1219" y="746"/>
                  </a:cubicBezTo>
                  <a:cubicBezTo>
                    <a:pt x="1216" y="737"/>
                    <a:pt x="1216" y="737"/>
                    <a:pt x="1216" y="737"/>
                  </a:cubicBezTo>
                  <a:cubicBezTo>
                    <a:pt x="1209" y="709"/>
                    <a:pt x="1209" y="709"/>
                    <a:pt x="1209" y="709"/>
                  </a:cubicBezTo>
                  <a:cubicBezTo>
                    <a:pt x="1201" y="709"/>
                    <a:pt x="1201" y="709"/>
                    <a:pt x="1201" y="709"/>
                  </a:cubicBezTo>
                  <a:cubicBezTo>
                    <a:pt x="1209" y="684"/>
                    <a:pt x="1209" y="684"/>
                    <a:pt x="1209" y="684"/>
                  </a:cubicBezTo>
                  <a:cubicBezTo>
                    <a:pt x="1214" y="674"/>
                    <a:pt x="1214" y="674"/>
                    <a:pt x="1214" y="674"/>
                  </a:cubicBezTo>
                  <a:cubicBezTo>
                    <a:pt x="1206" y="662"/>
                    <a:pt x="1206" y="662"/>
                    <a:pt x="1206" y="662"/>
                  </a:cubicBezTo>
                  <a:cubicBezTo>
                    <a:pt x="1209" y="632"/>
                    <a:pt x="1209" y="632"/>
                    <a:pt x="1209" y="632"/>
                  </a:cubicBezTo>
                  <a:cubicBezTo>
                    <a:pt x="1249" y="634"/>
                    <a:pt x="1249" y="634"/>
                    <a:pt x="1249" y="634"/>
                  </a:cubicBezTo>
                  <a:cubicBezTo>
                    <a:pt x="1269" y="639"/>
                    <a:pt x="1269" y="639"/>
                    <a:pt x="1269" y="639"/>
                  </a:cubicBezTo>
                  <a:cubicBezTo>
                    <a:pt x="1296" y="634"/>
                    <a:pt x="1296" y="634"/>
                    <a:pt x="1296" y="634"/>
                  </a:cubicBezTo>
                  <a:cubicBezTo>
                    <a:pt x="1314" y="659"/>
                    <a:pt x="1314" y="659"/>
                    <a:pt x="1314" y="659"/>
                  </a:cubicBezTo>
                  <a:cubicBezTo>
                    <a:pt x="1329" y="674"/>
                    <a:pt x="1329" y="674"/>
                    <a:pt x="1329" y="674"/>
                  </a:cubicBezTo>
                  <a:cubicBezTo>
                    <a:pt x="1329" y="689"/>
                    <a:pt x="1329" y="689"/>
                    <a:pt x="1329" y="689"/>
                  </a:cubicBezTo>
                  <a:cubicBezTo>
                    <a:pt x="1357" y="702"/>
                    <a:pt x="1357" y="702"/>
                    <a:pt x="1357" y="702"/>
                  </a:cubicBezTo>
                  <a:cubicBezTo>
                    <a:pt x="1372" y="699"/>
                    <a:pt x="1372" y="699"/>
                    <a:pt x="1372" y="699"/>
                  </a:cubicBezTo>
                  <a:cubicBezTo>
                    <a:pt x="1369" y="732"/>
                    <a:pt x="1369" y="732"/>
                    <a:pt x="1369" y="732"/>
                  </a:cubicBezTo>
                  <a:cubicBezTo>
                    <a:pt x="1354" y="734"/>
                    <a:pt x="1354" y="734"/>
                    <a:pt x="1354" y="734"/>
                  </a:cubicBezTo>
                  <a:cubicBezTo>
                    <a:pt x="1367" y="747"/>
                    <a:pt x="1367" y="747"/>
                    <a:pt x="1367" y="747"/>
                  </a:cubicBezTo>
                  <a:cubicBezTo>
                    <a:pt x="1367" y="762"/>
                    <a:pt x="1367" y="762"/>
                    <a:pt x="1367" y="762"/>
                  </a:cubicBezTo>
                  <a:cubicBezTo>
                    <a:pt x="1372" y="772"/>
                    <a:pt x="1372" y="772"/>
                    <a:pt x="1372" y="772"/>
                  </a:cubicBezTo>
                  <a:cubicBezTo>
                    <a:pt x="1392" y="777"/>
                    <a:pt x="1392" y="777"/>
                    <a:pt x="1392" y="777"/>
                  </a:cubicBezTo>
                  <a:cubicBezTo>
                    <a:pt x="1397" y="792"/>
                    <a:pt x="1397" y="792"/>
                    <a:pt x="1397" y="792"/>
                  </a:cubicBezTo>
                  <a:cubicBezTo>
                    <a:pt x="1412" y="802"/>
                    <a:pt x="1412" y="802"/>
                    <a:pt x="1412" y="802"/>
                  </a:cubicBezTo>
                  <a:cubicBezTo>
                    <a:pt x="1422" y="795"/>
                    <a:pt x="1422" y="795"/>
                    <a:pt x="1422" y="795"/>
                  </a:cubicBezTo>
                  <a:cubicBezTo>
                    <a:pt x="1434" y="780"/>
                    <a:pt x="1434" y="780"/>
                    <a:pt x="1434" y="780"/>
                  </a:cubicBezTo>
                  <a:cubicBezTo>
                    <a:pt x="1449" y="767"/>
                    <a:pt x="1449" y="767"/>
                    <a:pt x="1449" y="767"/>
                  </a:cubicBezTo>
                  <a:cubicBezTo>
                    <a:pt x="1452" y="757"/>
                    <a:pt x="1452" y="757"/>
                    <a:pt x="1452" y="757"/>
                  </a:cubicBezTo>
                  <a:cubicBezTo>
                    <a:pt x="1452" y="747"/>
                    <a:pt x="1452" y="747"/>
                    <a:pt x="1452" y="747"/>
                  </a:cubicBezTo>
                  <a:cubicBezTo>
                    <a:pt x="1462" y="724"/>
                    <a:pt x="1462" y="724"/>
                    <a:pt x="1462" y="724"/>
                  </a:cubicBezTo>
                  <a:cubicBezTo>
                    <a:pt x="1477" y="757"/>
                    <a:pt x="1477" y="757"/>
                    <a:pt x="1477" y="757"/>
                  </a:cubicBezTo>
                  <a:cubicBezTo>
                    <a:pt x="1492" y="782"/>
                    <a:pt x="1492" y="782"/>
                    <a:pt x="1492" y="782"/>
                  </a:cubicBezTo>
                  <a:cubicBezTo>
                    <a:pt x="1484" y="797"/>
                    <a:pt x="1484" y="797"/>
                    <a:pt x="1484" y="797"/>
                  </a:cubicBezTo>
                  <a:cubicBezTo>
                    <a:pt x="1504" y="800"/>
                    <a:pt x="1504" y="800"/>
                    <a:pt x="1504" y="800"/>
                  </a:cubicBezTo>
                  <a:cubicBezTo>
                    <a:pt x="1509" y="820"/>
                    <a:pt x="1509" y="820"/>
                    <a:pt x="1509" y="820"/>
                  </a:cubicBezTo>
                  <a:cubicBezTo>
                    <a:pt x="1509" y="837"/>
                    <a:pt x="1509" y="837"/>
                    <a:pt x="1509" y="837"/>
                  </a:cubicBezTo>
                  <a:cubicBezTo>
                    <a:pt x="1520" y="847"/>
                    <a:pt x="1520" y="847"/>
                    <a:pt x="1520" y="847"/>
                  </a:cubicBezTo>
                  <a:cubicBezTo>
                    <a:pt x="1528" y="855"/>
                    <a:pt x="1528" y="855"/>
                    <a:pt x="1528" y="855"/>
                  </a:cubicBezTo>
                  <a:cubicBezTo>
                    <a:pt x="1540" y="856"/>
                    <a:pt x="1540" y="856"/>
                    <a:pt x="1540" y="856"/>
                  </a:cubicBezTo>
                  <a:cubicBezTo>
                    <a:pt x="1545" y="869"/>
                    <a:pt x="1545" y="869"/>
                    <a:pt x="1545" y="869"/>
                  </a:cubicBezTo>
                  <a:cubicBezTo>
                    <a:pt x="1550" y="880"/>
                    <a:pt x="1550" y="880"/>
                    <a:pt x="1550" y="880"/>
                  </a:cubicBezTo>
                  <a:cubicBezTo>
                    <a:pt x="1561" y="887"/>
                    <a:pt x="1561" y="887"/>
                    <a:pt x="1561" y="887"/>
                  </a:cubicBezTo>
                  <a:cubicBezTo>
                    <a:pt x="1566" y="893"/>
                    <a:pt x="1566" y="893"/>
                    <a:pt x="1566" y="893"/>
                  </a:cubicBezTo>
                  <a:cubicBezTo>
                    <a:pt x="1579" y="897"/>
                    <a:pt x="1579" y="897"/>
                    <a:pt x="1579" y="897"/>
                  </a:cubicBezTo>
                  <a:cubicBezTo>
                    <a:pt x="1586" y="911"/>
                    <a:pt x="1586" y="911"/>
                    <a:pt x="1586" y="911"/>
                  </a:cubicBezTo>
                  <a:cubicBezTo>
                    <a:pt x="1560" y="916"/>
                    <a:pt x="1560" y="916"/>
                    <a:pt x="1560" y="916"/>
                  </a:cubicBezTo>
                  <a:cubicBezTo>
                    <a:pt x="1554" y="932"/>
                    <a:pt x="1554" y="932"/>
                    <a:pt x="1554" y="932"/>
                  </a:cubicBezTo>
                  <a:cubicBezTo>
                    <a:pt x="1581" y="921"/>
                    <a:pt x="1581" y="921"/>
                    <a:pt x="1581" y="921"/>
                  </a:cubicBezTo>
                  <a:cubicBezTo>
                    <a:pt x="1595" y="914"/>
                    <a:pt x="1595" y="914"/>
                    <a:pt x="1595" y="914"/>
                  </a:cubicBezTo>
                  <a:cubicBezTo>
                    <a:pt x="1605" y="912"/>
                    <a:pt x="1605" y="912"/>
                    <a:pt x="1605" y="912"/>
                  </a:cubicBezTo>
                  <a:cubicBezTo>
                    <a:pt x="1605" y="932"/>
                    <a:pt x="1605" y="932"/>
                    <a:pt x="1605" y="932"/>
                  </a:cubicBezTo>
                  <a:cubicBezTo>
                    <a:pt x="1616" y="923"/>
                    <a:pt x="1616" y="923"/>
                    <a:pt x="1616" y="923"/>
                  </a:cubicBezTo>
                  <a:cubicBezTo>
                    <a:pt x="1629" y="932"/>
                    <a:pt x="1629" y="932"/>
                    <a:pt x="1629" y="932"/>
                  </a:cubicBezTo>
                  <a:cubicBezTo>
                    <a:pt x="1634" y="959"/>
                    <a:pt x="1634" y="959"/>
                    <a:pt x="1634" y="959"/>
                  </a:cubicBezTo>
                  <a:cubicBezTo>
                    <a:pt x="1634" y="978"/>
                    <a:pt x="1634" y="978"/>
                    <a:pt x="1634" y="978"/>
                  </a:cubicBezTo>
                  <a:cubicBezTo>
                    <a:pt x="1613" y="994"/>
                    <a:pt x="1613" y="994"/>
                    <a:pt x="1613" y="994"/>
                  </a:cubicBezTo>
                  <a:cubicBezTo>
                    <a:pt x="1596" y="997"/>
                    <a:pt x="1596" y="997"/>
                    <a:pt x="1596" y="997"/>
                  </a:cubicBezTo>
                  <a:cubicBezTo>
                    <a:pt x="1578" y="1004"/>
                    <a:pt x="1578" y="1004"/>
                    <a:pt x="1578" y="1004"/>
                  </a:cubicBezTo>
                  <a:cubicBezTo>
                    <a:pt x="1546" y="1031"/>
                    <a:pt x="1546" y="1031"/>
                    <a:pt x="1546" y="1031"/>
                  </a:cubicBezTo>
                  <a:cubicBezTo>
                    <a:pt x="1525" y="1037"/>
                    <a:pt x="1525" y="1037"/>
                    <a:pt x="1525" y="1037"/>
                  </a:cubicBezTo>
                  <a:cubicBezTo>
                    <a:pt x="1517" y="1031"/>
                    <a:pt x="1517" y="1031"/>
                    <a:pt x="1517" y="1031"/>
                  </a:cubicBezTo>
                  <a:cubicBezTo>
                    <a:pt x="1494" y="1032"/>
                    <a:pt x="1494" y="1032"/>
                    <a:pt x="1494" y="1032"/>
                  </a:cubicBezTo>
                  <a:cubicBezTo>
                    <a:pt x="1472" y="1031"/>
                    <a:pt x="1472" y="1031"/>
                    <a:pt x="1472" y="1031"/>
                  </a:cubicBezTo>
                  <a:cubicBezTo>
                    <a:pt x="1437" y="1029"/>
                    <a:pt x="1437" y="1029"/>
                    <a:pt x="1437" y="1029"/>
                  </a:cubicBezTo>
                  <a:cubicBezTo>
                    <a:pt x="1423" y="1041"/>
                    <a:pt x="1423" y="1041"/>
                    <a:pt x="1423" y="1041"/>
                  </a:cubicBezTo>
                  <a:cubicBezTo>
                    <a:pt x="1421" y="1048"/>
                    <a:pt x="1421" y="1048"/>
                    <a:pt x="1421" y="1048"/>
                  </a:cubicBezTo>
                  <a:cubicBezTo>
                    <a:pt x="1408" y="1051"/>
                    <a:pt x="1408" y="1051"/>
                    <a:pt x="1408" y="1051"/>
                  </a:cubicBezTo>
                  <a:cubicBezTo>
                    <a:pt x="1394" y="1070"/>
                    <a:pt x="1394" y="1070"/>
                    <a:pt x="1394" y="1070"/>
                  </a:cubicBezTo>
                  <a:cubicBezTo>
                    <a:pt x="1386" y="1083"/>
                    <a:pt x="1386" y="1083"/>
                    <a:pt x="1386" y="1083"/>
                  </a:cubicBezTo>
                  <a:cubicBezTo>
                    <a:pt x="1381" y="1085"/>
                    <a:pt x="1381" y="1085"/>
                    <a:pt x="1381" y="1085"/>
                  </a:cubicBezTo>
                  <a:cubicBezTo>
                    <a:pt x="1380" y="1098"/>
                    <a:pt x="1380" y="1098"/>
                    <a:pt x="1380" y="1098"/>
                  </a:cubicBezTo>
                  <a:cubicBezTo>
                    <a:pt x="1364" y="1119"/>
                    <a:pt x="1364" y="1119"/>
                    <a:pt x="1364" y="1119"/>
                  </a:cubicBezTo>
                  <a:cubicBezTo>
                    <a:pt x="1365" y="1121"/>
                    <a:pt x="1365" y="1121"/>
                    <a:pt x="1365" y="1121"/>
                  </a:cubicBezTo>
                  <a:cubicBezTo>
                    <a:pt x="1378" y="1108"/>
                    <a:pt x="1378" y="1108"/>
                    <a:pt x="1378" y="1108"/>
                  </a:cubicBezTo>
                  <a:cubicBezTo>
                    <a:pt x="1391" y="1086"/>
                    <a:pt x="1391" y="1086"/>
                    <a:pt x="1391" y="1086"/>
                  </a:cubicBezTo>
                  <a:cubicBezTo>
                    <a:pt x="1417" y="1063"/>
                    <a:pt x="1417" y="1063"/>
                    <a:pt x="1417" y="1063"/>
                  </a:cubicBezTo>
                  <a:cubicBezTo>
                    <a:pt x="1447" y="1048"/>
                    <a:pt x="1447" y="1048"/>
                    <a:pt x="1447" y="1048"/>
                  </a:cubicBezTo>
                  <a:cubicBezTo>
                    <a:pt x="1453" y="1048"/>
                    <a:pt x="1453" y="1048"/>
                    <a:pt x="1453" y="1048"/>
                  </a:cubicBezTo>
                  <a:cubicBezTo>
                    <a:pt x="1463" y="1046"/>
                    <a:pt x="1463" y="1046"/>
                    <a:pt x="1463" y="1046"/>
                  </a:cubicBezTo>
                  <a:cubicBezTo>
                    <a:pt x="1476" y="1051"/>
                    <a:pt x="1476" y="1051"/>
                    <a:pt x="1476" y="1051"/>
                  </a:cubicBezTo>
                  <a:cubicBezTo>
                    <a:pt x="1480" y="1062"/>
                    <a:pt x="1480" y="1062"/>
                    <a:pt x="1480" y="1062"/>
                  </a:cubicBezTo>
                  <a:cubicBezTo>
                    <a:pt x="1466" y="1078"/>
                    <a:pt x="1466" y="1078"/>
                    <a:pt x="1466" y="1078"/>
                  </a:cubicBezTo>
                  <a:cubicBezTo>
                    <a:pt x="1449" y="1077"/>
                    <a:pt x="1449" y="1077"/>
                    <a:pt x="1449" y="1077"/>
                  </a:cubicBezTo>
                  <a:cubicBezTo>
                    <a:pt x="1446" y="1080"/>
                    <a:pt x="1446" y="1080"/>
                    <a:pt x="1446" y="1080"/>
                  </a:cubicBezTo>
                  <a:cubicBezTo>
                    <a:pt x="1457" y="1083"/>
                    <a:pt x="1457" y="1083"/>
                    <a:pt x="1457" y="1083"/>
                  </a:cubicBezTo>
                  <a:cubicBezTo>
                    <a:pt x="1461" y="1088"/>
                    <a:pt x="1461" y="1088"/>
                    <a:pt x="1461" y="1088"/>
                  </a:cubicBezTo>
                  <a:cubicBezTo>
                    <a:pt x="1470" y="1082"/>
                    <a:pt x="1470" y="1082"/>
                    <a:pt x="1470" y="1082"/>
                  </a:cubicBezTo>
                  <a:cubicBezTo>
                    <a:pt x="1476" y="1084"/>
                    <a:pt x="1476" y="1084"/>
                    <a:pt x="1476" y="1084"/>
                  </a:cubicBezTo>
                  <a:cubicBezTo>
                    <a:pt x="1476" y="1090"/>
                    <a:pt x="1476" y="1090"/>
                    <a:pt x="1476" y="1090"/>
                  </a:cubicBezTo>
                  <a:cubicBezTo>
                    <a:pt x="1476" y="1095"/>
                    <a:pt x="1476" y="1095"/>
                    <a:pt x="1476" y="1095"/>
                  </a:cubicBezTo>
                  <a:cubicBezTo>
                    <a:pt x="1473" y="1101"/>
                    <a:pt x="1473" y="1101"/>
                    <a:pt x="1473" y="1101"/>
                  </a:cubicBezTo>
                  <a:cubicBezTo>
                    <a:pt x="1475" y="1102"/>
                    <a:pt x="1475" y="1102"/>
                    <a:pt x="1475" y="1102"/>
                  </a:cubicBezTo>
                  <a:cubicBezTo>
                    <a:pt x="1479" y="1101"/>
                    <a:pt x="1479" y="1101"/>
                    <a:pt x="1479" y="1101"/>
                  </a:cubicBezTo>
                  <a:cubicBezTo>
                    <a:pt x="1481" y="1106"/>
                    <a:pt x="1481" y="1106"/>
                    <a:pt x="1481" y="1106"/>
                  </a:cubicBezTo>
                  <a:cubicBezTo>
                    <a:pt x="1474" y="1125"/>
                    <a:pt x="1474" y="1125"/>
                    <a:pt x="1474" y="1125"/>
                  </a:cubicBezTo>
                  <a:cubicBezTo>
                    <a:pt x="1486" y="1144"/>
                    <a:pt x="1486" y="1144"/>
                    <a:pt x="1486" y="1144"/>
                  </a:cubicBezTo>
                  <a:cubicBezTo>
                    <a:pt x="1496" y="1156"/>
                    <a:pt x="1496" y="1156"/>
                    <a:pt x="1496" y="1156"/>
                  </a:cubicBezTo>
                  <a:cubicBezTo>
                    <a:pt x="1515" y="1151"/>
                    <a:pt x="1515" y="1151"/>
                    <a:pt x="1515" y="1151"/>
                  </a:cubicBezTo>
                  <a:cubicBezTo>
                    <a:pt x="1516" y="1156"/>
                    <a:pt x="1516" y="1156"/>
                    <a:pt x="1516" y="1156"/>
                  </a:cubicBezTo>
                  <a:cubicBezTo>
                    <a:pt x="1526" y="1154"/>
                    <a:pt x="1526" y="1154"/>
                    <a:pt x="1526" y="1154"/>
                  </a:cubicBezTo>
                  <a:cubicBezTo>
                    <a:pt x="1524" y="1146"/>
                    <a:pt x="1524" y="1146"/>
                    <a:pt x="1524" y="1146"/>
                  </a:cubicBezTo>
                  <a:cubicBezTo>
                    <a:pt x="1538" y="1121"/>
                    <a:pt x="1538" y="1121"/>
                    <a:pt x="1538" y="1121"/>
                  </a:cubicBezTo>
                  <a:cubicBezTo>
                    <a:pt x="1544" y="1120"/>
                    <a:pt x="1544" y="1120"/>
                    <a:pt x="1544" y="1120"/>
                  </a:cubicBezTo>
                  <a:cubicBezTo>
                    <a:pt x="1543" y="1141"/>
                    <a:pt x="1543" y="1141"/>
                    <a:pt x="1543" y="1141"/>
                  </a:cubicBezTo>
                  <a:cubicBezTo>
                    <a:pt x="1552" y="1141"/>
                    <a:pt x="1552" y="1141"/>
                    <a:pt x="1552" y="1141"/>
                  </a:cubicBezTo>
                  <a:cubicBezTo>
                    <a:pt x="1554" y="1148"/>
                    <a:pt x="1554" y="1148"/>
                    <a:pt x="1554" y="1148"/>
                  </a:cubicBezTo>
                  <a:cubicBezTo>
                    <a:pt x="1541" y="1158"/>
                    <a:pt x="1541" y="1158"/>
                    <a:pt x="1541" y="1158"/>
                  </a:cubicBezTo>
                  <a:cubicBezTo>
                    <a:pt x="1527" y="1159"/>
                    <a:pt x="1527" y="1159"/>
                    <a:pt x="1527" y="1159"/>
                  </a:cubicBezTo>
                  <a:cubicBezTo>
                    <a:pt x="1529" y="1167"/>
                    <a:pt x="1529" y="1167"/>
                    <a:pt x="1529" y="1167"/>
                  </a:cubicBezTo>
                  <a:cubicBezTo>
                    <a:pt x="1521" y="1170"/>
                    <a:pt x="1521" y="1170"/>
                    <a:pt x="1521" y="1170"/>
                  </a:cubicBezTo>
                  <a:cubicBezTo>
                    <a:pt x="1506" y="1178"/>
                    <a:pt x="1506" y="1178"/>
                    <a:pt x="1506" y="1178"/>
                  </a:cubicBezTo>
                  <a:cubicBezTo>
                    <a:pt x="1484" y="1183"/>
                    <a:pt x="1484" y="1183"/>
                    <a:pt x="1484" y="1183"/>
                  </a:cubicBezTo>
                  <a:cubicBezTo>
                    <a:pt x="1459" y="1206"/>
                    <a:pt x="1459" y="1206"/>
                    <a:pt x="1459" y="1206"/>
                  </a:cubicBezTo>
                  <a:cubicBezTo>
                    <a:pt x="1451" y="1209"/>
                    <a:pt x="1451" y="1209"/>
                    <a:pt x="1451" y="1209"/>
                  </a:cubicBezTo>
                  <a:cubicBezTo>
                    <a:pt x="1448" y="1214"/>
                    <a:pt x="1448" y="1214"/>
                    <a:pt x="1448" y="1214"/>
                  </a:cubicBezTo>
                  <a:cubicBezTo>
                    <a:pt x="1443" y="1213"/>
                    <a:pt x="1443" y="1213"/>
                    <a:pt x="1443" y="1213"/>
                  </a:cubicBezTo>
                  <a:cubicBezTo>
                    <a:pt x="1437" y="1203"/>
                    <a:pt x="1437" y="1203"/>
                    <a:pt x="1437" y="1203"/>
                  </a:cubicBezTo>
                  <a:cubicBezTo>
                    <a:pt x="1436" y="1188"/>
                    <a:pt x="1436" y="1188"/>
                    <a:pt x="1436" y="1188"/>
                  </a:cubicBezTo>
                  <a:cubicBezTo>
                    <a:pt x="1443" y="1183"/>
                    <a:pt x="1443" y="1183"/>
                    <a:pt x="1443" y="1183"/>
                  </a:cubicBezTo>
                  <a:cubicBezTo>
                    <a:pt x="1457" y="1171"/>
                    <a:pt x="1457" y="1171"/>
                    <a:pt x="1457" y="1171"/>
                  </a:cubicBezTo>
                  <a:cubicBezTo>
                    <a:pt x="1466" y="1167"/>
                    <a:pt x="1466" y="1167"/>
                    <a:pt x="1466" y="1167"/>
                  </a:cubicBezTo>
                  <a:cubicBezTo>
                    <a:pt x="1473" y="1173"/>
                    <a:pt x="1473" y="1173"/>
                    <a:pt x="1473" y="1173"/>
                  </a:cubicBezTo>
                  <a:cubicBezTo>
                    <a:pt x="1483" y="1167"/>
                    <a:pt x="1483" y="1167"/>
                    <a:pt x="1483" y="1167"/>
                  </a:cubicBezTo>
                  <a:cubicBezTo>
                    <a:pt x="1481" y="1159"/>
                    <a:pt x="1481" y="1159"/>
                    <a:pt x="1481" y="1159"/>
                  </a:cubicBezTo>
                  <a:cubicBezTo>
                    <a:pt x="1482" y="1151"/>
                    <a:pt x="1482" y="1151"/>
                    <a:pt x="1482" y="1151"/>
                  </a:cubicBezTo>
                  <a:lnTo>
                    <a:pt x="1477" y="11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69" name="Central African Republic">
              <a:extLst>
                <a:ext uri="{FF2B5EF4-FFF2-40B4-BE49-F238E27FC236}">
                  <a16:creationId xmlns="" xmlns:a16="http://schemas.microsoft.com/office/drawing/2014/main" id="{A7F70F66-18DE-4B4E-8EE3-09EF06CC261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8056" y="4208703"/>
              <a:ext cx="411936" cy="277285"/>
            </a:xfrm>
            <a:custGeom>
              <a:avLst/>
              <a:gdLst/>
              <a:ahLst/>
              <a:cxnLst>
                <a:cxn ang="0">
                  <a:pos x="62" y="335"/>
                </a:cxn>
                <a:cxn ang="0">
                  <a:pos x="58" y="307"/>
                </a:cxn>
                <a:cxn ang="0">
                  <a:pos x="34" y="291"/>
                </a:cxn>
                <a:cxn ang="0">
                  <a:pos x="24" y="261"/>
                </a:cxn>
                <a:cxn ang="0">
                  <a:pos x="0" y="241"/>
                </a:cxn>
                <a:cxn ang="0">
                  <a:pos x="0" y="181"/>
                </a:cxn>
                <a:cxn ang="0">
                  <a:pos x="48" y="139"/>
                </a:cxn>
                <a:cxn ang="0">
                  <a:pos x="70" y="141"/>
                </a:cxn>
                <a:cxn ang="0">
                  <a:pos x="84" y="129"/>
                </a:cxn>
                <a:cxn ang="0">
                  <a:pos x="98" y="141"/>
                </a:cxn>
                <a:cxn ang="0">
                  <a:pos x="132" y="127"/>
                </a:cxn>
                <a:cxn ang="0">
                  <a:pos x="160" y="125"/>
                </a:cxn>
                <a:cxn ang="0">
                  <a:pos x="184" y="101"/>
                </a:cxn>
                <a:cxn ang="0">
                  <a:pos x="180" y="84"/>
                </a:cxn>
                <a:cxn ang="0">
                  <a:pos x="208" y="84"/>
                </a:cxn>
                <a:cxn ang="0">
                  <a:pos x="235" y="80"/>
                </a:cxn>
                <a:cxn ang="0">
                  <a:pos x="261" y="48"/>
                </a:cxn>
                <a:cxn ang="0">
                  <a:pos x="269" y="14"/>
                </a:cxn>
                <a:cxn ang="0">
                  <a:pos x="331" y="0"/>
                </a:cxn>
                <a:cxn ang="0">
                  <a:pos x="337" y="22"/>
                </a:cxn>
                <a:cxn ang="0">
                  <a:pos x="355" y="40"/>
                </a:cxn>
                <a:cxn ang="0">
                  <a:pos x="357" y="68"/>
                </a:cxn>
                <a:cxn ang="0">
                  <a:pos x="347" y="84"/>
                </a:cxn>
                <a:cxn ang="0">
                  <a:pos x="373" y="97"/>
                </a:cxn>
                <a:cxn ang="0">
                  <a:pos x="393" y="95"/>
                </a:cxn>
                <a:cxn ang="0">
                  <a:pos x="391" y="111"/>
                </a:cxn>
                <a:cxn ang="0">
                  <a:pos x="425" y="133"/>
                </a:cxn>
                <a:cxn ang="0">
                  <a:pos x="423" y="145"/>
                </a:cxn>
                <a:cxn ang="0">
                  <a:pos x="461" y="169"/>
                </a:cxn>
                <a:cxn ang="0">
                  <a:pos x="459" y="181"/>
                </a:cxn>
                <a:cxn ang="0">
                  <a:pos x="499" y="207"/>
                </a:cxn>
                <a:cxn ang="0">
                  <a:pos x="505" y="243"/>
                </a:cxn>
                <a:cxn ang="0">
                  <a:pos x="425" y="215"/>
                </a:cxn>
                <a:cxn ang="0">
                  <a:pos x="415" y="223"/>
                </a:cxn>
                <a:cxn ang="0">
                  <a:pos x="409" y="233"/>
                </a:cxn>
                <a:cxn ang="0">
                  <a:pos x="391" y="223"/>
                </a:cxn>
                <a:cxn ang="0">
                  <a:pos x="371" y="235"/>
                </a:cxn>
                <a:cxn ang="0">
                  <a:pos x="339" y="241"/>
                </a:cxn>
                <a:cxn ang="0">
                  <a:pos x="323" y="239"/>
                </a:cxn>
                <a:cxn ang="0">
                  <a:pos x="301" y="261"/>
                </a:cxn>
                <a:cxn ang="0">
                  <a:pos x="259" y="247"/>
                </a:cxn>
                <a:cxn ang="0">
                  <a:pos x="235" y="247"/>
                </a:cxn>
                <a:cxn ang="0">
                  <a:pos x="208" y="231"/>
                </a:cxn>
                <a:cxn ang="0">
                  <a:pos x="192" y="231"/>
                </a:cxn>
                <a:cxn ang="0">
                  <a:pos x="176" y="249"/>
                </a:cxn>
                <a:cxn ang="0">
                  <a:pos x="166" y="249"/>
                </a:cxn>
                <a:cxn ang="0">
                  <a:pos x="158" y="279"/>
                </a:cxn>
                <a:cxn ang="0">
                  <a:pos x="124" y="277"/>
                </a:cxn>
                <a:cxn ang="0">
                  <a:pos x="110" y="285"/>
                </a:cxn>
                <a:cxn ang="0">
                  <a:pos x="94" y="285"/>
                </a:cxn>
                <a:cxn ang="0">
                  <a:pos x="62" y="335"/>
                </a:cxn>
              </a:cxnLst>
              <a:rect l="0" t="0" r="r" b="b"/>
              <a:pathLst>
                <a:path w="505" h="335">
                  <a:moveTo>
                    <a:pt x="62" y="335"/>
                  </a:moveTo>
                  <a:lnTo>
                    <a:pt x="58" y="307"/>
                  </a:lnTo>
                  <a:lnTo>
                    <a:pt x="34" y="291"/>
                  </a:lnTo>
                  <a:lnTo>
                    <a:pt x="24" y="261"/>
                  </a:lnTo>
                  <a:lnTo>
                    <a:pt x="0" y="241"/>
                  </a:lnTo>
                  <a:lnTo>
                    <a:pt x="0" y="181"/>
                  </a:lnTo>
                  <a:lnTo>
                    <a:pt x="48" y="139"/>
                  </a:lnTo>
                  <a:lnTo>
                    <a:pt x="70" y="141"/>
                  </a:lnTo>
                  <a:lnTo>
                    <a:pt x="84" y="129"/>
                  </a:lnTo>
                  <a:lnTo>
                    <a:pt x="98" y="141"/>
                  </a:lnTo>
                  <a:lnTo>
                    <a:pt x="132" y="127"/>
                  </a:lnTo>
                  <a:lnTo>
                    <a:pt x="160" y="125"/>
                  </a:lnTo>
                  <a:lnTo>
                    <a:pt x="184" y="101"/>
                  </a:lnTo>
                  <a:lnTo>
                    <a:pt x="180" y="84"/>
                  </a:lnTo>
                  <a:lnTo>
                    <a:pt x="208" y="84"/>
                  </a:lnTo>
                  <a:lnTo>
                    <a:pt x="235" y="80"/>
                  </a:lnTo>
                  <a:lnTo>
                    <a:pt x="261" y="48"/>
                  </a:lnTo>
                  <a:lnTo>
                    <a:pt x="269" y="14"/>
                  </a:lnTo>
                  <a:lnTo>
                    <a:pt x="331" y="0"/>
                  </a:lnTo>
                  <a:lnTo>
                    <a:pt x="337" y="22"/>
                  </a:lnTo>
                  <a:lnTo>
                    <a:pt x="355" y="40"/>
                  </a:lnTo>
                  <a:lnTo>
                    <a:pt x="357" y="68"/>
                  </a:lnTo>
                  <a:lnTo>
                    <a:pt x="347" y="84"/>
                  </a:lnTo>
                  <a:lnTo>
                    <a:pt x="373" y="97"/>
                  </a:lnTo>
                  <a:lnTo>
                    <a:pt x="393" y="95"/>
                  </a:lnTo>
                  <a:lnTo>
                    <a:pt x="391" y="111"/>
                  </a:lnTo>
                  <a:lnTo>
                    <a:pt x="425" y="133"/>
                  </a:lnTo>
                  <a:lnTo>
                    <a:pt x="423" y="145"/>
                  </a:lnTo>
                  <a:lnTo>
                    <a:pt x="461" y="169"/>
                  </a:lnTo>
                  <a:lnTo>
                    <a:pt x="459" y="181"/>
                  </a:lnTo>
                  <a:lnTo>
                    <a:pt x="499" y="207"/>
                  </a:lnTo>
                  <a:lnTo>
                    <a:pt x="505" y="243"/>
                  </a:lnTo>
                  <a:lnTo>
                    <a:pt x="425" y="215"/>
                  </a:lnTo>
                  <a:lnTo>
                    <a:pt x="415" y="223"/>
                  </a:lnTo>
                  <a:lnTo>
                    <a:pt x="409" y="233"/>
                  </a:lnTo>
                  <a:lnTo>
                    <a:pt x="391" y="223"/>
                  </a:lnTo>
                  <a:lnTo>
                    <a:pt x="371" y="235"/>
                  </a:lnTo>
                  <a:lnTo>
                    <a:pt x="339" y="241"/>
                  </a:lnTo>
                  <a:lnTo>
                    <a:pt x="323" y="239"/>
                  </a:lnTo>
                  <a:lnTo>
                    <a:pt x="301" y="261"/>
                  </a:lnTo>
                  <a:lnTo>
                    <a:pt x="259" y="247"/>
                  </a:lnTo>
                  <a:lnTo>
                    <a:pt x="235" y="247"/>
                  </a:lnTo>
                  <a:lnTo>
                    <a:pt x="208" y="231"/>
                  </a:lnTo>
                  <a:lnTo>
                    <a:pt x="192" y="231"/>
                  </a:lnTo>
                  <a:lnTo>
                    <a:pt x="176" y="249"/>
                  </a:lnTo>
                  <a:lnTo>
                    <a:pt x="166" y="249"/>
                  </a:lnTo>
                  <a:lnTo>
                    <a:pt x="158" y="279"/>
                  </a:lnTo>
                  <a:lnTo>
                    <a:pt x="124" y="277"/>
                  </a:lnTo>
                  <a:lnTo>
                    <a:pt x="110" y="285"/>
                  </a:lnTo>
                  <a:lnTo>
                    <a:pt x="94" y="285"/>
                  </a:lnTo>
                  <a:lnTo>
                    <a:pt x="62" y="33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0" name="Chad">
              <a:extLst>
                <a:ext uri="{FF2B5EF4-FFF2-40B4-BE49-F238E27FC236}">
                  <a16:creationId xmlns="" xmlns:a16="http://schemas.microsoft.com/office/drawing/2014/main" id="{69D04014-F2C7-4E8B-BD8B-18718ACFE983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6819" y="3795726"/>
              <a:ext cx="324082" cy="530970"/>
            </a:xfrm>
            <a:custGeom>
              <a:avLst/>
              <a:gdLst/>
              <a:ahLst/>
              <a:cxnLst>
                <a:cxn ang="0">
                  <a:pos x="34" y="432"/>
                </a:cxn>
                <a:cxn ang="0">
                  <a:pos x="6" y="384"/>
                </a:cxn>
                <a:cxn ang="0">
                  <a:pos x="0" y="360"/>
                </a:cxn>
                <a:cxn ang="0">
                  <a:pos x="72" y="280"/>
                </a:cxn>
                <a:cxn ang="0">
                  <a:pos x="82" y="150"/>
                </a:cxn>
                <a:cxn ang="0">
                  <a:pos x="104" y="120"/>
                </a:cxn>
                <a:cxn ang="0">
                  <a:pos x="80" y="86"/>
                </a:cxn>
                <a:cxn ang="0">
                  <a:pos x="84" y="46"/>
                </a:cxn>
                <a:cxn ang="0">
                  <a:pos x="66" y="14"/>
                </a:cxn>
                <a:cxn ang="0">
                  <a:pos x="110" y="0"/>
                </a:cxn>
                <a:cxn ang="0">
                  <a:pos x="399" y="170"/>
                </a:cxn>
                <a:cxn ang="0">
                  <a:pos x="397" y="322"/>
                </a:cxn>
                <a:cxn ang="0">
                  <a:pos x="359" y="330"/>
                </a:cxn>
                <a:cxn ang="0">
                  <a:pos x="359" y="354"/>
                </a:cxn>
                <a:cxn ang="0">
                  <a:pos x="343" y="364"/>
                </a:cxn>
                <a:cxn ang="0">
                  <a:pos x="355" y="384"/>
                </a:cxn>
                <a:cxn ang="0">
                  <a:pos x="323" y="400"/>
                </a:cxn>
                <a:cxn ang="0">
                  <a:pos x="333" y="414"/>
                </a:cxn>
                <a:cxn ang="0">
                  <a:pos x="329" y="428"/>
                </a:cxn>
                <a:cxn ang="0">
                  <a:pos x="345" y="438"/>
                </a:cxn>
                <a:cxn ang="0">
                  <a:pos x="365" y="490"/>
                </a:cxn>
                <a:cxn ang="0">
                  <a:pos x="375" y="496"/>
                </a:cxn>
                <a:cxn ang="0">
                  <a:pos x="371" y="506"/>
                </a:cxn>
                <a:cxn ang="0">
                  <a:pos x="309" y="520"/>
                </a:cxn>
                <a:cxn ang="0">
                  <a:pos x="301" y="554"/>
                </a:cxn>
                <a:cxn ang="0">
                  <a:pos x="275" y="586"/>
                </a:cxn>
                <a:cxn ang="0">
                  <a:pos x="248" y="590"/>
                </a:cxn>
                <a:cxn ang="0">
                  <a:pos x="220" y="590"/>
                </a:cxn>
                <a:cxn ang="0">
                  <a:pos x="224" y="607"/>
                </a:cxn>
                <a:cxn ang="0">
                  <a:pos x="200" y="631"/>
                </a:cxn>
                <a:cxn ang="0">
                  <a:pos x="172" y="633"/>
                </a:cxn>
                <a:cxn ang="0">
                  <a:pos x="138" y="647"/>
                </a:cxn>
                <a:cxn ang="0">
                  <a:pos x="124" y="635"/>
                </a:cxn>
                <a:cxn ang="0">
                  <a:pos x="110" y="647"/>
                </a:cxn>
                <a:cxn ang="0">
                  <a:pos x="88" y="645"/>
                </a:cxn>
                <a:cxn ang="0">
                  <a:pos x="82" y="605"/>
                </a:cxn>
                <a:cxn ang="0">
                  <a:pos x="64" y="603"/>
                </a:cxn>
                <a:cxn ang="0">
                  <a:pos x="34" y="566"/>
                </a:cxn>
                <a:cxn ang="0">
                  <a:pos x="44" y="554"/>
                </a:cxn>
                <a:cxn ang="0">
                  <a:pos x="58" y="556"/>
                </a:cxn>
                <a:cxn ang="0">
                  <a:pos x="84" y="550"/>
                </a:cxn>
                <a:cxn ang="0">
                  <a:pos x="66" y="518"/>
                </a:cxn>
                <a:cxn ang="0">
                  <a:pos x="68" y="480"/>
                </a:cxn>
                <a:cxn ang="0">
                  <a:pos x="52" y="434"/>
                </a:cxn>
                <a:cxn ang="0">
                  <a:pos x="34" y="432"/>
                </a:cxn>
              </a:cxnLst>
              <a:rect l="0" t="0" r="r" b="b"/>
              <a:pathLst>
                <a:path w="399" h="647">
                  <a:moveTo>
                    <a:pt x="34" y="432"/>
                  </a:moveTo>
                  <a:lnTo>
                    <a:pt x="6" y="384"/>
                  </a:lnTo>
                  <a:lnTo>
                    <a:pt x="0" y="360"/>
                  </a:lnTo>
                  <a:lnTo>
                    <a:pt x="72" y="280"/>
                  </a:lnTo>
                  <a:lnTo>
                    <a:pt x="82" y="150"/>
                  </a:lnTo>
                  <a:lnTo>
                    <a:pt x="104" y="120"/>
                  </a:lnTo>
                  <a:lnTo>
                    <a:pt x="80" y="86"/>
                  </a:lnTo>
                  <a:lnTo>
                    <a:pt x="84" y="46"/>
                  </a:lnTo>
                  <a:lnTo>
                    <a:pt x="66" y="14"/>
                  </a:lnTo>
                  <a:lnTo>
                    <a:pt x="110" y="0"/>
                  </a:lnTo>
                  <a:lnTo>
                    <a:pt x="399" y="170"/>
                  </a:lnTo>
                  <a:lnTo>
                    <a:pt x="397" y="322"/>
                  </a:lnTo>
                  <a:lnTo>
                    <a:pt x="359" y="330"/>
                  </a:lnTo>
                  <a:lnTo>
                    <a:pt x="359" y="354"/>
                  </a:lnTo>
                  <a:lnTo>
                    <a:pt x="343" y="364"/>
                  </a:lnTo>
                  <a:lnTo>
                    <a:pt x="355" y="384"/>
                  </a:lnTo>
                  <a:lnTo>
                    <a:pt x="323" y="400"/>
                  </a:lnTo>
                  <a:lnTo>
                    <a:pt x="333" y="414"/>
                  </a:lnTo>
                  <a:lnTo>
                    <a:pt x="329" y="428"/>
                  </a:lnTo>
                  <a:lnTo>
                    <a:pt x="345" y="438"/>
                  </a:lnTo>
                  <a:lnTo>
                    <a:pt x="365" y="490"/>
                  </a:lnTo>
                  <a:lnTo>
                    <a:pt x="375" y="496"/>
                  </a:lnTo>
                  <a:lnTo>
                    <a:pt x="371" y="506"/>
                  </a:lnTo>
                  <a:lnTo>
                    <a:pt x="309" y="520"/>
                  </a:lnTo>
                  <a:lnTo>
                    <a:pt x="301" y="554"/>
                  </a:lnTo>
                  <a:lnTo>
                    <a:pt x="275" y="586"/>
                  </a:lnTo>
                  <a:lnTo>
                    <a:pt x="248" y="590"/>
                  </a:lnTo>
                  <a:lnTo>
                    <a:pt x="220" y="590"/>
                  </a:lnTo>
                  <a:lnTo>
                    <a:pt x="224" y="607"/>
                  </a:lnTo>
                  <a:lnTo>
                    <a:pt x="200" y="631"/>
                  </a:lnTo>
                  <a:lnTo>
                    <a:pt x="172" y="633"/>
                  </a:lnTo>
                  <a:lnTo>
                    <a:pt x="138" y="647"/>
                  </a:lnTo>
                  <a:lnTo>
                    <a:pt x="124" y="635"/>
                  </a:lnTo>
                  <a:lnTo>
                    <a:pt x="110" y="647"/>
                  </a:lnTo>
                  <a:lnTo>
                    <a:pt x="88" y="645"/>
                  </a:lnTo>
                  <a:lnTo>
                    <a:pt x="82" y="605"/>
                  </a:lnTo>
                  <a:lnTo>
                    <a:pt x="64" y="603"/>
                  </a:lnTo>
                  <a:lnTo>
                    <a:pt x="34" y="566"/>
                  </a:lnTo>
                  <a:lnTo>
                    <a:pt x="44" y="554"/>
                  </a:lnTo>
                  <a:lnTo>
                    <a:pt x="58" y="556"/>
                  </a:lnTo>
                  <a:lnTo>
                    <a:pt x="84" y="550"/>
                  </a:lnTo>
                  <a:lnTo>
                    <a:pt x="66" y="518"/>
                  </a:lnTo>
                  <a:lnTo>
                    <a:pt x="68" y="480"/>
                  </a:lnTo>
                  <a:lnTo>
                    <a:pt x="52" y="434"/>
                  </a:lnTo>
                  <a:lnTo>
                    <a:pt x="34" y="4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1" name="Chile">
              <a:extLst>
                <a:ext uri="{FF2B5EF4-FFF2-40B4-BE49-F238E27FC236}">
                  <a16:creationId xmlns="" xmlns:a16="http://schemas.microsoft.com/office/drawing/2014/main" id="{145A11A9-2233-46E5-97AC-33CC597550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64501" y="5191983"/>
              <a:ext cx="271371" cy="1571281"/>
            </a:xfrm>
            <a:custGeom>
              <a:avLst/>
              <a:gdLst/>
              <a:ahLst/>
              <a:cxnLst>
                <a:cxn ang="0">
                  <a:pos x="90" y="878"/>
                </a:cxn>
                <a:cxn ang="0">
                  <a:pos x="75" y="883"/>
                </a:cxn>
                <a:cxn ang="0">
                  <a:pos x="45" y="870"/>
                </a:cxn>
                <a:cxn ang="0">
                  <a:pos x="60" y="856"/>
                </a:cxn>
                <a:cxn ang="0">
                  <a:pos x="45" y="831"/>
                </a:cxn>
                <a:cxn ang="0">
                  <a:pos x="39" y="818"/>
                </a:cxn>
                <a:cxn ang="0">
                  <a:pos x="31" y="769"/>
                </a:cxn>
                <a:cxn ang="0">
                  <a:pos x="31" y="723"/>
                </a:cxn>
                <a:cxn ang="0">
                  <a:pos x="32" y="707"/>
                </a:cxn>
                <a:cxn ang="0">
                  <a:pos x="13" y="685"/>
                </a:cxn>
                <a:cxn ang="0">
                  <a:pos x="15" y="661"/>
                </a:cxn>
                <a:cxn ang="0">
                  <a:pos x="41" y="675"/>
                </a:cxn>
                <a:cxn ang="0">
                  <a:pos x="49" y="617"/>
                </a:cxn>
                <a:cxn ang="0">
                  <a:pos x="59" y="552"/>
                </a:cxn>
                <a:cxn ang="0">
                  <a:pos x="50" y="487"/>
                </a:cxn>
                <a:cxn ang="0">
                  <a:pos x="61" y="402"/>
                </a:cxn>
                <a:cxn ang="0">
                  <a:pos x="80" y="291"/>
                </a:cxn>
                <a:cxn ang="0">
                  <a:pos x="91" y="205"/>
                </a:cxn>
                <a:cxn ang="0">
                  <a:pos x="99" y="118"/>
                </a:cxn>
                <a:cxn ang="0">
                  <a:pos x="102" y="17"/>
                </a:cxn>
                <a:cxn ang="0">
                  <a:pos x="138" y="74"/>
                </a:cxn>
                <a:cxn ang="0">
                  <a:pos x="141" y="147"/>
                </a:cxn>
                <a:cxn ang="0">
                  <a:pos x="129" y="215"/>
                </a:cxn>
                <a:cxn ang="0">
                  <a:pos x="104" y="280"/>
                </a:cxn>
                <a:cxn ang="0">
                  <a:pos x="105" y="382"/>
                </a:cxn>
                <a:cxn ang="0">
                  <a:pos x="91" y="476"/>
                </a:cxn>
                <a:cxn ang="0">
                  <a:pos x="78" y="563"/>
                </a:cxn>
                <a:cxn ang="0">
                  <a:pos x="86" y="630"/>
                </a:cxn>
                <a:cxn ang="0">
                  <a:pos x="78" y="657"/>
                </a:cxn>
                <a:cxn ang="0">
                  <a:pos x="61" y="726"/>
                </a:cxn>
                <a:cxn ang="0">
                  <a:pos x="46" y="804"/>
                </a:cxn>
                <a:cxn ang="0">
                  <a:pos x="130" y="843"/>
                </a:cxn>
                <a:cxn ang="0">
                  <a:pos x="132" y="858"/>
                </a:cxn>
                <a:cxn ang="0">
                  <a:pos x="106" y="871"/>
                </a:cxn>
                <a:cxn ang="0">
                  <a:pos x="123" y="891"/>
                </a:cxn>
                <a:cxn ang="0">
                  <a:pos x="125" y="920"/>
                </a:cxn>
                <a:cxn ang="0">
                  <a:pos x="100" y="923"/>
                </a:cxn>
                <a:cxn ang="0">
                  <a:pos x="92" y="931"/>
                </a:cxn>
                <a:cxn ang="0">
                  <a:pos x="165" y="935"/>
                </a:cxn>
                <a:cxn ang="0">
                  <a:pos x="159" y="949"/>
                </a:cxn>
                <a:cxn ang="0">
                  <a:pos x="130" y="947"/>
                </a:cxn>
                <a:cxn ang="0">
                  <a:pos x="142" y="945"/>
                </a:cxn>
                <a:cxn ang="0">
                  <a:pos x="111" y="944"/>
                </a:cxn>
                <a:cxn ang="0">
                  <a:pos x="96" y="938"/>
                </a:cxn>
                <a:cxn ang="0">
                  <a:pos x="117" y="936"/>
                </a:cxn>
                <a:cxn ang="0">
                  <a:pos x="62" y="905"/>
                </a:cxn>
                <a:cxn ang="0">
                  <a:pos x="28" y="876"/>
                </a:cxn>
                <a:cxn ang="0">
                  <a:pos x="38" y="874"/>
                </a:cxn>
                <a:cxn ang="0">
                  <a:pos x="77" y="911"/>
                </a:cxn>
                <a:cxn ang="0">
                  <a:pos x="88" y="912"/>
                </a:cxn>
                <a:cxn ang="0">
                  <a:pos x="98" y="890"/>
                </a:cxn>
                <a:cxn ang="0">
                  <a:pos x="25" y="822"/>
                </a:cxn>
                <a:cxn ang="0">
                  <a:pos x="18" y="814"/>
                </a:cxn>
                <a:cxn ang="0">
                  <a:pos x="14" y="745"/>
                </a:cxn>
                <a:cxn ang="0">
                  <a:pos x="19" y="764"/>
                </a:cxn>
                <a:cxn ang="0">
                  <a:pos x="12" y="738"/>
                </a:cxn>
                <a:cxn ang="0">
                  <a:pos x="6" y="784"/>
                </a:cxn>
                <a:cxn ang="0">
                  <a:pos x="18" y="841"/>
                </a:cxn>
                <a:cxn ang="0">
                  <a:pos x="55" y="882"/>
                </a:cxn>
                <a:cxn ang="0">
                  <a:pos x="61" y="869"/>
                </a:cxn>
                <a:cxn ang="0">
                  <a:pos x="53" y="630"/>
                </a:cxn>
                <a:cxn ang="0">
                  <a:pos x="26" y="593"/>
                </a:cxn>
                <a:cxn ang="0">
                  <a:pos x="34" y="558"/>
                </a:cxn>
              </a:cxnLst>
              <a:rect l="0" t="0" r="r" b="b"/>
              <a:pathLst>
                <a:path w="167" h="959">
                  <a:moveTo>
                    <a:pt x="121" y="848"/>
                  </a:moveTo>
                  <a:cubicBezTo>
                    <a:pt x="116" y="856"/>
                    <a:pt x="116" y="856"/>
                    <a:pt x="116" y="856"/>
                  </a:cubicBezTo>
                  <a:cubicBezTo>
                    <a:pt x="109" y="858"/>
                    <a:pt x="109" y="858"/>
                    <a:pt x="109" y="858"/>
                  </a:cubicBezTo>
                  <a:cubicBezTo>
                    <a:pt x="101" y="863"/>
                    <a:pt x="101" y="863"/>
                    <a:pt x="101" y="863"/>
                  </a:cubicBezTo>
                  <a:cubicBezTo>
                    <a:pt x="93" y="863"/>
                    <a:pt x="93" y="863"/>
                    <a:pt x="93" y="863"/>
                  </a:cubicBezTo>
                  <a:cubicBezTo>
                    <a:pt x="93" y="870"/>
                    <a:pt x="93" y="870"/>
                    <a:pt x="93" y="870"/>
                  </a:cubicBezTo>
                  <a:cubicBezTo>
                    <a:pt x="90" y="878"/>
                    <a:pt x="90" y="878"/>
                    <a:pt x="90" y="878"/>
                  </a:cubicBezTo>
                  <a:cubicBezTo>
                    <a:pt x="89" y="891"/>
                    <a:pt x="89" y="891"/>
                    <a:pt x="89" y="891"/>
                  </a:cubicBezTo>
                  <a:cubicBezTo>
                    <a:pt x="86" y="900"/>
                    <a:pt x="86" y="900"/>
                    <a:pt x="86" y="900"/>
                  </a:cubicBezTo>
                  <a:cubicBezTo>
                    <a:pt x="78" y="898"/>
                    <a:pt x="78" y="898"/>
                    <a:pt x="78" y="898"/>
                  </a:cubicBezTo>
                  <a:cubicBezTo>
                    <a:pt x="69" y="893"/>
                    <a:pt x="69" y="893"/>
                    <a:pt x="69" y="893"/>
                  </a:cubicBezTo>
                  <a:cubicBezTo>
                    <a:pt x="63" y="881"/>
                    <a:pt x="63" y="881"/>
                    <a:pt x="63" y="881"/>
                  </a:cubicBezTo>
                  <a:cubicBezTo>
                    <a:pt x="70" y="880"/>
                    <a:pt x="70" y="880"/>
                    <a:pt x="70" y="880"/>
                  </a:cubicBezTo>
                  <a:cubicBezTo>
                    <a:pt x="75" y="883"/>
                    <a:pt x="75" y="883"/>
                    <a:pt x="75" y="883"/>
                  </a:cubicBezTo>
                  <a:cubicBezTo>
                    <a:pt x="81" y="879"/>
                    <a:pt x="81" y="879"/>
                    <a:pt x="81" y="879"/>
                  </a:cubicBezTo>
                  <a:cubicBezTo>
                    <a:pt x="85" y="869"/>
                    <a:pt x="85" y="869"/>
                    <a:pt x="85" y="869"/>
                  </a:cubicBezTo>
                  <a:cubicBezTo>
                    <a:pt x="78" y="858"/>
                    <a:pt x="78" y="858"/>
                    <a:pt x="78" y="858"/>
                  </a:cubicBezTo>
                  <a:cubicBezTo>
                    <a:pt x="62" y="861"/>
                    <a:pt x="62" y="861"/>
                    <a:pt x="62" y="861"/>
                  </a:cubicBezTo>
                  <a:cubicBezTo>
                    <a:pt x="53" y="866"/>
                    <a:pt x="53" y="866"/>
                    <a:pt x="53" y="866"/>
                  </a:cubicBezTo>
                  <a:cubicBezTo>
                    <a:pt x="50" y="873"/>
                    <a:pt x="50" y="873"/>
                    <a:pt x="50" y="873"/>
                  </a:cubicBezTo>
                  <a:cubicBezTo>
                    <a:pt x="45" y="870"/>
                    <a:pt x="45" y="870"/>
                    <a:pt x="45" y="870"/>
                  </a:cubicBezTo>
                  <a:cubicBezTo>
                    <a:pt x="41" y="865"/>
                    <a:pt x="41" y="865"/>
                    <a:pt x="41" y="865"/>
                  </a:cubicBezTo>
                  <a:cubicBezTo>
                    <a:pt x="41" y="857"/>
                    <a:pt x="41" y="857"/>
                    <a:pt x="41" y="857"/>
                  </a:cubicBezTo>
                  <a:cubicBezTo>
                    <a:pt x="40" y="847"/>
                    <a:pt x="40" y="847"/>
                    <a:pt x="40" y="847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54" y="846"/>
                    <a:pt x="54" y="846"/>
                    <a:pt x="54" y="846"/>
                  </a:cubicBezTo>
                  <a:cubicBezTo>
                    <a:pt x="52" y="856"/>
                    <a:pt x="52" y="856"/>
                    <a:pt x="52" y="856"/>
                  </a:cubicBezTo>
                  <a:cubicBezTo>
                    <a:pt x="60" y="856"/>
                    <a:pt x="60" y="856"/>
                    <a:pt x="60" y="856"/>
                  </a:cubicBezTo>
                  <a:cubicBezTo>
                    <a:pt x="60" y="847"/>
                    <a:pt x="60" y="847"/>
                    <a:pt x="60" y="847"/>
                  </a:cubicBezTo>
                  <a:cubicBezTo>
                    <a:pt x="58" y="839"/>
                    <a:pt x="58" y="839"/>
                    <a:pt x="58" y="839"/>
                  </a:cubicBezTo>
                  <a:cubicBezTo>
                    <a:pt x="58" y="829"/>
                    <a:pt x="58" y="829"/>
                    <a:pt x="58" y="829"/>
                  </a:cubicBezTo>
                  <a:cubicBezTo>
                    <a:pt x="50" y="825"/>
                    <a:pt x="50" y="825"/>
                    <a:pt x="50" y="825"/>
                  </a:cubicBezTo>
                  <a:cubicBezTo>
                    <a:pt x="51" y="839"/>
                    <a:pt x="51" y="839"/>
                    <a:pt x="51" y="839"/>
                  </a:cubicBezTo>
                  <a:cubicBezTo>
                    <a:pt x="46" y="839"/>
                    <a:pt x="46" y="839"/>
                    <a:pt x="46" y="839"/>
                  </a:cubicBezTo>
                  <a:cubicBezTo>
                    <a:pt x="45" y="831"/>
                    <a:pt x="45" y="831"/>
                    <a:pt x="45" y="831"/>
                  </a:cubicBezTo>
                  <a:cubicBezTo>
                    <a:pt x="42" y="841"/>
                    <a:pt x="42" y="841"/>
                    <a:pt x="42" y="841"/>
                  </a:cubicBezTo>
                  <a:cubicBezTo>
                    <a:pt x="38" y="831"/>
                    <a:pt x="38" y="831"/>
                    <a:pt x="38" y="831"/>
                  </a:cubicBezTo>
                  <a:cubicBezTo>
                    <a:pt x="33" y="835"/>
                    <a:pt x="33" y="835"/>
                    <a:pt x="33" y="835"/>
                  </a:cubicBezTo>
                  <a:cubicBezTo>
                    <a:pt x="30" y="833"/>
                    <a:pt x="30" y="833"/>
                    <a:pt x="30" y="833"/>
                  </a:cubicBezTo>
                  <a:cubicBezTo>
                    <a:pt x="34" y="826"/>
                    <a:pt x="34" y="826"/>
                    <a:pt x="34" y="826"/>
                  </a:cubicBezTo>
                  <a:cubicBezTo>
                    <a:pt x="39" y="825"/>
                    <a:pt x="39" y="825"/>
                    <a:pt x="39" y="825"/>
                  </a:cubicBezTo>
                  <a:cubicBezTo>
                    <a:pt x="39" y="818"/>
                    <a:pt x="39" y="818"/>
                    <a:pt x="39" y="818"/>
                  </a:cubicBezTo>
                  <a:cubicBezTo>
                    <a:pt x="33" y="814"/>
                    <a:pt x="33" y="814"/>
                    <a:pt x="33" y="814"/>
                  </a:cubicBezTo>
                  <a:cubicBezTo>
                    <a:pt x="33" y="805"/>
                    <a:pt x="33" y="805"/>
                    <a:pt x="33" y="805"/>
                  </a:cubicBezTo>
                  <a:cubicBezTo>
                    <a:pt x="27" y="801"/>
                    <a:pt x="27" y="801"/>
                    <a:pt x="27" y="801"/>
                  </a:cubicBezTo>
                  <a:cubicBezTo>
                    <a:pt x="21" y="792"/>
                    <a:pt x="21" y="792"/>
                    <a:pt x="21" y="792"/>
                  </a:cubicBezTo>
                  <a:cubicBezTo>
                    <a:pt x="25" y="786"/>
                    <a:pt x="25" y="786"/>
                    <a:pt x="25" y="786"/>
                  </a:cubicBezTo>
                  <a:cubicBezTo>
                    <a:pt x="27" y="779"/>
                    <a:pt x="27" y="779"/>
                    <a:pt x="27" y="779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63"/>
                    <a:pt x="34" y="763"/>
                    <a:pt x="34" y="763"/>
                  </a:cubicBezTo>
                  <a:cubicBezTo>
                    <a:pt x="38" y="758"/>
                    <a:pt x="38" y="758"/>
                    <a:pt x="38" y="758"/>
                  </a:cubicBezTo>
                  <a:cubicBezTo>
                    <a:pt x="36" y="749"/>
                    <a:pt x="36" y="749"/>
                    <a:pt x="36" y="749"/>
                  </a:cubicBezTo>
                  <a:cubicBezTo>
                    <a:pt x="29" y="756"/>
                    <a:pt x="29" y="756"/>
                    <a:pt x="29" y="756"/>
                  </a:cubicBezTo>
                  <a:cubicBezTo>
                    <a:pt x="29" y="735"/>
                    <a:pt x="29" y="735"/>
                    <a:pt x="29" y="735"/>
                  </a:cubicBezTo>
                  <a:cubicBezTo>
                    <a:pt x="24" y="723"/>
                    <a:pt x="24" y="723"/>
                    <a:pt x="24" y="723"/>
                  </a:cubicBezTo>
                  <a:cubicBezTo>
                    <a:pt x="31" y="723"/>
                    <a:pt x="31" y="723"/>
                    <a:pt x="31" y="723"/>
                  </a:cubicBezTo>
                  <a:cubicBezTo>
                    <a:pt x="45" y="726"/>
                    <a:pt x="45" y="726"/>
                    <a:pt x="45" y="726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2" y="715"/>
                    <a:pt x="42" y="715"/>
                    <a:pt x="42" y="715"/>
                  </a:cubicBezTo>
                  <a:cubicBezTo>
                    <a:pt x="27" y="718"/>
                    <a:pt x="27" y="718"/>
                    <a:pt x="27" y="718"/>
                  </a:cubicBezTo>
                  <a:cubicBezTo>
                    <a:pt x="23" y="711"/>
                    <a:pt x="23" y="711"/>
                    <a:pt x="23" y="711"/>
                  </a:cubicBezTo>
                  <a:cubicBezTo>
                    <a:pt x="30" y="713"/>
                    <a:pt x="30" y="713"/>
                    <a:pt x="30" y="713"/>
                  </a:cubicBezTo>
                  <a:cubicBezTo>
                    <a:pt x="32" y="707"/>
                    <a:pt x="32" y="707"/>
                    <a:pt x="32" y="707"/>
                  </a:cubicBezTo>
                  <a:cubicBezTo>
                    <a:pt x="25" y="706"/>
                    <a:pt x="25" y="706"/>
                    <a:pt x="25" y="706"/>
                  </a:cubicBezTo>
                  <a:cubicBezTo>
                    <a:pt x="27" y="700"/>
                    <a:pt x="27" y="700"/>
                    <a:pt x="27" y="700"/>
                  </a:cubicBezTo>
                  <a:cubicBezTo>
                    <a:pt x="32" y="697"/>
                    <a:pt x="32" y="697"/>
                    <a:pt x="32" y="697"/>
                  </a:cubicBezTo>
                  <a:cubicBezTo>
                    <a:pt x="32" y="690"/>
                    <a:pt x="32" y="690"/>
                    <a:pt x="32" y="690"/>
                  </a:cubicBezTo>
                  <a:cubicBezTo>
                    <a:pt x="25" y="686"/>
                    <a:pt x="25" y="686"/>
                    <a:pt x="25" y="686"/>
                  </a:cubicBezTo>
                  <a:cubicBezTo>
                    <a:pt x="19" y="690"/>
                    <a:pt x="19" y="690"/>
                    <a:pt x="19" y="690"/>
                  </a:cubicBezTo>
                  <a:cubicBezTo>
                    <a:pt x="13" y="685"/>
                    <a:pt x="13" y="685"/>
                    <a:pt x="13" y="685"/>
                  </a:cubicBezTo>
                  <a:cubicBezTo>
                    <a:pt x="8" y="686"/>
                    <a:pt x="8" y="686"/>
                    <a:pt x="8" y="686"/>
                  </a:cubicBezTo>
                  <a:cubicBezTo>
                    <a:pt x="9" y="693"/>
                    <a:pt x="9" y="693"/>
                    <a:pt x="9" y="693"/>
                  </a:cubicBezTo>
                  <a:cubicBezTo>
                    <a:pt x="2" y="692"/>
                    <a:pt x="2" y="692"/>
                    <a:pt x="2" y="692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9" y="678"/>
                    <a:pt x="9" y="678"/>
                    <a:pt x="9" y="678"/>
                  </a:cubicBezTo>
                  <a:cubicBezTo>
                    <a:pt x="17" y="672"/>
                    <a:pt x="17" y="672"/>
                    <a:pt x="17" y="672"/>
                  </a:cubicBezTo>
                  <a:cubicBezTo>
                    <a:pt x="15" y="661"/>
                    <a:pt x="15" y="661"/>
                    <a:pt x="15" y="661"/>
                  </a:cubicBezTo>
                  <a:cubicBezTo>
                    <a:pt x="27" y="658"/>
                    <a:pt x="27" y="658"/>
                    <a:pt x="27" y="658"/>
                  </a:cubicBezTo>
                  <a:cubicBezTo>
                    <a:pt x="29" y="665"/>
                    <a:pt x="29" y="665"/>
                    <a:pt x="29" y="665"/>
                  </a:cubicBezTo>
                  <a:cubicBezTo>
                    <a:pt x="23" y="672"/>
                    <a:pt x="23" y="672"/>
                    <a:pt x="23" y="672"/>
                  </a:cubicBezTo>
                  <a:cubicBezTo>
                    <a:pt x="25" y="677"/>
                    <a:pt x="25" y="677"/>
                    <a:pt x="25" y="677"/>
                  </a:cubicBezTo>
                  <a:cubicBezTo>
                    <a:pt x="36" y="672"/>
                    <a:pt x="36" y="672"/>
                    <a:pt x="36" y="672"/>
                  </a:cubicBezTo>
                  <a:cubicBezTo>
                    <a:pt x="37" y="681"/>
                    <a:pt x="37" y="681"/>
                    <a:pt x="37" y="681"/>
                  </a:cubicBezTo>
                  <a:cubicBezTo>
                    <a:pt x="41" y="675"/>
                    <a:pt x="41" y="675"/>
                    <a:pt x="41" y="675"/>
                  </a:cubicBezTo>
                  <a:cubicBezTo>
                    <a:pt x="45" y="670"/>
                    <a:pt x="45" y="670"/>
                    <a:pt x="45" y="670"/>
                  </a:cubicBezTo>
                  <a:cubicBezTo>
                    <a:pt x="45" y="660"/>
                    <a:pt x="45" y="660"/>
                    <a:pt x="45" y="660"/>
                  </a:cubicBezTo>
                  <a:cubicBezTo>
                    <a:pt x="50" y="649"/>
                    <a:pt x="50" y="649"/>
                    <a:pt x="50" y="649"/>
                  </a:cubicBezTo>
                  <a:cubicBezTo>
                    <a:pt x="45" y="639"/>
                    <a:pt x="45" y="639"/>
                    <a:pt x="45" y="639"/>
                  </a:cubicBezTo>
                  <a:cubicBezTo>
                    <a:pt x="59" y="633"/>
                    <a:pt x="59" y="633"/>
                    <a:pt x="59" y="633"/>
                  </a:cubicBezTo>
                  <a:cubicBezTo>
                    <a:pt x="59" y="623"/>
                    <a:pt x="59" y="623"/>
                    <a:pt x="59" y="623"/>
                  </a:cubicBezTo>
                  <a:cubicBezTo>
                    <a:pt x="49" y="617"/>
                    <a:pt x="49" y="617"/>
                    <a:pt x="49" y="617"/>
                  </a:cubicBezTo>
                  <a:cubicBezTo>
                    <a:pt x="57" y="608"/>
                    <a:pt x="57" y="608"/>
                    <a:pt x="57" y="608"/>
                  </a:cubicBezTo>
                  <a:cubicBezTo>
                    <a:pt x="54" y="595"/>
                    <a:pt x="54" y="595"/>
                    <a:pt x="54" y="595"/>
                  </a:cubicBezTo>
                  <a:cubicBezTo>
                    <a:pt x="58" y="590"/>
                    <a:pt x="58" y="590"/>
                    <a:pt x="58" y="590"/>
                  </a:cubicBezTo>
                  <a:cubicBezTo>
                    <a:pt x="61" y="582"/>
                    <a:pt x="61" y="582"/>
                    <a:pt x="61" y="582"/>
                  </a:cubicBezTo>
                  <a:cubicBezTo>
                    <a:pt x="58" y="578"/>
                    <a:pt x="58" y="578"/>
                    <a:pt x="58" y="578"/>
                  </a:cubicBezTo>
                  <a:cubicBezTo>
                    <a:pt x="65" y="562"/>
                    <a:pt x="65" y="562"/>
                    <a:pt x="65" y="562"/>
                  </a:cubicBezTo>
                  <a:cubicBezTo>
                    <a:pt x="59" y="552"/>
                    <a:pt x="59" y="552"/>
                    <a:pt x="59" y="552"/>
                  </a:cubicBezTo>
                  <a:cubicBezTo>
                    <a:pt x="63" y="543"/>
                    <a:pt x="63" y="543"/>
                    <a:pt x="63" y="543"/>
                  </a:cubicBezTo>
                  <a:cubicBezTo>
                    <a:pt x="55" y="545"/>
                    <a:pt x="55" y="545"/>
                    <a:pt x="55" y="545"/>
                  </a:cubicBezTo>
                  <a:cubicBezTo>
                    <a:pt x="47" y="549"/>
                    <a:pt x="47" y="549"/>
                    <a:pt x="47" y="549"/>
                  </a:cubicBezTo>
                  <a:cubicBezTo>
                    <a:pt x="40" y="546"/>
                    <a:pt x="40" y="546"/>
                    <a:pt x="40" y="546"/>
                  </a:cubicBezTo>
                  <a:cubicBezTo>
                    <a:pt x="35" y="534"/>
                    <a:pt x="35" y="534"/>
                    <a:pt x="35" y="534"/>
                  </a:cubicBezTo>
                  <a:cubicBezTo>
                    <a:pt x="41" y="507"/>
                    <a:pt x="41" y="507"/>
                    <a:pt x="41" y="507"/>
                  </a:cubicBezTo>
                  <a:cubicBezTo>
                    <a:pt x="50" y="487"/>
                    <a:pt x="50" y="487"/>
                    <a:pt x="50" y="487"/>
                  </a:cubicBezTo>
                  <a:cubicBezTo>
                    <a:pt x="44" y="454"/>
                    <a:pt x="44" y="454"/>
                    <a:pt x="44" y="454"/>
                  </a:cubicBezTo>
                  <a:cubicBezTo>
                    <a:pt x="39" y="451"/>
                    <a:pt x="39" y="451"/>
                    <a:pt x="39" y="451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52" y="428"/>
                    <a:pt x="52" y="428"/>
                    <a:pt x="52" y="428"/>
                  </a:cubicBezTo>
                  <a:cubicBezTo>
                    <a:pt x="54" y="416"/>
                    <a:pt x="54" y="416"/>
                    <a:pt x="54" y="416"/>
                  </a:cubicBezTo>
                  <a:cubicBezTo>
                    <a:pt x="61" y="402"/>
                    <a:pt x="61" y="402"/>
                    <a:pt x="61" y="402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8" y="384"/>
                    <a:pt x="68" y="384"/>
                    <a:pt x="68" y="384"/>
                  </a:cubicBezTo>
                  <a:cubicBezTo>
                    <a:pt x="76" y="351"/>
                    <a:pt x="76" y="351"/>
                    <a:pt x="76" y="351"/>
                  </a:cubicBezTo>
                  <a:cubicBezTo>
                    <a:pt x="82" y="351"/>
                    <a:pt x="82" y="351"/>
                    <a:pt x="82" y="351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5" y="321"/>
                    <a:pt x="85" y="321"/>
                    <a:pt x="85" y="321"/>
                  </a:cubicBezTo>
                  <a:cubicBezTo>
                    <a:pt x="80" y="291"/>
                    <a:pt x="80" y="291"/>
                    <a:pt x="80" y="291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7" y="259"/>
                    <a:pt x="87" y="259"/>
                    <a:pt x="87" y="259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91" y="213"/>
                    <a:pt x="91" y="213"/>
                    <a:pt x="91" y="213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75"/>
                    <a:pt x="138" y="175"/>
                    <a:pt x="138" y="175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13" y="273"/>
                    <a:pt x="113" y="273"/>
                    <a:pt x="113" y="273"/>
                  </a:cubicBezTo>
                  <a:cubicBezTo>
                    <a:pt x="109" y="279"/>
                    <a:pt x="109" y="279"/>
                    <a:pt x="109" y="279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11" y="361"/>
                    <a:pt x="111" y="361"/>
                    <a:pt x="111" y="361"/>
                  </a:cubicBezTo>
                  <a:cubicBezTo>
                    <a:pt x="105" y="382"/>
                    <a:pt x="105" y="382"/>
                    <a:pt x="105" y="382"/>
                  </a:cubicBezTo>
                  <a:cubicBezTo>
                    <a:pt x="100" y="404"/>
                    <a:pt x="100" y="404"/>
                    <a:pt x="100" y="404"/>
                  </a:cubicBezTo>
                  <a:cubicBezTo>
                    <a:pt x="95" y="409"/>
                    <a:pt x="95" y="409"/>
                    <a:pt x="95" y="409"/>
                  </a:cubicBezTo>
                  <a:cubicBezTo>
                    <a:pt x="94" y="416"/>
                    <a:pt x="94" y="416"/>
                    <a:pt x="94" y="416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92" y="463"/>
                    <a:pt x="92" y="463"/>
                    <a:pt x="92" y="463"/>
                  </a:cubicBezTo>
                  <a:cubicBezTo>
                    <a:pt x="91" y="476"/>
                    <a:pt x="91" y="476"/>
                    <a:pt x="91" y="476"/>
                  </a:cubicBezTo>
                  <a:cubicBezTo>
                    <a:pt x="86" y="476"/>
                    <a:pt x="86" y="476"/>
                    <a:pt x="86" y="476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75" y="507"/>
                    <a:pt x="75" y="507"/>
                    <a:pt x="75" y="507"/>
                  </a:cubicBezTo>
                  <a:cubicBezTo>
                    <a:pt x="77" y="514"/>
                    <a:pt x="77" y="514"/>
                    <a:pt x="77" y="514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8" y="563"/>
                    <a:pt x="78" y="563"/>
                    <a:pt x="78" y="563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66" y="573"/>
                    <a:pt x="66" y="573"/>
                    <a:pt x="66" y="573"/>
                  </a:cubicBezTo>
                  <a:cubicBezTo>
                    <a:pt x="73" y="583"/>
                    <a:pt x="73" y="583"/>
                    <a:pt x="73" y="583"/>
                  </a:cubicBezTo>
                  <a:cubicBezTo>
                    <a:pt x="75" y="598"/>
                    <a:pt x="75" y="598"/>
                    <a:pt x="75" y="598"/>
                  </a:cubicBezTo>
                  <a:cubicBezTo>
                    <a:pt x="74" y="618"/>
                    <a:pt x="74" y="618"/>
                    <a:pt x="74" y="618"/>
                  </a:cubicBezTo>
                  <a:cubicBezTo>
                    <a:pt x="86" y="624"/>
                    <a:pt x="86" y="624"/>
                    <a:pt x="86" y="624"/>
                  </a:cubicBezTo>
                  <a:cubicBezTo>
                    <a:pt x="86" y="630"/>
                    <a:pt x="86" y="630"/>
                    <a:pt x="86" y="630"/>
                  </a:cubicBezTo>
                  <a:cubicBezTo>
                    <a:pt x="74" y="629"/>
                    <a:pt x="74" y="629"/>
                    <a:pt x="74" y="629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72" y="634"/>
                    <a:pt x="72" y="634"/>
                    <a:pt x="72" y="634"/>
                  </a:cubicBezTo>
                  <a:cubicBezTo>
                    <a:pt x="79" y="636"/>
                    <a:pt x="79" y="636"/>
                    <a:pt x="79" y="636"/>
                  </a:cubicBezTo>
                  <a:cubicBezTo>
                    <a:pt x="84" y="642"/>
                    <a:pt x="84" y="642"/>
                    <a:pt x="84" y="642"/>
                  </a:cubicBezTo>
                  <a:cubicBezTo>
                    <a:pt x="76" y="652"/>
                    <a:pt x="76" y="652"/>
                    <a:pt x="76" y="652"/>
                  </a:cubicBezTo>
                  <a:cubicBezTo>
                    <a:pt x="78" y="657"/>
                    <a:pt x="78" y="657"/>
                    <a:pt x="78" y="657"/>
                  </a:cubicBezTo>
                  <a:cubicBezTo>
                    <a:pt x="76" y="662"/>
                    <a:pt x="76" y="662"/>
                    <a:pt x="76" y="662"/>
                  </a:cubicBezTo>
                  <a:cubicBezTo>
                    <a:pt x="76" y="679"/>
                    <a:pt x="76" y="679"/>
                    <a:pt x="76" y="679"/>
                  </a:cubicBezTo>
                  <a:cubicBezTo>
                    <a:pt x="73" y="682"/>
                    <a:pt x="73" y="682"/>
                    <a:pt x="73" y="682"/>
                  </a:cubicBezTo>
                  <a:cubicBezTo>
                    <a:pt x="72" y="695"/>
                    <a:pt x="72" y="695"/>
                    <a:pt x="72" y="695"/>
                  </a:cubicBezTo>
                  <a:cubicBezTo>
                    <a:pt x="58" y="709"/>
                    <a:pt x="58" y="709"/>
                    <a:pt x="58" y="709"/>
                  </a:cubicBezTo>
                  <a:cubicBezTo>
                    <a:pt x="58" y="715"/>
                    <a:pt x="58" y="715"/>
                    <a:pt x="58" y="715"/>
                  </a:cubicBezTo>
                  <a:cubicBezTo>
                    <a:pt x="61" y="726"/>
                    <a:pt x="61" y="726"/>
                    <a:pt x="61" y="726"/>
                  </a:cubicBezTo>
                  <a:cubicBezTo>
                    <a:pt x="57" y="737"/>
                    <a:pt x="57" y="737"/>
                    <a:pt x="57" y="737"/>
                  </a:cubicBezTo>
                  <a:cubicBezTo>
                    <a:pt x="53" y="746"/>
                    <a:pt x="53" y="746"/>
                    <a:pt x="53" y="746"/>
                  </a:cubicBezTo>
                  <a:cubicBezTo>
                    <a:pt x="41" y="765"/>
                    <a:pt x="41" y="765"/>
                    <a:pt x="41" y="765"/>
                  </a:cubicBezTo>
                  <a:cubicBezTo>
                    <a:pt x="37" y="781"/>
                    <a:pt x="37" y="781"/>
                    <a:pt x="37" y="781"/>
                  </a:cubicBezTo>
                  <a:cubicBezTo>
                    <a:pt x="38" y="788"/>
                    <a:pt x="38" y="788"/>
                    <a:pt x="38" y="788"/>
                  </a:cubicBezTo>
                  <a:cubicBezTo>
                    <a:pt x="43" y="795"/>
                    <a:pt x="43" y="795"/>
                    <a:pt x="43" y="795"/>
                  </a:cubicBezTo>
                  <a:cubicBezTo>
                    <a:pt x="46" y="804"/>
                    <a:pt x="46" y="804"/>
                    <a:pt x="46" y="804"/>
                  </a:cubicBezTo>
                  <a:cubicBezTo>
                    <a:pt x="53" y="799"/>
                    <a:pt x="53" y="799"/>
                    <a:pt x="53" y="799"/>
                  </a:cubicBezTo>
                  <a:cubicBezTo>
                    <a:pt x="60" y="799"/>
                    <a:pt x="60" y="799"/>
                    <a:pt x="60" y="799"/>
                  </a:cubicBezTo>
                  <a:cubicBezTo>
                    <a:pt x="60" y="814"/>
                    <a:pt x="60" y="814"/>
                    <a:pt x="60" y="814"/>
                  </a:cubicBezTo>
                  <a:cubicBezTo>
                    <a:pt x="62" y="821"/>
                    <a:pt x="62" y="821"/>
                    <a:pt x="62" y="821"/>
                  </a:cubicBezTo>
                  <a:cubicBezTo>
                    <a:pt x="61" y="828"/>
                    <a:pt x="61" y="828"/>
                    <a:pt x="61" y="828"/>
                  </a:cubicBezTo>
                  <a:cubicBezTo>
                    <a:pt x="70" y="843"/>
                    <a:pt x="70" y="843"/>
                    <a:pt x="70" y="843"/>
                  </a:cubicBezTo>
                  <a:cubicBezTo>
                    <a:pt x="130" y="843"/>
                    <a:pt x="130" y="843"/>
                    <a:pt x="130" y="843"/>
                  </a:cubicBezTo>
                  <a:cubicBezTo>
                    <a:pt x="136" y="851"/>
                    <a:pt x="136" y="851"/>
                    <a:pt x="136" y="851"/>
                  </a:cubicBezTo>
                  <a:cubicBezTo>
                    <a:pt x="128" y="848"/>
                    <a:pt x="128" y="848"/>
                    <a:pt x="128" y="848"/>
                  </a:cubicBezTo>
                  <a:lnTo>
                    <a:pt x="121" y="848"/>
                  </a:lnTo>
                  <a:close/>
                  <a:moveTo>
                    <a:pt x="136" y="932"/>
                  </a:moveTo>
                  <a:cubicBezTo>
                    <a:pt x="136" y="903"/>
                    <a:pt x="136" y="903"/>
                    <a:pt x="136" y="903"/>
                  </a:cubicBezTo>
                  <a:cubicBezTo>
                    <a:pt x="137" y="864"/>
                    <a:pt x="137" y="864"/>
                    <a:pt x="137" y="864"/>
                  </a:cubicBezTo>
                  <a:cubicBezTo>
                    <a:pt x="132" y="858"/>
                    <a:pt x="132" y="858"/>
                    <a:pt x="132" y="858"/>
                  </a:cubicBezTo>
                  <a:cubicBezTo>
                    <a:pt x="125" y="860"/>
                    <a:pt x="125" y="860"/>
                    <a:pt x="125" y="860"/>
                  </a:cubicBezTo>
                  <a:cubicBezTo>
                    <a:pt x="122" y="857"/>
                    <a:pt x="122" y="857"/>
                    <a:pt x="122" y="857"/>
                  </a:cubicBezTo>
                  <a:cubicBezTo>
                    <a:pt x="117" y="857"/>
                    <a:pt x="117" y="857"/>
                    <a:pt x="117" y="857"/>
                  </a:cubicBezTo>
                  <a:cubicBezTo>
                    <a:pt x="112" y="867"/>
                    <a:pt x="112" y="867"/>
                    <a:pt x="112" y="867"/>
                  </a:cubicBezTo>
                  <a:cubicBezTo>
                    <a:pt x="104" y="865"/>
                    <a:pt x="104" y="865"/>
                    <a:pt x="104" y="865"/>
                  </a:cubicBezTo>
                  <a:cubicBezTo>
                    <a:pt x="101" y="867"/>
                    <a:pt x="101" y="867"/>
                    <a:pt x="101" y="867"/>
                  </a:cubicBezTo>
                  <a:cubicBezTo>
                    <a:pt x="106" y="871"/>
                    <a:pt x="106" y="871"/>
                    <a:pt x="106" y="871"/>
                  </a:cubicBezTo>
                  <a:cubicBezTo>
                    <a:pt x="103" y="875"/>
                    <a:pt x="103" y="875"/>
                    <a:pt x="103" y="875"/>
                  </a:cubicBezTo>
                  <a:cubicBezTo>
                    <a:pt x="100" y="874"/>
                    <a:pt x="100" y="874"/>
                    <a:pt x="100" y="874"/>
                  </a:cubicBezTo>
                  <a:cubicBezTo>
                    <a:pt x="99" y="884"/>
                    <a:pt x="99" y="884"/>
                    <a:pt x="99" y="884"/>
                  </a:cubicBezTo>
                  <a:cubicBezTo>
                    <a:pt x="105" y="887"/>
                    <a:pt x="105" y="887"/>
                    <a:pt x="105" y="887"/>
                  </a:cubicBezTo>
                  <a:cubicBezTo>
                    <a:pt x="113" y="887"/>
                    <a:pt x="113" y="887"/>
                    <a:pt x="113" y="887"/>
                  </a:cubicBezTo>
                  <a:cubicBezTo>
                    <a:pt x="122" y="887"/>
                    <a:pt x="122" y="887"/>
                    <a:pt x="122" y="887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17" y="893"/>
                    <a:pt x="117" y="893"/>
                    <a:pt x="117" y="893"/>
                  </a:cubicBezTo>
                  <a:cubicBezTo>
                    <a:pt x="109" y="894"/>
                    <a:pt x="109" y="894"/>
                    <a:pt x="109" y="894"/>
                  </a:cubicBezTo>
                  <a:cubicBezTo>
                    <a:pt x="106" y="896"/>
                    <a:pt x="106" y="896"/>
                    <a:pt x="106" y="896"/>
                  </a:cubicBezTo>
                  <a:cubicBezTo>
                    <a:pt x="108" y="905"/>
                    <a:pt x="108" y="905"/>
                    <a:pt x="108" y="905"/>
                  </a:cubicBezTo>
                  <a:cubicBezTo>
                    <a:pt x="114" y="911"/>
                    <a:pt x="114" y="911"/>
                    <a:pt x="114" y="911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25" y="920"/>
                    <a:pt x="125" y="920"/>
                    <a:pt x="125" y="920"/>
                  </a:cubicBezTo>
                  <a:cubicBezTo>
                    <a:pt x="117" y="918"/>
                    <a:pt x="117" y="918"/>
                    <a:pt x="117" y="918"/>
                  </a:cubicBezTo>
                  <a:cubicBezTo>
                    <a:pt x="112" y="915"/>
                    <a:pt x="112" y="915"/>
                    <a:pt x="112" y="915"/>
                  </a:cubicBezTo>
                  <a:cubicBezTo>
                    <a:pt x="108" y="915"/>
                    <a:pt x="108" y="915"/>
                    <a:pt x="108" y="915"/>
                  </a:cubicBezTo>
                  <a:cubicBezTo>
                    <a:pt x="106" y="917"/>
                    <a:pt x="106" y="917"/>
                    <a:pt x="106" y="917"/>
                  </a:cubicBezTo>
                  <a:cubicBezTo>
                    <a:pt x="97" y="916"/>
                    <a:pt x="97" y="916"/>
                    <a:pt x="97" y="916"/>
                  </a:cubicBezTo>
                  <a:cubicBezTo>
                    <a:pt x="105" y="924"/>
                    <a:pt x="105" y="924"/>
                    <a:pt x="105" y="924"/>
                  </a:cubicBezTo>
                  <a:cubicBezTo>
                    <a:pt x="100" y="923"/>
                    <a:pt x="100" y="923"/>
                    <a:pt x="100" y="923"/>
                  </a:cubicBezTo>
                  <a:cubicBezTo>
                    <a:pt x="94" y="919"/>
                    <a:pt x="94" y="919"/>
                    <a:pt x="94" y="919"/>
                  </a:cubicBezTo>
                  <a:cubicBezTo>
                    <a:pt x="91" y="921"/>
                    <a:pt x="91" y="921"/>
                    <a:pt x="91" y="921"/>
                  </a:cubicBezTo>
                  <a:cubicBezTo>
                    <a:pt x="84" y="919"/>
                    <a:pt x="84" y="919"/>
                    <a:pt x="84" y="919"/>
                  </a:cubicBezTo>
                  <a:cubicBezTo>
                    <a:pt x="72" y="921"/>
                    <a:pt x="72" y="921"/>
                    <a:pt x="72" y="921"/>
                  </a:cubicBezTo>
                  <a:cubicBezTo>
                    <a:pt x="72" y="924"/>
                    <a:pt x="72" y="924"/>
                    <a:pt x="72" y="92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92" y="931"/>
                    <a:pt x="92" y="931"/>
                    <a:pt x="92" y="931"/>
                  </a:cubicBezTo>
                  <a:cubicBezTo>
                    <a:pt x="102" y="931"/>
                    <a:pt x="102" y="931"/>
                    <a:pt x="102" y="931"/>
                  </a:cubicBezTo>
                  <a:cubicBezTo>
                    <a:pt x="104" y="932"/>
                    <a:pt x="104" y="932"/>
                    <a:pt x="104" y="932"/>
                  </a:cubicBezTo>
                  <a:cubicBezTo>
                    <a:pt x="123" y="933"/>
                    <a:pt x="123" y="933"/>
                    <a:pt x="123" y="933"/>
                  </a:cubicBezTo>
                  <a:cubicBezTo>
                    <a:pt x="131" y="935"/>
                    <a:pt x="131" y="935"/>
                    <a:pt x="131" y="935"/>
                  </a:cubicBezTo>
                  <a:lnTo>
                    <a:pt x="136" y="932"/>
                  </a:lnTo>
                  <a:close/>
                  <a:moveTo>
                    <a:pt x="167" y="940"/>
                  </a:moveTo>
                  <a:cubicBezTo>
                    <a:pt x="165" y="935"/>
                    <a:pt x="165" y="935"/>
                    <a:pt x="165" y="935"/>
                  </a:cubicBezTo>
                  <a:cubicBezTo>
                    <a:pt x="157" y="933"/>
                    <a:pt x="157" y="933"/>
                    <a:pt x="157" y="933"/>
                  </a:cubicBezTo>
                  <a:cubicBezTo>
                    <a:pt x="156" y="936"/>
                    <a:pt x="156" y="936"/>
                    <a:pt x="156" y="936"/>
                  </a:cubicBezTo>
                  <a:cubicBezTo>
                    <a:pt x="144" y="939"/>
                    <a:pt x="144" y="939"/>
                    <a:pt x="144" y="939"/>
                  </a:cubicBezTo>
                  <a:cubicBezTo>
                    <a:pt x="146" y="944"/>
                    <a:pt x="146" y="944"/>
                    <a:pt x="146" y="944"/>
                  </a:cubicBezTo>
                  <a:cubicBezTo>
                    <a:pt x="152" y="947"/>
                    <a:pt x="152" y="947"/>
                    <a:pt x="152" y="947"/>
                  </a:cubicBezTo>
                  <a:cubicBezTo>
                    <a:pt x="158" y="945"/>
                    <a:pt x="158" y="945"/>
                    <a:pt x="158" y="945"/>
                  </a:cubicBezTo>
                  <a:cubicBezTo>
                    <a:pt x="159" y="949"/>
                    <a:pt x="159" y="949"/>
                    <a:pt x="159" y="949"/>
                  </a:cubicBezTo>
                  <a:cubicBezTo>
                    <a:pt x="163" y="949"/>
                    <a:pt x="163" y="949"/>
                    <a:pt x="163" y="949"/>
                  </a:cubicBezTo>
                  <a:lnTo>
                    <a:pt x="167" y="940"/>
                  </a:lnTo>
                  <a:close/>
                  <a:moveTo>
                    <a:pt x="120" y="955"/>
                  </a:moveTo>
                  <a:cubicBezTo>
                    <a:pt x="124" y="954"/>
                    <a:pt x="124" y="954"/>
                    <a:pt x="124" y="954"/>
                  </a:cubicBezTo>
                  <a:cubicBezTo>
                    <a:pt x="121" y="949"/>
                    <a:pt x="121" y="949"/>
                    <a:pt x="121" y="94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30" y="947"/>
                    <a:pt x="130" y="947"/>
                    <a:pt x="130" y="947"/>
                  </a:cubicBezTo>
                  <a:cubicBezTo>
                    <a:pt x="132" y="955"/>
                    <a:pt x="132" y="955"/>
                    <a:pt x="132" y="955"/>
                  </a:cubicBezTo>
                  <a:cubicBezTo>
                    <a:pt x="140" y="955"/>
                    <a:pt x="140" y="955"/>
                    <a:pt x="140" y="955"/>
                  </a:cubicBezTo>
                  <a:cubicBezTo>
                    <a:pt x="147" y="959"/>
                    <a:pt x="147" y="959"/>
                    <a:pt x="147" y="959"/>
                  </a:cubicBezTo>
                  <a:cubicBezTo>
                    <a:pt x="149" y="957"/>
                    <a:pt x="149" y="957"/>
                    <a:pt x="149" y="957"/>
                  </a:cubicBezTo>
                  <a:cubicBezTo>
                    <a:pt x="144" y="952"/>
                    <a:pt x="144" y="952"/>
                    <a:pt x="144" y="952"/>
                  </a:cubicBezTo>
                  <a:cubicBezTo>
                    <a:pt x="136" y="949"/>
                    <a:pt x="136" y="949"/>
                    <a:pt x="136" y="949"/>
                  </a:cubicBezTo>
                  <a:cubicBezTo>
                    <a:pt x="142" y="945"/>
                    <a:pt x="142" y="945"/>
                    <a:pt x="142" y="945"/>
                  </a:cubicBezTo>
                  <a:cubicBezTo>
                    <a:pt x="133" y="944"/>
                    <a:pt x="133" y="944"/>
                    <a:pt x="133" y="944"/>
                  </a:cubicBezTo>
                  <a:cubicBezTo>
                    <a:pt x="132" y="942"/>
                    <a:pt x="132" y="942"/>
                    <a:pt x="132" y="942"/>
                  </a:cubicBezTo>
                  <a:cubicBezTo>
                    <a:pt x="138" y="942"/>
                    <a:pt x="138" y="942"/>
                    <a:pt x="138" y="942"/>
                  </a:cubicBezTo>
                  <a:cubicBezTo>
                    <a:pt x="140" y="938"/>
                    <a:pt x="140" y="938"/>
                    <a:pt x="140" y="938"/>
                  </a:cubicBezTo>
                  <a:cubicBezTo>
                    <a:pt x="126" y="938"/>
                    <a:pt x="126" y="938"/>
                    <a:pt x="126" y="938"/>
                  </a:cubicBezTo>
                  <a:cubicBezTo>
                    <a:pt x="126" y="938"/>
                    <a:pt x="118" y="944"/>
                    <a:pt x="117" y="944"/>
                  </a:cubicBezTo>
                  <a:cubicBezTo>
                    <a:pt x="116" y="944"/>
                    <a:pt x="111" y="944"/>
                    <a:pt x="111" y="944"/>
                  </a:cubicBezTo>
                  <a:lnTo>
                    <a:pt x="120" y="955"/>
                  </a:lnTo>
                  <a:close/>
                  <a:moveTo>
                    <a:pt x="88" y="938"/>
                  </a:moveTo>
                  <a:cubicBezTo>
                    <a:pt x="92" y="942"/>
                    <a:pt x="92" y="942"/>
                    <a:pt x="92" y="942"/>
                  </a:cubicBezTo>
                  <a:cubicBezTo>
                    <a:pt x="98" y="942"/>
                    <a:pt x="98" y="942"/>
                    <a:pt x="98" y="942"/>
                  </a:cubicBezTo>
                  <a:cubicBezTo>
                    <a:pt x="102" y="942"/>
                    <a:pt x="102" y="942"/>
                    <a:pt x="102" y="942"/>
                  </a:cubicBezTo>
                  <a:cubicBezTo>
                    <a:pt x="100" y="937"/>
                    <a:pt x="100" y="937"/>
                    <a:pt x="100" y="937"/>
                  </a:cubicBezTo>
                  <a:cubicBezTo>
                    <a:pt x="96" y="938"/>
                    <a:pt x="96" y="938"/>
                    <a:pt x="96" y="938"/>
                  </a:cubicBezTo>
                  <a:cubicBezTo>
                    <a:pt x="91" y="936"/>
                    <a:pt x="91" y="936"/>
                    <a:pt x="91" y="936"/>
                  </a:cubicBezTo>
                  <a:cubicBezTo>
                    <a:pt x="85" y="932"/>
                    <a:pt x="85" y="932"/>
                    <a:pt x="85" y="932"/>
                  </a:cubicBezTo>
                  <a:cubicBezTo>
                    <a:pt x="82" y="935"/>
                    <a:pt x="82" y="935"/>
                    <a:pt x="82" y="935"/>
                  </a:cubicBezTo>
                  <a:lnTo>
                    <a:pt x="88" y="938"/>
                  </a:lnTo>
                  <a:close/>
                  <a:moveTo>
                    <a:pt x="117" y="941"/>
                  </a:moveTo>
                  <a:cubicBezTo>
                    <a:pt x="122" y="937"/>
                    <a:pt x="122" y="937"/>
                    <a:pt x="122" y="937"/>
                  </a:cubicBezTo>
                  <a:cubicBezTo>
                    <a:pt x="117" y="936"/>
                    <a:pt x="117" y="936"/>
                    <a:pt x="117" y="936"/>
                  </a:cubicBezTo>
                  <a:cubicBezTo>
                    <a:pt x="108" y="938"/>
                    <a:pt x="108" y="938"/>
                    <a:pt x="108" y="938"/>
                  </a:cubicBezTo>
                  <a:lnTo>
                    <a:pt x="117" y="941"/>
                  </a:lnTo>
                  <a:close/>
                  <a:moveTo>
                    <a:pt x="41" y="900"/>
                  </a:moveTo>
                  <a:cubicBezTo>
                    <a:pt x="45" y="902"/>
                    <a:pt x="45" y="902"/>
                    <a:pt x="45" y="902"/>
                  </a:cubicBezTo>
                  <a:cubicBezTo>
                    <a:pt x="49" y="908"/>
                    <a:pt x="49" y="908"/>
                    <a:pt x="49" y="908"/>
                  </a:cubicBezTo>
                  <a:cubicBezTo>
                    <a:pt x="58" y="909"/>
                    <a:pt x="58" y="909"/>
                    <a:pt x="58" y="909"/>
                  </a:cubicBezTo>
                  <a:cubicBezTo>
                    <a:pt x="62" y="905"/>
                    <a:pt x="62" y="905"/>
                    <a:pt x="62" y="905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55" y="888"/>
                    <a:pt x="55" y="888"/>
                    <a:pt x="55" y="888"/>
                  </a:cubicBezTo>
                  <a:cubicBezTo>
                    <a:pt x="50" y="890"/>
                    <a:pt x="50" y="890"/>
                    <a:pt x="50" y="890"/>
                  </a:cubicBezTo>
                  <a:cubicBezTo>
                    <a:pt x="46" y="888"/>
                    <a:pt x="46" y="888"/>
                    <a:pt x="46" y="888"/>
                  </a:cubicBezTo>
                  <a:cubicBezTo>
                    <a:pt x="36" y="892"/>
                    <a:pt x="36" y="892"/>
                    <a:pt x="36" y="892"/>
                  </a:cubicBezTo>
                  <a:lnTo>
                    <a:pt x="41" y="900"/>
                  </a:lnTo>
                  <a:close/>
                  <a:moveTo>
                    <a:pt x="28" y="876"/>
                  </a:moveTo>
                  <a:cubicBezTo>
                    <a:pt x="32" y="878"/>
                    <a:pt x="32" y="878"/>
                    <a:pt x="32" y="878"/>
                  </a:cubicBezTo>
                  <a:cubicBezTo>
                    <a:pt x="39" y="882"/>
                    <a:pt x="39" y="882"/>
                    <a:pt x="39" y="882"/>
                  </a:cubicBezTo>
                  <a:cubicBezTo>
                    <a:pt x="46" y="886"/>
                    <a:pt x="46" y="886"/>
                    <a:pt x="46" y="886"/>
                  </a:cubicBezTo>
                  <a:cubicBezTo>
                    <a:pt x="50" y="885"/>
                    <a:pt x="50" y="885"/>
                    <a:pt x="50" y="885"/>
                  </a:cubicBezTo>
                  <a:cubicBezTo>
                    <a:pt x="46" y="879"/>
                    <a:pt x="46" y="879"/>
                    <a:pt x="46" y="879"/>
                  </a:cubicBezTo>
                  <a:cubicBezTo>
                    <a:pt x="40" y="878"/>
                    <a:pt x="40" y="878"/>
                    <a:pt x="40" y="878"/>
                  </a:cubicBezTo>
                  <a:cubicBezTo>
                    <a:pt x="38" y="874"/>
                    <a:pt x="38" y="874"/>
                    <a:pt x="38" y="874"/>
                  </a:cubicBezTo>
                  <a:cubicBezTo>
                    <a:pt x="33" y="873"/>
                    <a:pt x="33" y="873"/>
                    <a:pt x="33" y="873"/>
                  </a:cubicBezTo>
                  <a:cubicBezTo>
                    <a:pt x="21" y="865"/>
                    <a:pt x="21" y="865"/>
                    <a:pt x="21" y="865"/>
                  </a:cubicBezTo>
                  <a:cubicBezTo>
                    <a:pt x="21" y="871"/>
                    <a:pt x="21" y="871"/>
                    <a:pt x="21" y="871"/>
                  </a:cubicBezTo>
                  <a:lnTo>
                    <a:pt x="28" y="876"/>
                  </a:lnTo>
                  <a:close/>
                  <a:moveTo>
                    <a:pt x="69" y="910"/>
                  </a:moveTo>
                  <a:cubicBezTo>
                    <a:pt x="74" y="915"/>
                    <a:pt x="74" y="915"/>
                    <a:pt x="74" y="915"/>
                  </a:cubicBezTo>
                  <a:cubicBezTo>
                    <a:pt x="77" y="911"/>
                    <a:pt x="77" y="911"/>
                    <a:pt x="77" y="911"/>
                  </a:cubicBezTo>
                  <a:cubicBezTo>
                    <a:pt x="75" y="908"/>
                    <a:pt x="75" y="908"/>
                    <a:pt x="75" y="908"/>
                  </a:cubicBezTo>
                  <a:cubicBezTo>
                    <a:pt x="75" y="902"/>
                    <a:pt x="75" y="902"/>
                    <a:pt x="75" y="902"/>
                  </a:cubicBezTo>
                  <a:cubicBezTo>
                    <a:pt x="71" y="902"/>
                    <a:pt x="71" y="902"/>
                    <a:pt x="71" y="902"/>
                  </a:cubicBezTo>
                  <a:cubicBezTo>
                    <a:pt x="67" y="904"/>
                    <a:pt x="67" y="904"/>
                    <a:pt x="67" y="904"/>
                  </a:cubicBezTo>
                  <a:lnTo>
                    <a:pt x="69" y="910"/>
                  </a:lnTo>
                  <a:close/>
                  <a:moveTo>
                    <a:pt x="84" y="916"/>
                  </a:moveTo>
                  <a:cubicBezTo>
                    <a:pt x="88" y="912"/>
                    <a:pt x="88" y="912"/>
                    <a:pt x="88" y="912"/>
                  </a:cubicBezTo>
                  <a:cubicBezTo>
                    <a:pt x="81" y="906"/>
                    <a:pt x="81" y="906"/>
                    <a:pt x="81" y="906"/>
                  </a:cubicBezTo>
                  <a:cubicBezTo>
                    <a:pt x="78" y="906"/>
                    <a:pt x="78" y="906"/>
                    <a:pt x="78" y="906"/>
                  </a:cubicBezTo>
                  <a:lnTo>
                    <a:pt x="84" y="916"/>
                  </a:lnTo>
                  <a:close/>
                  <a:moveTo>
                    <a:pt x="100" y="907"/>
                  </a:moveTo>
                  <a:cubicBezTo>
                    <a:pt x="103" y="904"/>
                    <a:pt x="103" y="904"/>
                    <a:pt x="103" y="904"/>
                  </a:cubicBezTo>
                  <a:cubicBezTo>
                    <a:pt x="101" y="896"/>
                    <a:pt x="101" y="896"/>
                    <a:pt x="101" y="896"/>
                  </a:cubicBezTo>
                  <a:cubicBezTo>
                    <a:pt x="98" y="890"/>
                    <a:pt x="98" y="890"/>
                    <a:pt x="98" y="890"/>
                  </a:cubicBezTo>
                  <a:cubicBezTo>
                    <a:pt x="97" y="900"/>
                    <a:pt x="97" y="900"/>
                    <a:pt x="97" y="900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2" y="909"/>
                    <a:pt x="92" y="909"/>
                    <a:pt x="92" y="909"/>
                  </a:cubicBezTo>
                  <a:cubicBezTo>
                    <a:pt x="100" y="913"/>
                    <a:pt x="100" y="913"/>
                    <a:pt x="100" y="913"/>
                  </a:cubicBezTo>
                  <a:lnTo>
                    <a:pt x="100" y="907"/>
                  </a:lnTo>
                  <a:close/>
                  <a:moveTo>
                    <a:pt x="18" y="824"/>
                  </a:moveTo>
                  <a:cubicBezTo>
                    <a:pt x="25" y="822"/>
                    <a:pt x="25" y="822"/>
                    <a:pt x="25" y="822"/>
                  </a:cubicBezTo>
                  <a:cubicBezTo>
                    <a:pt x="24" y="815"/>
                    <a:pt x="24" y="815"/>
                    <a:pt x="24" y="815"/>
                  </a:cubicBezTo>
                  <a:cubicBezTo>
                    <a:pt x="25" y="812"/>
                    <a:pt x="25" y="812"/>
                    <a:pt x="25" y="812"/>
                  </a:cubicBezTo>
                  <a:cubicBezTo>
                    <a:pt x="25" y="804"/>
                    <a:pt x="25" y="804"/>
                    <a:pt x="25" y="804"/>
                  </a:cubicBezTo>
                  <a:cubicBezTo>
                    <a:pt x="20" y="804"/>
                    <a:pt x="20" y="804"/>
                    <a:pt x="20" y="804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5" y="813"/>
                    <a:pt x="15" y="813"/>
                    <a:pt x="15" y="813"/>
                  </a:cubicBezTo>
                  <a:cubicBezTo>
                    <a:pt x="18" y="814"/>
                    <a:pt x="18" y="814"/>
                    <a:pt x="18" y="814"/>
                  </a:cubicBezTo>
                  <a:lnTo>
                    <a:pt x="18" y="824"/>
                  </a:lnTo>
                  <a:close/>
                  <a:moveTo>
                    <a:pt x="17" y="781"/>
                  </a:moveTo>
                  <a:cubicBezTo>
                    <a:pt x="24" y="779"/>
                    <a:pt x="24" y="779"/>
                    <a:pt x="24" y="779"/>
                  </a:cubicBezTo>
                  <a:cubicBezTo>
                    <a:pt x="24" y="755"/>
                    <a:pt x="24" y="755"/>
                    <a:pt x="24" y="755"/>
                  </a:cubicBezTo>
                  <a:cubicBezTo>
                    <a:pt x="22" y="744"/>
                    <a:pt x="22" y="744"/>
                    <a:pt x="22" y="744"/>
                  </a:cubicBezTo>
                  <a:cubicBezTo>
                    <a:pt x="17" y="743"/>
                    <a:pt x="17" y="743"/>
                    <a:pt x="17" y="743"/>
                  </a:cubicBezTo>
                  <a:cubicBezTo>
                    <a:pt x="14" y="745"/>
                    <a:pt x="14" y="745"/>
                    <a:pt x="14" y="745"/>
                  </a:cubicBezTo>
                  <a:cubicBezTo>
                    <a:pt x="18" y="753"/>
                    <a:pt x="18" y="753"/>
                    <a:pt x="18" y="753"/>
                  </a:cubicBezTo>
                  <a:cubicBezTo>
                    <a:pt x="16" y="759"/>
                    <a:pt x="16" y="759"/>
                    <a:pt x="16" y="759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8" y="765"/>
                    <a:pt x="8" y="765"/>
                    <a:pt x="8" y="765"/>
                  </a:cubicBezTo>
                  <a:cubicBezTo>
                    <a:pt x="12" y="774"/>
                    <a:pt x="12" y="774"/>
                    <a:pt x="12" y="774"/>
                  </a:cubicBezTo>
                  <a:cubicBezTo>
                    <a:pt x="15" y="765"/>
                    <a:pt x="15" y="765"/>
                    <a:pt x="15" y="765"/>
                  </a:cubicBezTo>
                  <a:cubicBezTo>
                    <a:pt x="19" y="764"/>
                    <a:pt x="19" y="764"/>
                    <a:pt x="19" y="764"/>
                  </a:cubicBezTo>
                  <a:cubicBezTo>
                    <a:pt x="17" y="772"/>
                    <a:pt x="17" y="772"/>
                    <a:pt x="17" y="772"/>
                  </a:cubicBezTo>
                  <a:lnTo>
                    <a:pt x="17" y="781"/>
                  </a:lnTo>
                  <a:close/>
                  <a:moveTo>
                    <a:pt x="12" y="738"/>
                  </a:moveTo>
                  <a:cubicBezTo>
                    <a:pt x="10" y="728"/>
                    <a:pt x="10" y="728"/>
                    <a:pt x="10" y="728"/>
                  </a:cubicBezTo>
                  <a:cubicBezTo>
                    <a:pt x="7" y="728"/>
                    <a:pt x="7" y="728"/>
                    <a:pt x="7" y="728"/>
                  </a:cubicBezTo>
                  <a:cubicBezTo>
                    <a:pt x="5" y="738"/>
                    <a:pt x="5" y="738"/>
                    <a:pt x="5" y="738"/>
                  </a:cubicBezTo>
                  <a:lnTo>
                    <a:pt x="12" y="738"/>
                  </a:lnTo>
                  <a:close/>
                  <a:moveTo>
                    <a:pt x="22" y="741"/>
                  </a:moveTo>
                  <a:cubicBezTo>
                    <a:pt x="23" y="731"/>
                    <a:pt x="23" y="731"/>
                    <a:pt x="23" y="731"/>
                  </a:cubicBezTo>
                  <a:cubicBezTo>
                    <a:pt x="20" y="729"/>
                    <a:pt x="20" y="729"/>
                    <a:pt x="20" y="729"/>
                  </a:cubicBezTo>
                  <a:cubicBezTo>
                    <a:pt x="19" y="733"/>
                    <a:pt x="19" y="733"/>
                    <a:pt x="19" y="733"/>
                  </a:cubicBezTo>
                  <a:cubicBezTo>
                    <a:pt x="14" y="735"/>
                    <a:pt x="14" y="735"/>
                    <a:pt x="14" y="735"/>
                  </a:cubicBezTo>
                  <a:lnTo>
                    <a:pt x="22" y="741"/>
                  </a:lnTo>
                  <a:close/>
                  <a:moveTo>
                    <a:pt x="6" y="784"/>
                  </a:moveTo>
                  <a:cubicBezTo>
                    <a:pt x="6" y="790"/>
                    <a:pt x="6" y="790"/>
                    <a:pt x="6" y="790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5" y="787"/>
                    <a:pt x="15" y="787"/>
                    <a:pt x="15" y="787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0" y="787"/>
                    <a:pt x="10" y="787"/>
                    <a:pt x="10" y="787"/>
                  </a:cubicBezTo>
                  <a:lnTo>
                    <a:pt x="6" y="784"/>
                  </a:lnTo>
                  <a:close/>
                  <a:moveTo>
                    <a:pt x="18" y="841"/>
                  </a:moveTo>
                  <a:cubicBezTo>
                    <a:pt x="19" y="833"/>
                    <a:pt x="19" y="833"/>
                    <a:pt x="19" y="833"/>
                  </a:cubicBezTo>
                  <a:cubicBezTo>
                    <a:pt x="16" y="831"/>
                    <a:pt x="16" y="831"/>
                    <a:pt x="16" y="831"/>
                  </a:cubicBezTo>
                  <a:cubicBezTo>
                    <a:pt x="14" y="836"/>
                    <a:pt x="14" y="836"/>
                    <a:pt x="14" y="836"/>
                  </a:cubicBezTo>
                  <a:cubicBezTo>
                    <a:pt x="14" y="845"/>
                    <a:pt x="14" y="845"/>
                    <a:pt x="14" y="845"/>
                  </a:cubicBezTo>
                  <a:lnTo>
                    <a:pt x="18" y="841"/>
                  </a:lnTo>
                  <a:close/>
                  <a:moveTo>
                    <a:pt x="51" y="880"/>
                  </a:moveTo>
                  <a:cubicBezTo>
                    <a:pt x="55" y="882"/>
                    <a:pt x="55" y="882"/>
                    <a:pt x="55" y="882"/>
                  </a:cubicBezTo>
                  <a:cubicBezTo>
                    <a:pt x="61" y="876"/>
                    <a:pt x="61" y="876"/>
                    <a:pt x="61" y="876"/>
                  </a:cubicBezTo>
                  <a:cubicBezTo>
                    <a:pt x="64" y="872"/>
                    <a:pt x="64" y="872"/>
                    <a:pt x="64" y="872"/>
                  </a:cubicBezTo>
                  <a:cubicBezTo>
                    <a:pt x="70" y="872"/>
                    <a:pt x="70" y="872"/>
                    <a:pt x="70" y="872"/>
                  </a:cubicBezTo>
                  <a:cubicBezTo>
                    <a:pt x="78" y="867"/>
                    <a:pt x="78" y="867"/>
                    <a:pt x="78" y="867"/>
                  </a:cubicBezTo>
                  <a:cubicBezTo>
                    <a:pt x="77" y="864"/>
                    <a:pt x="77" y="864"/>
                    <a:pt x="77" y="864"/>
                  </a:cubicBezTo>
                  <a:cubicBezTo>
                    <a:pt x="67" y="863"/>
                    <a:pt x="67" y="863"/>
                    <a:pt x="67" y="863"/>
                  </a:cubicBezTo>
                  <a:cubicBezTo>
                    <a:pt x="61" y="869"/>
                    <a:pt x="61" y="869"/>
                    <a:pt x="61" y="869"/>
                  </a:cubicBezTo>
                  <a:cubicBezTo>
                    <a:pt x="54" y="870"/>
                    <a:pt x="54" y="870"/>
                    <a:pt x="54" y="870"/>
                  </a:cubicBezTo>
                  <a:cubicBezTo>
                    <a:pt x="54" y="877"/>
                    <a:pt x="54" y="877"/>
                    <a:pt x="54" y="877"/>
                  </a:cubicBezTo>
                  <a:lnTo>
                    <a:pt x="51" y="880"/>
                  </a:lnTo>
                  <a:close/>
                  <a:moveTo>
                    <a:pt x="36" y="626"/>
                  </a:moveTo>
                  <a:cubicBezTo>
                    <a:pt x="36" y="635"/>
                    <a:pt x="36" y="635"/>
                    <a:pt x="36" y="635"/>
                  </a:cubicBezTo>
                  <a:cubicBezTo>
                    <a:pt x="44" y="636"/>
                    <a:pt x="44" y="636"/>
                    <a:pt x="44" y="636"/>
                  </a:cubicBezTo>
                  <a:cubicBezTo>
                    <a:pt x="53" y="630"/>
                    <a:pt x="53" y="630"/>
                    <a:pt x="53" y="630"/>
                  </a:cubicBezTo>
                  <a:cubicBezTo>
                    <a:pt x="53" y="624"/>
                    <a:pt x="53" y="624"/>
                    <a:pt x="53" y="624"/>
                  </a:cubicBezTo>
                  <a:cubicBezTo>
                    <a:pt x="45" y="620"/>
                    <a:pt x="45" y="620"/>
                    <a:pt x="45" y="620"/>
                  </a:cubicBezTo>
                  <a:lnTo>
                    <a:pt x="36" y="626"/>
                  </a:lnTo>
                  <a:close/>
                  <a:moveTo>
                    <a:pt x="34" y="558"/>
                  </a:moveTo>
                  <a:cubicBezTo>
                    <a:pt x="31" y="564"/>
                    <a:pt x="31" y="564"/>
                    <a:pt x="31" y="564"/>
                  </a:cubicBezTo>
                  <a:cubicBezTo>
                    <a:pt x="31" y="581"/>
                    <a:pt x="31" y="581"/>
                    <a:pt x="31" y="581"/>
                  </a:cubicBezTo>
                  <a:cubicBezTo>
                    <a:pt x="26" y="593"/>
                    <a:pt x="26" y="593"/>
                    <a:pt x="26" y="593"/>
                  </a:cubicBezTo>
                  <a:cubicBezTo>
                    <a:pt x="39" y="594"/>
                    <a:pt x="39" y="594"/>
                    <a:pt x="39" y="594"/>
                  </a:cubicBezTo>
                  <a:cubicBezTo>
                    <a:pt x="44" y="582"/>
                    <a:pt x="44" y="582"/>
                    <a:pt x="44" y="582"/>
                  </a:cubicBezTo>
                  <a:cubicBezTo>
                    <a:pt x="40" y="568"/>
                    <a:pt x="40" y="568"/>
                    <a:pt x="40" y="568"/>
                  </a:cubicBezTo>
                  <a:cubicBezTo>
                    <a:pt x="45" y="566"/>
                    <a:pt x="45" y="566"/>
                    <a:pt x="45" y="566"/>
                  </a:cubicBezTo>
                  <a:cubicBezTo>
                    <a:pt x="48" y="553"/>
                    <a:pt x="48" y="553"/>
                    <a:pt x="48" y="553"/>
                  </a:cubicBezTo>
                  <a:cubicBezTo>
                    <a:pt x="35" y="553"/>
                    <a:pt x="35" y="553"/>
                    <a:pt x="35" y="553"/>
                  </a:cubicBezTo>
                  <a:lnTo>
                    <a:pt x="34" y="5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2" name="China">
              <a:extLst>
                <a:ext uri="{FF2B5EF4-FFF2-40B4-BE49-F238E27FC236}">
                  <a16:creationId xmlns="" xmlns:a16="http://schemas.microsoft.com/office/drawing/2014/main" id="{5C9BC0A4-4456-4529-8B12-B90E3DAF24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075413" y="2533195"/>
              <a:ext cx="1878117" cy="1427723"/>
            </a:xfrm>
            <a:custGeom>
              <a:avLst/>
              <a:gdLst/>
              <a:ahLst/>
              <a:cxnLst>
                <a:cxn ang="0">
                  <a:pos x="40" y="938"/>
                </a:cxn>
                <a:cxn ang="0">
                  <a:pos x="40" y="882"/>
                </a:cxn>
                <a:cxn ang="0">
                  <a:pos x="0" y="794"/>
                </a:cxn>
                <a:cxn ang="0">
                  <a:pos x="68" y="742"/>
                </a:cxn>
                <a:cxn ang="0">
                  <a:pos x="238" y="686"/>
                </a:cxn>
                <a:cxn ang="0">
                  <a:pos x="234" y="498"/>
                </a:cxn>
                <a:cxn ang="0">
                  <a:pos x="340" y="388"/>
                </a:cxn>
                <a:cxn ang="0">
                  <a:pos x="472" y="282"/>
                </a:cxn>
                <a:cxn ang="0">
                  <a:pos x="550" y="324"/>
                </a:cxn>
                <a:cxn ang="0">
                  <a:pos x="644" y="476"/>
                </a:cxn>
                <a:cxn ang="0">
                  <a:pos x="826" y="560"/>
                </a:cxn>
                <a:cxn ang="0">
                  <a:pos x="1068" y="644"/>
                </a:cxn>
                <a:cxn ang="0">
                  <a:pos x="1188" y="694"/>
                </a:cxn>
                <a:cxn ang="0">
                  <a:pos x="1402" y="610"/>
                </a:cxn>
                <a:cxn ang="0">
                  <a:pos x="1452" y="494"/>
                </a:cxn>
                <a:cxn ang="0">
                  <a:pos x="1644" y="462"/>
                </a:cxn>
                <a:cxn ang="0">
                  <a:pos x="1740" y="424"/>
                </a:cxn>
                <a:cxn ang="0">
                  <a:pos x="1648" y="372"/>
                </a:cxn>
                <a:cxn ang="0">
                  <a:pos x="1610" y="262"/>
                </a:cxn>
                <a:cxn ang="0">
                  <a:pos x="1714" y="234"/>
                </a:cxn>
                <a:cxn ang="0">
                  <a:pos x="1754" y="48"/>
                </a:cxn>
                <a:cxn ang="0">
                  <a:pos x="1928" y="30"/>
                </a:cxn>
                <a:cxn ang="0">
                  <a:pos x="2076" y="254"/>
                </a:cxn>
                <a:cxn ang="0">
                  <a:pos x="2162" y="350"/>
                </a:cxn>
                <a:cxn ang="0">
                  <a:pos x="2310" y="330"/>
                </a:cxn>
                <a:cxn ang="0">
                  <a:pos x="2172" y="522"/>
                </a:cxn>
                <a:cxn ang="0">
                  <a:pos x="2128" y="624"/>
                </a:cxn>
                <a:cxn ang="0">
                  <a:pos x="2076" y="694"/>
                </a:cxn>
                <a:cxn ang="0">
                  <a:pos x="1984" y="742"/>
                </a:cxn>
                <a:cxn ang="0">
                  <a:pos x="1858" y="800"/>
                </a:cxn>
                <a:cxn ang="0">
                  <a:pos x="1808" y="798"/>
                </a:cxn>
                <a:cxn ang="0">
                  <a:pos x="1788" y="746"/>
                </a:cxn>
                <a:cxn ang="0">
                  <a:pos x="1666" y="874"/>
                </a:cxn>
                <a:cxn ang="0">
                  <a:pos x="1730" y="920"/>
                </a:cxn>
                <a:cxn ang="0">
                  <a:pos x="1814" y="934"/>
                </a:cxn>
                <a:cxn ang="0">
                  <a:pos x="1772" y="1058"/>
                </a:cxn>
                <a:cxn ang="0">
                  <a:pos x="1788" y="1176"/>
                </a:cxn>
                <a:cxn ang="0">
                  <a:pos x="1806" y="1332"/>
                </a:cxn>
                <a:cxn ang="0">
                  <a:pos x="1744" y="1442"/>
                </a:cxn>
                <a:cxn ang="0">
                  <a:pos x="1566" y="1566"/>
                </a:cxn>
                <a:cxn ang="0">
                  <a:pos x="1442" y="1602"/>
                </a:cxn>
                <a:cxn ang="0">
                  <a:pos x="1370" y="1668"/>
                </a:cxn>
                <a:cxn ang="0">
                  <a:pos x="1288" y="1606"/>
                </a:cxn>
                <a:cxn ang="0">
                  <a:pos x="1230" y="1568"/>
                </a:cxn>
                <a:cxn ang="0">
                  <a:pos x="1062" y="1584"/>
                </a:cxn>
                <a:cxn ang="0">
                  <a:pos x="1012" y="1624"/>
                </a:cxn>
                <a:cxn ang="0">
                  <a:pos x="964" y="1550"/>
                </a:cxn>
                <a:cxn ang="0">
                  <a:pos x="904" y="1468"/>
                </a:cxn>
                <a:cxn ang="0">
                  <a:pos x="886" y="1340"/>
                </a:cxn>
                <a:cxn ang="0">
                  <a:pos x="818" y="1308"/>
                </a:cxn>
                <a:cxn ang="0">
                  <a:pos x="644" y="1348"/>
                </a:cxn>
                <a:cxn ang="0">
                  <a:pos x="576" y="1356"/>
                </a:cxn>
                <a:cxn ang="0">
                  <a:pos x="430" y="1336"/>
                </a:cxn>
                <a:cxn ang="0">
                  <a:pos x="274" y="1246"/>
                </a:cxn>
                <a:cxn ang="0">
                  <a:pos x="186" y="1166"/>
                </a:cxn>
                <a:cxn ang="0">
                  <a:pos x="206" y="1112"/>
                </a:cxn>
                <a:cxn ang="0">
                  <a:pos x="194" y="994"/>
                </a:cxn>
                <a:cxn ang="0">
                  <a:pos x="1330" y="1712"/>
                </a:cxn>
                <a:cxn ang="0">
                  <a:pos x="1376" y="1732"/>
                </a:cxn>
                <a:cxn ang="0">
                  <a:pos x="1408" y="1674"/>
                </a:cxn>
              </a:cxnLst>
              <a:rect l="0" t="0" r="r" b="b"/>
              <a:pathLst>
                <a:path w="2314" h="1744">
                  <a:moveTo>
                    <a:pt x="146" y="968"/>
                  </a:moveTo>
                  <a:lnTo>
                    <a:pt x="128" y="966"/>
                  </a:lnTo>
                  <a:lnTo>
                    <a:pt x="94" y="962"/>
                  </a:lnTo>
                  <a:lnTo>
                    <a:pt x="62" y="936"/>
                  </a:lnTo>
                  <a:lnTo>
                    <a:pt x="40" y="938"/>
                  </a:lnTo>
                  <a:lnTo>
                    <a:pt x="30" y="932"/>
                  </a:lnTo>
                  <a:lnTo>
                    <a:pt x="38" y="922"/>
                  </a:lnTo>
                  <a:lnTo>
                    <a:pt x="48" y="912"/>
                  </a:lnTo>
                  <a:lnTo>
                    <a:pt x="38" y="902"/>
                  </a:lnTo>
                  <a:lnTo>
                    <a:pt x="40" y="882"/>
                  </a:lnTo>
                  <a:lnTo>
                    <a:pt x="34" y="864"/>
                  </a:lnTo>
                  <a:lnTo>
                    <a:pt x="20" y="858"/>
                  </a:lnTo>
                  <a:lnTo>
                    <a:pt x="0" y="858"/>
                  </a:lnTo>
                  <a:lnTo>
                    <a:pt x="0" y="808"/>
                  </a:lnTo>
                  <a:lnTo>
                    <a:pt x="0" y="794"/>
                  </a:lnTo>
                  <a:lnTo>
                    <a:pt x="6" y="770"/>
                  </a:lnTo>
                  <a:lnTo>
                    <a:pt x="28" y="760"/>
                  </a:lnTo>
                  <a:lnTo>
                    <a:pt x="40" y="748"/>
                  </a:lnTo>
                  <a:lnTo>
                    <a:pt x="56" y="750"/>
                  </a:lnTo>
                  <a:lnTo>
                    <a:pt x="68" y="742"/>
                  </a:lnTo>
                  <a:lnTo>
                    <a:pt x="78" y="760"/>
                  </a:lnTo>
                  <a:lnTo>
                    <a:pt x="98" y="758"/>
                  </a:lnTo>
                  <a:lnTo>
                    <a:pt x="114" y="730"/>
                  </a:lnTo>
                  <a:lnTo>
                    <a:pt x="158" y="718"/>
                  </a:lnTo>
                  <a:lnTo>
                    <a:pt x="238" y="686"/>
                  </a:lnTo>
                  <a:lnTo>
                    <a:pt x="250" y="638"/>
                  </a:lnTo>
                  <a:lnTo>
                    <a:pt x="262" y="596"/>
                  </a:lnTo>
                  <a:lnTo>
                    <a:pt x="240" y="518"/>
                  </a:lnTo>
                  <a:lnTo>
                    <a:pt x="224" y="512"/>
                  </a:lnTo>
                  <a:lnTo>
                    <a:pt x="234" y="498"/>
                  </a:lnTo>
                  <a:lnTo>
                    <a:pt x="290" y="492"/>
                  </a:lnTo>
                  <a:lnTo>
                    <a:pt x="310" y="500"/>
                  </a:lnTo>
                  <a:lnTo>
                    <a:pt x="322" y="486"/>
                  </a:lnTo>
                  <a:lnTo>
                    <a:pt x="308" y="478"/>
                  </a:lnTo>
                  <a:lnTo>
                    <a:pt x="340" y="388"/>
                  </a:lnTo>
                  <a:lnTo>
                    <a:pt x="380" y="400"/>
                  </a:lnTo>
                  <a:lnTo>
                    <a:pt x="424" y="380"/>
                  </a:lnTo>
                  <a:lnTo>
                    <a:pt x="426" y="348"/>
                  </a:lnTo>
                  <a:lnTo>
                    <a:pt x="470" y="308"/>
                  </a:lnTo>
                  <a:lnTo>
                    <a:pt x="472" y="282"/>
                  </a:lnTo>
                  <a:lnTo>
                    <a:pt x="502" y="280"/>
                  </a:lnTo>
                  <a:lnTo>
                    <a:pt x="512" y="294"/>
                  </a:lnTo>
                  <a:lnTo>
                    <a:pt x="530" y="308"/>
                  </a:lnTo>
                  <a:lnTo>
                    <a:pt x="536" y="310"/>
                  </a:lnTo>
                  <a:lnTo>
                    <a:pt x="550" y="324"/>
                  </a:lnTo>
                  <a:lnTo>
                    <a:pt x="582" y="330"/>
                  </a:lnTo>
                  <a:lnTo>
                    <a:pt x="610" y="348"/>
                  </a:lnTo>
                  <a:lnTo>
                    <a:pt x="646" y="404"/>
                  </a:lnTo>
                  <a:lnTo>
                    <a:pt x="670" y="424"/>
                  </a:lnTo>
                  <a:lnTo>
                    <a:pt x="644" y="476"/>
                  </a:lnTo>
                  <a:lnTo>
                    <a:pt x="656" y="490"/>
                  </a:lnTo>
                  <a:lnTo>
                    <a:pt x="724" y="498"/>
                  </a:lnTo>
                  <a:lnTo>
                    <a:pt x="784" y="520"/>
                  </a:lnTo>
                  <a:lnTo>
                    <a:pt x="814" y="552"/>
                  </a:lnTo>
                  <a:lnTo>
                    <a:pt x="826" y="560"/>
                  </a:lnTo>
                  <a:lnTo>
                    <a:pt x="864" y="636"/>
                  </a:lnTo>
                  <a:lnTo>
                    <a:pt x="894" y="636"/>
                  </a:lnTo>
                  <a:lnTo>
                    <a:pt x="920" y="646"/>
                  </a:lnTo>
                  <a:lnTo>
                    <a:pt x="1012" y="648"/>
                  </a:lnTo>
                  <a:lnTo>
                    <a:pt x="1068" y="644"/>
                  </a:lnTo>
                  <a:lnTo>
                    <a:pt x="1090" y="668"/>
                  </a:lnTo>
                  <a:lnTo>
                    <a:pt x="1120" y="670"/>
                  </a:lnTo>
                  <a:lnTo>
                    <a:pt x="1142" y="686"/>
                  </a:lnTo>
                  <a:lnTo>
                    <a:pt x="1170" y="682"/>
                  </a:lnTo>
                  <a:lnTo>
                    <a:pt x="1188" y="694"/>
                  </a:lnTo>
                  <a:lnTo>
                    <a:pt x="1212" y="686"/>
                  </a:lnTo>
                  <a:lnTo>
                    <a:pt x="1228" y="666"/>
                  </a:lnTo>
                  <a:lnTo>
                    <a:pt x="1300" y="640"/>
                  </a:lnTo>
                  <a:lnTo>
                    <a:pt x="1384" y="638"/>
                  </a:lnTo>
                  <a:lnTo>
                    <a:pt x="1402" y="610"/>
                  </a:lnTo>
                  <a:lnTo>
                    <a:pt x="1438" y="592"/>
                  </a:lnTo>
                  <a:lnTo>
                    <a:pt x="1448" y="568"/>
                  </a:lnTo>
                  <a:lnTo>
                    <a:pt x="1418" y="546"/>
                  </a:lnTo>
                  <a:lnTo>
                    <a:pt x="1418" y="528"/>
                  </a:lnTo>
                  <a:lnTo>
                    <a:pt x="1452" y="494"/>
                  </a:lnTo>
                  <a:lnTo>
                    <a:pt x="1466" y="492"/>
                  </a:lnTo>
                  <a:lnTo>
                    <a:pt x="1502" y="514"/>
                  </a:lnTo>
                  <a:lnTo>
                    <a:pt x="1564" y="478"/>
                  </a:lnTo>
                  <a:lnTo>
                    <a:pt x="1604" y="484"/>
                  </a:lnTo>
                  <a:lnTo>
                    <a:pt x="1644" y="462"/>
                  </a:lnTo>
                  <a:lnTo>
                    <a:pt x="1666" y="460"/>
                  </a:lnTo>
                  <a:lnTo>
                    <a:pt x="1678" y="448"/>
                  </a:lnTo>
                  <a:lnTo>
                    <a:pt x="1698" y="446"/>
                  </a:lnTo>
                  <a:lnTo>
                    <a:pt x="1718" y="458"/>
                  </a:lnTo>
                  <a:lnTo>
                    <a:pt x="1740" y="424"/>
                  </a:lnTo>
                  <a:lnTo>
                    <a:pt x="1710" y="388"/>
                  </a:lnTo>
                  <a:lnTo>
                    <a:pt x="1708" y="372"/>
                  </a:lnTo>
                  <a:lnTo>
                    <a:pt x="1676" y="352"/>
                  </a:lnTo>
                  <a:lnTo>
                    <a:pt x="1664" y="354"/>
                  </a:lnTo>
                  <a:lnTo>
                    <a:pt x="1648" y="372"/>
                  </a:lnTo>
                  <a:lnTo>
                    <a:pt x="1630" y="362"/>
                  </a:lnTo>
                  <a:lnTo>
                    <a:pt x="1598" y="360"/>
                  </a:lnTo>
                  <a:lnTo>
                    <a:pt x="1586" y="338"/>
                  </a:lnTo>
                  <a:lnTo>
                    <a:pt x="1606" y="296"/>
                  </a:lnTo>
                  <a:lnTo>
                    <a:pt x="1610" y="262"/>
                  </a:lnTo>
                  <a:lnTo>
                    <a:pt x="1622" y="242"/>
                  </a:lnTo>
                  <a:lnTo>
                    <a:pt x="1648" y="240"/>
                  </a:lnTo>
                  <a:lnTo>
                    <a:pt x="1666" y="258"/>
                  </a:lnTo>
                  <a:lnTo>
                    <a:pt x="1698" y="234"/>
                  </a:lnTo>
                  <a:lnTo>
                    <a:pt x="1714" y="234"/>
                  </a:lnTo>
                  <a:lnTo>
                    <a:pt x="1724" y="214"/>
                  </a:lnTo>
                  <a:lnTo>
                    <a:pt x="1712" y="194"/>
                  </a:lnTo>
                  <a:lnTo>
                    <a:pt x="1766" y="104"/>
                  </a:lnTo>
                  <a:lnTo>
                    <a:pt x="1774" y="66"/>
                  </a:lnTo>
                  <a:lnTo>
                    <a:pt x="1754" y="48"/>
                  </a:lnTo>
                  <a:lnTo>
                    <a:pt x="1780" y="16"/>
                  </a:lnTo>
                  <a:lnTo>
                    <a:pt x="1804" y="10"/>
                  </a:lnTo>
                  <a:lnTo>
                    <a:pt x="1858" y="0"/>
                  </a:lnTo>
                  <a:lnTo>
                    <a:pt x="1906" y="14"/>
                  </a:lnTo>
                  <a:lnTo>
                    <a:pt x="1928" y="30"/>
                  </a:lnTo>
                  <a:lnTo>
                    <a:pt x="1962" y="32"/>
                  </a:lnTo>
                  <a:lnTo>
                    <a:pt x="1984" y="74"/>
                  </a:lnTo>
                  <a:lnTo>
                    <a:pt x="1992" y="110"/>
                  </a:lnTo>
                  <a:lnTo>
                    <a:pt x="2044" y="254"/>
                  </a:lnTo>
                  <a:lnTo>
                    <a:pt x="2076" y="254"/>
                  </a:lnTo>
                  <a:lnTo>
                    <a:pt x="2100" y="268"/>
                  </a:lnTo>
                  <a:lnTo>
                    <a:pt x="2114" y="264"/>
                  </a:lnTo>
                  <a:lnTo>
                    <a:pt x="2130" y="292"/>
                  </a:lnTo>
                  <a:lnTo>
                    <a:pt x="2152" y="298"/>
                  </a:lnTo>
                  <a:lnTo>
                    <a:pt x="2162" y="350"/>
                  </a:lnTo>
                  <a:lnTo>
                    <a:pt x="2186" y="364"/>
                  </a:lnTo>
                  <a:lnTo>
                    <a:pt x="2238" y="364"/>
                  </a:lnTo>
                  <a:lnTo>
                    <a:pt x="2260" y="340"/>
                  </a:lnTo>
                  <a:lnTo>
                    <a:pt x="2288" y="328"/>
                  </a:lnTo>
                  <a:lnTo>
                    <a:pt x="2310" y="330"/>
                  </a:lnTo>
                  <a:lnTo>
                    <a:pt x="2314" y="376"/>
                  </a:lnTo>
                  <a:lnTo>
                    <a:pt x="2282" y="446"/>
                  </a:lnTo>
                  <a:lnTo>
                    <a:pt x="2234" y="510"/>
                  </a:lnTo>
                  <a:lnTo>
                    <a:pt x="2204" y="506"/>
                  </a:lnTo>
                  <a:lnTo>
                    <a:pt x="2172" y="522"/>
                  </a:lnTo>
                  <a:lnTo>
                    <a:pt x="2178" y="586"/>
                  </a:lnTo>
                  <a:lnTo>
                    <a:pt x="2170" y="614"/>
                  </a:lnTo>
                  <a:lnTo>
                    <a:pt x="2154" y="622"/>
                  </a:lnTo>
                  <a:lnTo>
                    <a:pt x="2154" y="634"/>
                  </a:lnTo>
                  <a:lnTo>
                    <a:pt x="2128" y="624"/>
                  </a:lnTo>
                  <a:lnTo>
                    <a:pt x="2120" y="636"/>
                  </a:lnTo>
                  <a:lnTo>
                    <a:pt x="2104" y="642"/>
                  </a:lnTo>
                  <a:lnTo>
                    <a:pt x="2090" y="666"/>
                  </a:lnTo>
                  <a:lnTo>
                    <a:pt x="2068" y="674"/>
                  </a:lnTo>
                  <a:lnTo>
                    <a:pt x="2076" y="694"/>
                  </a:lnTo>
                  <a:lnTo>
                    <a:pt x="2070" y="708"/>
                  </a:lnTo>
                  <a:lnTo>
                    <a:pt x="2046" y="702"/>
                  </a:lnTo>
                  <a:lnTo>
                    <a:pt x="2030" y="688"/>
                  </a:lnTo>
                  <a:lnTo>
                    <a:pt x="2008" y="696"/>
                  </a:lnTo>
                  <a:lnTo>
                    <a:pt x="1984" y="742"/>
                  </a:lnTo>
                  <a:lnTo>
                    <a:pt x="1966" y="746"/>
                  </a:lnTo>
                  <a:lnTo>
                    <a:pt x="1954" y="756"/>
                  </a:lnTo>
                  <a:lnTo>
                    <a:pt x="1942" y="754"/>
                  </a:lnTo>
                  <a:lnTo>
                    <a:pt x="1906" y="788"/>
                  </a:lnTo>
                  <a:lnTo>
                    <a:pt x="1858" y="800"/>
                  </a:lnTo>
                  <a:lnTo>
                    <a:pt x="1816" y="838"/>
                  </a:lnTo>
                  <a:lnTo>
                    <a:pt x="1796" y="838"/>
                  </a:lnTo>
                  <a:lnTo>
                    <a:pt x="1820" y="808"/>
                  </a:lnTo>
                  <a:lnTo>
                    <a:pt x="1808" y="808"/>
                  </a:lnTo>
                  <a:lnTo>
                    <a:pt x="1808" y="798"/>
                  </a:lnTo>
                  <a:lnTo>
                    <a:pt x="1822" y="776"/>
                  </a:lnTo>
                  <a:lnTo>
                    <a:pt x="1828" y="748"/>
                  </a:lnTo>
                  <a:lnTo>
                    <a:pt x="1814" y="728"/>
                  </a:lnTo>
                  <a:lnTo>
                    <a:pt x="1788" y="732"/>
                  </a:lnTo>
                  <a:lnTo>
                    <a:pt x="1788" y="746"/>
                  </a:lnTo>
                  <a:lnTo>
                    <a:pt x="1758" y="780"/>
                  </a:lnTo>
                  <a:lnTo>
                    <a:pt x="1742" y="784"/>
                  </a:lnTo>
                  <a:lnTo>
                    <a:pt x="1712" y="830"/>
                  </a:lnTo>
                  <a:lnTo>
                    <a:pt x="1658" y="832"/>
                  </a:lnTo>
                  <a:lnTo>
                    <a:pt x="1666" y="874"/>
                  </a:lnTo>
                  <a:lnTo>
                    <a:pt x="1688" y="892"/>
                  </a:lnTo>
                  <a:lnTo>
                    <a:pt x="1696" y="884"/>
                  </a:lnTo>
                  <a:lnTo>
                    <a:pt x="1710" y="892"/>
                  </a:lnTo>
                  <a:lnTo>
                    <a:pt x="1710" y="906"/>
                  </a:lnTo>
                  <a:lnTo>
                    <a:pt x="1730" y="920"/>
                  </a:lnTo>
                  <a:lnTo>
                    <a:pt x="1776" y="894"/>
                  </a:lnTo>
                  <a:lnTo>
                    <a:pt x="1806" y="906"/>
                  </a:lnTo>
                  <a:lnTo>
                    <a:pt x="1854" y="914"/>
                  </a:lnTo>
                  <a:lnTo>
                    <a:pt x="1844" y="940"/>
                  </a:lnTo>
                  <a:lnTo>
                    <a:pt x="1814" y="934"/>
                  </a:lnTo>
                  <a:lnTo>
                    <a:pt x="1794" y="940"/>
                  </a:lnTo>
                  <a:lnTo>
                    <a:pt x="1752" y="972"/>
                  </a:lnTo>
                  <a:lnTo>
                    <a:pt x="1730" y="1038"/>
                  </a:lnTo>
                  <a:lnTo>
                    <a:pt x="1778" y="1042"/>
                  </a:lnTo>
                  <a:lnTo>
                    <a:pt x="1772" y="1058"/>
                  </a:lnTo>
                  <a:lnTo>
                    <a:pt x="1786" y="1078"/>
                  </a:lnTo>
                  <a:lnTo>
                    <a:pt x="1784" y="1092"/>
                  </a:lnTo>
                  <a:lnTo>
                    <a:pt x="1790" y="1132"/>
                  </a:lnTo>
                  <a:lnTo>
                    <a:pt x="1816" y="1154"/>
                  </a:lnTo>
                  <a:lnTo>
                    <a:pt x="1788" y="1176"/>
                  </a:lnTo>
                  <a:lnTo>
                    <a:pt x="1812" y="1202"/>
                  </a:lnTo>
                  <a:lnTo>
                    <a:pt x="1780" y="1248"/>
                  </a:lnTo>
                  <a:lnTo>
                    <a:pt x="1800" y="1258"/>
                  </a:lnTo>
                  <a:lnTo>
                    <a:pt x="1812" y="1286"/>
                  </a:lnTo>
                  <a:lnTo>
                    <a:pt x="1806" y="1332"/>
                  </a:lnTo>
                  <a:lnTo>
                    <a:pt x="1782" y="1358"/>
                  </a:lnTo>
                  <a:lnTo>
                    <a:pt x="1786" y="1374"/>
                  </a:lnTo>
                  <a:lnTo>
                    <a:pt x="1748" y="1396"/>
                  </a:lnTo>
                  <a:lnTo>
                    <a:pt x="1738" y="1410"/>
                  </a:lnTo>
                  <a:lnTo>
                    <a:pt x="1744" y="1442"/>
                  </a:lnTo>
                  <a:lnTo>
                    <a:pt x="1692" y="1492"/>
                  </a:lnTo>
                  <a:lnTo>
                    <a:pt x="1682" y="1486"/>
                  </a:lnTo>
                  <a:lnTo>
                    <a:pt x="1630" y="1532"/>
                  </a:lnTo>
                  <a:lnTo>
                    <a:pt x="1624" y="1556"/>
                  </a:lnTo>
                  <a:lnTo>
                    <a:pt x="1566" y="1566"/>
                  </a:lnTo>
                  <a:lnTo>
                    <a:pt x="1526" y="1582"/>
                  </a:lnTo>
                  <a:lnTo>
                    <a:pt x="1516" y="1560"/>
                  </a:lnTo>
                  <a:lnTo>
                    <a:pt x="1502" y="1560"/>
                  </a:lnTo>
                  <a:lnTo>
                    <a:pt x="1472" y="1604"/>
                  </a:lnTo>
                  <a:lnTo>
                    <a:pt x="1442" y="1602"/>
                  </a:lnTo>
                  <a:lnTo>
                    <a:pt x="1430" y="1618"/>
                  </a:lnTo>
                  <a:lnTo>
                    <a:pt x="1398" y="1622"/>
                  </a:lnTo>
                  <a:lnTo>
                    <a:pt x="1386" y="1636"/>
                  </a:lnTo>
                  <a:lnTo>
                    <a:pt x="1400" y="1648"/>
                  </a:lnTo>
                  <a:lnTo>
                    <a:pt x="1370" y="1668"/>
                  </a:lnTo>
                  <a:lnTo>
                    <a:pt x="1364" y="1644"/>
                  </a:lnTo>
                  <a:lnTo>
                    <a:pt x="1370" y="1614"/>
                  </a:lnTo>
                  <a:lnTo>
                    <a:pt x="1356" y="1606"/>
                  </a:lnTo>
                  <a:lnTo>
                    <a:pt x="1350" y="1618"/>
                  </a:lnTo>
                  <a:lnTo>
                    <a:pt x="1288" y="1606"/>
                  </a:lnTo>
                  <a:lnTo>
                    <a:pt x="1256" y="1608"/>
                  </a:lnTo>
                  <a:lnTo>
                    <a:pt x="1242" y="1598"/>
                  </a:lnTo>
                  <a:lnTo>
                    <a:pt x="1258" y="1578"/>
                  </a:lnTo>
                  <a:lnTo>
                    <a:pt x="1246" y="1568"/>
                  </a:lnTo>
                  <a:lnTo>
                    <a:pt x="1230" y="1568"/>
                  </a:lnTo>
                  <a:lnTo>
                    <a:pt x="1198" y="1550"/>
                  </a:lnTo>
                  <a:lnTo>
                    <a:pt x="1148" y="1578"/>
                  </a:lnTo>
                  <a:lnTo>
                    <a:pt x="1090" y="1576"/>
                  </a:lnTo>
                  <a:lnTo>
                    <a:pt x="1076" y="1584"/>
                  </a:lnTo>
                  <a:lnTo>
                    <a:pt x="1062" y="1584"/>
                  </a:lnTo>
                  <a:lnTo>
                    <a:pt x="1064" y="1622"/>
                  </a:lnTo>
                  <a:lnTo>
                    <a:pt x="1052" y="1640"/>
                  </a:lnTo>
                  <a:lnTo>
                    <a:pt x="1042" y="1622"/>
                  </a:lnTo>
                  <a:lnTo>
                    <a:pt x="1036" y="1608"/>
                  </a:lnTo>
                  <a:lnTo>
                    <a:pt x="1012" y="1624"/>
                  </a:lnTo>
                  <a:lnTo>
                    <a:pt x="990" y="1606"/>
                  </a:lnTo>
                  <a:lnTo>
                    <a:pt x="972" y="1608"/>
                  </a:lnTo>
                  <a:lnTo>
                    <a:pt x="958" y="1594"/>
                  </a:lnTo>
                  <a:lnTo>
                    <a:pt x="982" y="1554"/>
                  </a:lnTo>
                  <a:lnTo>
                    <a:pt x="964" y="1550"/>
                  </a:lnTo>
                  <a:lnTo>
                    <a:pt x="948" y="1518"/>
                  </a:lnTo>
                  <a:lnTo>
                    <a:pt x="904" y="1520"/>
                  </a:lnTo>
                  <a:lnTo>
                    <a:pt x="914" y="1498"/>
                  </a:lnTo>
                  <a:lnTo>
                    <a:pt x="898" y="1480"/>
                  </a:lnTo>
                  <a:lnTo>
                    <a:pt x="904" y="1468"/>
                  </a:lnTo>
                  <a:lnTo>
                    <a:pt x="940" y="1430"/>
                  </a:lnTo>
                  <a:lnTo>
                    <a:pt x="930" y="1360"/>
                  </a:lnTo>
                  <a:lnTo>
                    <a:pt x="912" y="1342"/>
                  </a:lnTo>
                  <a:lnTo>
                    <a:pt x="894" y="1336"/>
                  </a:lnTo>
                  <a:lnTo>
                    <a:pt x="886" y="1340"/>
                  </a:lnTo>
                  <a:lnTo>
                    <a:pt x="868" y="1336"/>
                  </a:lnTo>
                  <a:lnTo>
                    <a:pt x="856" y="1342"/>
                  </a:lnTo>
                  <a:lnTo>
                    <a:pt x="850" y="1314"/>
                  </a:lnTo>
                  <a:lnTo>
                    <a:pt x="834" y="1302"/>
                  </a:lnTo>
                  <a:lnTo>
                    <a:pt x="818" y="1308"/>
                  </a:lnTo>
                  <a:lnTo>
                    <a:pt x="782" y="1294"/>
                  </a:lnTo>
                  <a:lnTo>
                    <a:pt x="738" y="1320"/>
                  </a:lnTo>
                  <a:lnTo>
                    <a:pt x="726" y="1336"/>
                  </a:lnTo>
                  <a:lnTo>
                    <a:pt x="686" y="1346"/>
                  </a:lnTo>
                  <a:lnTo>
                    <a:pt x="644" y="1348"/>
                  </a:lnTo>
                  <a:lnTo>
                    <a:pt x="618" y="1342"/>
                  </a:lnTo>
                  <a:lnTo>
                    <a:pt x="600" y="1358"/>
                  </a:lnTo>
                  <a:lnTo>
                    <a:pt x="584" y="1384"/>
                  </a:lnTo>
                  <a:lnTo>
                    <a:pt x="574" y="1368"/>
                  </a:lnTo>
                  <a:lnTo>
                    <a:pt x="576" y="1356"/>
                  </a:lnTo>
                  <a:lnTo>
                    <a:pt x="564" y="1350"/>
                  </a:lnTo>
                  <a:lnTo>
                    <a:pt x="548" y="1354"/>
                  </a:lnTo>
                  <a:lnTo>
                    <a:pt x="486" y="1348"/>
                  </a:lnTo>
                  <a:lnTo>
                    <a:pt x="474" y="1354"/>
                  </a:lnTo>
                  <a:lnTo>
                    <a:pt x="430" y="1336"/>
                  </a:lnTo>
                  <a:lnTo>
                    <a:pt x="386" y="1296"/>
                  </a:lnTo>
                  <a:lnTo>
                    <a:pt x="374" y="1304"/>
                  </a:lnTo>
                  <a:lnTo>
                    <a:pt x="326" y="1274"/>
                  </a:lnTo>
                  <a:lnTo>
                    <a:pt x="288" y="1240"/>
                  </a:lnTo>
                  <a:lnTo>
                    <a:pt x="274" y="1246"/>
                  </a:lnTo>
                  <a:lnTo>
                    <a:pt x="258" y="1230"/>
                  </a:lnTo>
                  <a:lnTo>
                    <a:pt x="234" y="1212"/>
                  </a:lnTo>
                  <a:lnTo>
                    <a:pt x="202" y="1204"/>
                  </a:lnTo>
                  <a:lnTo>
                    <a:pt x="198" y="1180"/>
                  </a:lnTo>
                  <a:lnTo>
                    <a:pt x="186" y="1166"/>
                  </a:lnTo>
                  <a:lnTo>
                    <a:pt x="180" y="1144"/>
                  </a:lnTo>
                  <a:lnTo>
                    <a:pt x="206" y="1152"/>
                  </a:lnTo>
                  <a:lnTo>
                    <a:pt x="220" y="1140"/>
                  </a:lnTo>
                  <a:lnTo>
                    <a:pt x="206" y="1128"/>
                  </a:lnTo>
                  <a:lnTo>
                    <a:pt x="206" y="1112"/>
                  </a:lnTo>
                  <a:lnTo>
                    <a:pt x="194" y="1102"/>
                  </a:lnTo>
                  <a:lnTo>
                    <a:pt x="198" y="1066"/>
                  </a:lnTo>
                  <a:lnTo>
                    <a:pt x="204" y="1034"/>
                  </a:lnTo>
                  <a:lnTo>
                    <a:pt x="194" y="1020"/>
                  </a:lnTo>
                  <a:lnTo>
                    <a:pt x="194" y="994"/>
                  </a:lnTo>
                  <a:lnTo>
                    <a:pt x="170" y="982"/>
                  </a:lnTo>
                  <a:lnTo>
                    <a:pt x="146" y="968"/>
                  </a:lnTo>
                  <a:close/>
                  <a:moveTo>
                    <a:pt x="1344" y="1694"/>
                  </a:moveTo>
                  <a:lnTo>
                    <a:pt x="1346" y="1700"/>
                  </a:lnTo>
                  <a:lnTo>
                    <a:pt x="1330" y="1712"/>
                  </a:lnTo>
                  <a:lnTo>
                    <a:pt x="1334" y="1722"/>
                  </a:lnTo>
                  <a:lnTo>
                    <a:pt x="1332" y="1736"/>
                  </a:lnTo>
                  <a:lnTo>
                    <a:pt x="1360" y="1744"/>
                  </a:lnTo>
                  <a:lnTo>
                    <a:pt x="1368" y="1736"/>
                  </a:lnTo>
                  <a:lnTo>
                    <a:pt x="1376" y="1732"/>
                  </a:lnTo>
                  <a:lnTo>
                    <a:pt x="1386" y="1734"/>
                  </a:lnTo>
                  <a:lnTo>
                    <a:pt x="1400" y="1720"/>
                  </a:lnTo>
                  <a:lnTo>
                    <a:pt x="1400" y="1710"/>
                  </a:lnTo>
                  <a:lnTo>
                    <a:pt x="1416" y="1690"/>
                  </a:lnTo>
                  <a:lnTo>
                    <a:pt x="1408" y="1674"/>
                  </a:lnTo>
                  <a:lnTo>
                    <a:pt x="1394" y="1682"/>
                  </a:lnTo>
                  <a:lnTo>
                    <a:pt x="1352" y="1686"/>
                  </a:lnTo>
                  <a:lnTo>
                    <a:pt x="1344" y="16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3" name="Colombia">
              <a:extLst>
                <a:ext uri="{FF2B5EF4-FFF2-40B4-BE49-F238E27FC236}">
                  <a16:creationId xmlns="" xmlns:a16="http://schemas.microsoft.com/office/drawing/2014/main" id="{A579955F-6AF7-4FBF-9116-936A318F5E70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1030" y="4251969"/>
              <a:ext cx="368985" cy="501472"/>
            </a:xfrm>
            <a:custGeom>
              <a:avLst/>
              <a:gdLst/>
              <a:ahLst/>
              <a:cxnLst>
                <a:cxn ang="0">
                  <a:pos x="50" y="183"/>
                </a:cxn>
                <a:cxn ang="0">
                  <a:pos x="48" y="161"/>
                </a:cxn>
                <a:cxn ang="0">
                  <a:pos x="60" y="143"/>
                </a:cxn>
                <a:cxn ang="0">
                  <a:pos x="76" y="137"/>
                </a:cxn>
                <a:cxn ang="0">
                  <a:pos x="86" y="116"/>
                </a:cxn>
                <a:cxn ang="0">
                  <a:pos x="133" y="88"/>
                </a:cxn>
                <a:cxn ang="0">
                  <a:pos x="155" y="28"/>
                </a:cxn>
                <a:cxn ang="0">
                  <a:pos x="185" y="14"/>
                </a:cxn>
                <a:cxn ang="0">
                  <a:pos x="243" y="0"/>
                </a:cxn>
                <a:cxn ang="0">
                  <a:pos x="255" y="20"/>
                </a:cxn>
                <a:cxn ang="0">
                  <a:pos x="223" y="84"/>
                </a:cxn>
                <a:cxn ang="0">
                  <a:pos x="239" y="139"/>
                </a:cxn>
                <a:cxn ang="0">
                  <a:pos x="279" y="181"/>
                </a:cxn>
                <a:cxn ang="0">
                  <a:pos x="367" y="215"/>
                </a:cxn>
                <a:cxn ang="0">
                  <a:pos x="441" y="221"/>
                </a:cxn>
                <a:cxn ang="0">
                  <a:pos x="429" y="293"/>
                </a:cxn>
                <a:cxn ang="0">
                  <a:pos x="421" y="329"/>
                </a:cxn>
                <a:cxn ang="0">
                  <a:pos x="435" y="341"/>
                </a:cxn>
                <a:cxn ang="0">
                  <a:pos x="453" y="381"/>
                </a:cxn>
                <a:cxn ang="0">
                  <a:pos x="435" y="369"/>
                </a:cxn>
                <a:cxn ang="0">
                  <a:pos x="401" y="371"/>
                </a:cxn>
                <a:cxn ang="0">
                  <a:pos x="341" y="379"/>
                </a:cxn>
                <a:cxn ang="0">
                  <a:pos x="367" y="409"/>
                </a:cxn>
                <a:cxn ang="0">
                  <a:pos x="339" y="421"/>
                </a:cxn>
                <a:cxn ang="0">
                  <a:pos x="361" y="451"/>
                </a:cxn>
                <a:cxn ang="0">
                  <a:pos x="363" y="499"/>
                </a:cxn>
                <a:cxn ang="0">
                  <a:pos x="317" y="601"/>
                </a:cxn>
                <a:cxn ang="0">
                  <a:pos x="299" y="535"/>
                </a:cxn>
                <a:cxn ang="0">
                  <a:pos x="247" y="519"/>
                </a:cxn>
                <a:cxn ang="0">
                  <a:pos x="195" y="499"/>
                </a:cxn>
                <a:cxn ang="0">
                  <a:pos x="32" y="419"/>
                </a:cxn>
                <a:cxn ang="0">
                  <a:pos x="0" y="385"/>
                </a:cxn>
                <a:cxn ang="0">
                  <a:pos x="14" y="369"/>
                </a:cxn>
                <a:cxn ang="0">
                  <a:pos x="44" y="351"/>
                </a:cxn>
                <a:cxn ang="0">
                  <a:pos x="60" y="297"/>
                </a:cxn>
                <a:cxn ang="0">
                  <a:pos x="70" y="225"/>
                </a:cxn>
                <a:cxn ang="0">
                  <a:pos x="64" y="197"/>
                </a:cxn>
              </a:cxnLst>
              <a:rect l="0" t="0" r="r" b="b"/>
              <a:pathLst>
                <a:path w="453" h="613">
                  <a:moveTo>
                    <a:pt x="64" y="197"/>
                  </a:moveTo>
                  <a:lnTo>
                    <a:pt x="50" y="183"/>
                  </a:lnTo>
                  <a:lnTo>
                    <a:pt x="50" y="173"/>
                  </a:lnTo>
                  <a:lnTo>
                    <a:pt x="48" y="161"/>
                  </a:lnTo>
                  <a:lnTo>
                    <a:pt x="60" y="153"/>
                  </a:lnTo>
                  <a:lnTo>
                    <a:pt x="60" y="143"/>
                  </a:lnTo>
                  <a:lnTo>
                    <a:pt x="58" y="118"/>
                  </a:lnTo>
                  <a:lnTo>
                    <a:pt x="76" y="137"/>
                  </a:lnTo>
                  <a:lnTo>
                    <a:pt x="88" y="145"/>
                  </a:lnTo>
                  <a:lnTo>
                    <a:pt x="86" y="116"/>
                  </a:lnTo>
                  <a:lnTo>
                    <a:pt x="115" y="92"/>
                  </a:lnTo>
                  <a:lnTo>
                    <a:pt x="133" y="88"/>
                  </a:lnTo>
                  <a:lnTo>
                    <a:pt x="135" y="50"/>
                  </a:lnTo>
                  <a:lnTo>
                    <a:pt x="155" y="28"/>
                  </a:lnTo>
                  <a:lnTo>
                    <a:pt x="185" y="30"/>
                  </a:lnTo>
                  <a:lnTo>
                    <a:pt x="185" y="14"/>
                  </a:lnTo>
                  <a:lnTo>
                    <a:pt x="219" y="18"/>
                  </a:lnTo>
                  <a:lnTo>
                    <a:pt x="243" y="0"/>
                  </a:lnTo>
                  <a:lnTo>
                    <a:pt x="261" y="0"/>
                  </a:lnTo>
                  <a:lnTo>
                    <a:pt x="255" y="20"/>
                  </a:lnTo>
                  <a:lnTo>
                    <a:pt x="225" y="52"/>
                  </a:lnTo>
                  <a:lnTo>
                    <a:pt x="223" y="84"/>
                  </a:lnTo>
                  <a:lnTo>
                    <a:pt x="235" y="100"/>
                  </a:lnTo>
                  <a:lnTo>
                    <a:pt x="239" y="139"/>
                  </a:lnTo>
                  <a:lnTo>
                    <a:pt x="251" y="169"/>
                  </a:lnTo>
                  <a:lnTo>
                    <a:pt x="279" y="181"/>
                  </a:lnTo>
                  <a:lnTo>
                    <a:pt x="329" y="181"/>
                  </a:lnTo>
                  <a:lnTo>
                    <a:pt x="367" y="215"/>
                  </a:lnTo>
                  <a:lnTo>
                    <a:pt x="429" y="211"/>
                  </a:lnTo>
                  <a:lnTo>
                    <a:pt x="441" y="221"/>
                  </a:lnTo>
                  <a:lnTo>
                    <a:pt x="427" y="251"/>
                  </a:lnTo>
                  <a:lnTo>
                    <a:pt x="429" y="293"/>
                  </a:lnTo>
                  <a:lnTo>
                    <a:pt x="439" y="321"/>
                  </a:lnTo>
                  <a:lnTo>
                    <a:pt x="421" y="329"/>
                  </a:lnTo>
                  <a:lnTo>
                    <a:pt x="417" y="341"/>
                  </a:lnTo>
                  <a:lnTo>
                    <a:pt x="435" y="341"/>
                  </a:lnTo>
                  <a:lnTo>
                    <a:pt x="449" y="361"/>
                  </a:lnTo>
                  <a:lnTo>
                    <a:pt x="453" y="381"/>
                  </a:lnTo>
                  <a:lnTo>
                    <a:pt x="445" y="385"/>
                  </a:lnTo>
                  <a:lnTo>
                    <a:pt x="435" y="369"/>
                  </a:lnTo>
                  <a:lnTo>
                    <a:pt x="417" y="375"/>
                  </a:lnTo>
                  <a:lnTo>
                    <a:pt x="401" y="371"/>
                  </a:lnTo>
                  <a:lnTo>
                    <a:pt x="389" y="379"/>
                  </a:lnTo>
                  <a:lnTo>
                    <a:pt x="341" y="379"/>
                  </a:lnTo>
                  <a:lnTo>
                    <a:pt x="341" y="403"/>
                  </a:lnTo>
                  <a:lnTo>
                    <a:pt x="367" y="409"/>
                  </a:lnTo>
                  <a:lnTo>
                    <a:pt x="367" y="421"/>
                  </a:lnTo>
                  <a:lnTo>
                    <a:pt x="339" y="421"/>
                  </a:lnTo>
                  <a:lnTo>
                    <a:pt x="335" y="443"/>
                  </a:lnTo>
                  <a:lnTo>
                    <a:pt x="361" y="451"/>
                  </a:lnTo>
                  <a:lnTo>
                    <a:pt x="359" y="473"/>
                  </a:lnTo>
                  <a:lnTo>
                    <a:pt x="363" y="499"/>
                  </a:lnTo>
                  <a:lnTo>
                    <a:pt x="343" y="613"/>
                  </a:lnTo>
                  <a:lnTo>
                    <a:pt x="317" y="601"/>
                  </a:lnTo>
                  <a:lnTo>
                    <a:pt x="339" y="539"/>
                  </a:lnTo>
                  <a:lnTo>
                    <a:pt x="299" y="535"/>
                  </a:lnTo>
                  <a:lnTo>
                    <a:pt x="259" y="529"/>
                  </a:lnTo>
                  <a:lnTo>
                    <a:pt x="247" y="519"/>
                  </a:lnTo>
                  <a:lnTo>
                    <a:pt x="235" y="517"/>
                  </a:lnTo>
                  <a:lnTo>
                    <a:pt x="195" y="499"/>
                  </a:lnTo>
                  <a:lnTo>
                    <a:pt x="139" y="453"/>
                  </a:lnTo>
                  <a:lnTo>
                    <a:pt x="32" y="419"/>
                  </a:lnTo>
                  <a:lnTo>
                    <a:pt x="6" y="403"/>
                  </a:lnTo>
                  <a:lnTo>
                    <a:pt x="0" y="385"/>
                  </a:lnTo>
                  <a:lnTo>
                    <a:pt x="16" y="383"/>
                  </a:lnTo>
                  <a:lnTo>
                    <a:pt x="14" y="369"/>
                  </a:lnTo>
                  <a:lnTo>
                    <a:pt x="20" y="353"/>
                  </a:lnTo>
                  <a:lnTo>
                    <a:pt x="44" y="351"/>
                  </a:lnTo>
                  <a:lnTo>
                    <a:pt x="76" y="307"/>
                  </a:lnTo>
                  <a:lnTo>
                    <a:pt x="60" y="297"/>
                  </a:lnTo>
                  <a:lnTo>
                    <a:pt x="64" y="243"/>
                  </a:lnTo>
                  <a:lnTo>
                    <a:pt x="70" y="225"/>
                  </a:lnTo>
                  <a:lnTo>
                    <a:pt x="60" y="215"/>
                  </a:lnTo>
                  <a:lnTo>
                    <a:pt x="64" y="19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4" name="Congo">
              <a:extLst>
                <a:ext uri="{FF2B5EF4-FFF2-40B4-BE49-F238E27FC236}">
                  <a16:creationId xmlns="" xmlns:a16="http://schemas.microsoft.com/office/drawing/2014/main" id="{D581AFAE-FC5E-44B5-98DA-A0FD369CDC8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4823" y="4436824"/>
              <a:ext cx="244038" cy="293017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20" y="282"/>
                </a:cxn>
                <a:cxn ang="0">
                  <a:pos x="32" y="294"/>
                </a:cxn>
                <a:cxn ang="0">
                  <a:pos x="46" y="284"/>
                </a:cxn>
                <a:cxn ang="0">
                  <a:pos x="32" y="260"/>
                </a:cxn>
                <a:cxn ang="0">
                  <a:pos x="42" y="252"/>
                </a:cxn>
                <a:cxn ang="0">
                  <a:pos x="72" y="248"/>
                </a:cxn>
                <a:cxn ang="0">
                  <a:pos x="86" y="232"/>
                </a:cxn>
                <a:cxn ang="0">
                  <a:pos x="96" y="248"/>
                </a:cxn>
                <a:cxn ang="0">
                  <a:pos x="128" y="250"/>
                </a:cxn>
                <a:cxn ang="0">
                  <a:pos x="136" y="254"/>
                </a:cxn>
                <a:cxn ang="0">
                  <a:pos x="148" y="244"/>
                </a:cxn>
                <a:cxn ang="0">
                  <a:pos x="158" y="188"/>
                </a:cxn>
                <a:cxn ang="0">
                  <a:pos x="132" y="166"/>
                </a:cxn>
                <a:cxn ang="0">
                  <a:pos x="134" y="150"/>
                </a:cxn>
                <a:cxn ang="0">
                  <a:pos x="150" y="136"/>
                </a:cxn>
                <a:cxn ang="0">
                  <a:pos x="146" y="116"/>
                </a:cxn>
                <a:cxn ang="0">
                  <a:pos x="126" y="106"/>
                </a:cxn>
                <a:cxn ang="0">
                  <a:pos x="108" y="114"/>
                </a:cxn>
                <a:cxn ang="0">
                  <a:pos x="94" y="114"/>
                </a:cxn>
                <a:cxn ang="0">
                  <a:pos x="100" y="82"/>
                </a:cxn>
                <a:cxn ang="0">
                  <a:pos x="182" y="86"/>
                </a:cxn>
                <a:cxn ang="0">
                  <a:pos x="200" y="92"/>
                </a:cxn>
                <a:cxn ang="0">
                  <a:pos x="202" y="58"/>
                </a:cxn>
                <a:cxn ang="0">
                  <a:pos x="234" y="8"/>
                </a:cxn>
                <a:cxn ang="0">
                  <a:pos x="250" y="8"/>
                </a:cxn>
                <a:cxn ang="0">
                  <a:pos x="264" y="0"/>
                </a:cxn>
                <a:cxn ang="0">
                  <a:pos x="298" y="2"/>
                </a:cxn>
                <a:cxn ang="0">
                  <a:pos x="302" y="20"/>
                </a:cxn>
                <a:cxn ang="0">
                  <a:pos x="284" y="86"/>
                </a:cxn>
                <a:cxn ang="0">
                  <a:pos x="278" y="114"/>
                </a:cxn>
                <a:cxn ang="0">
                  <a:pos x="278" y="138"/>
                </a:cxn>
                <a:cxn ang="0">
                  <a:pos x="270" y="152"/>
                </a:cxn>
                <a:cxn ang="0">
                  <a:pos x="272" y="184"/>
                </a:cxn>
                <a:cxn ang="0">
                  <a:pos x="238" y="206"/>
                </a:cxn>
                <a:cxn ang="0">
                  <a:pos x="218" y="232"/>
                </a:cxn>
                <a:cxn ang="0">
                  <a:pos x="212" y="264"/>
                </a:cxn>
                <a:cxn ang="0">
                  <a:pos x="208" y="296"/>
                </a:cxn>
                <a:cxn ang="0">
                  <a:pos x="194" y="320"/>
                </a:cxn>
                <a:cxn ang="0">
                  <a:pos x="144" y="352"/>
                </a:cxn>
                <a:cxn ang="0">
                  <a:pos x="138" y="326"/>
                </a:cxn>
                <a:cxn ang="0">
                  <a:pos x="108" y="330"/>
                </a:cxn>
                <a:cxn ang="0">
                  <a:pos x="96" y="340"/>
                </a:cxn>
                <a:cxn ang="0">
                  <a:pos x="82" y="328"/>
                </a:cxn>
                <a:cxn ang="0">
                  <a:pos x="64" y="346"/>
                </a:cxn>
                <a:cxn ang="0">
                  <a:pos x="48" y="358"/>
                </a:cxn>
                <a:cxn ang="0">
                  <a:pos x="34" y="330"/>
                </a:cxn>
                <a:cxn ang="0">
                  <a:pos x="8" y="304"/>
                </a:cxn>
                <a:cxn ang="0">
                  <a:pos x="0" y="294"/>
                </a:cxn>
              </a:cxnLst>
              <a:rect l="0" t="0" r="r" b="b"/>
              <a:pathLst>
                <a:path w="302" h="358">
                  <a:moveTo>
                    <a:pt x="0" y="294"/>
                  </a:moveTo>
                  <a:lnTo>
                    <a:pt x="20" y="282"/>
                  </a:lnTo>
                  <a:lnTo>
                    <a:pt x="32" y="294"/>
                  </a:lnTo>
                  <a:lnTo>
                    <a:pt x="46" y="284"/>
                  </a:lnTo>
                  <a:lnTo>
                    <a:pt x="32" y="260"/>
                  </a:lnTo>
                  <a:lnTo>
                    <a:pt x="42" y="252"/>
                  </a:lnTo>
                  <a:lnTo>
                    <a:pt x="72" y="248"/>
                  </a:lnTo>
                  <a:lnTo>
                    <a:pt x="86" y="232"/>
                  </a:lnTo>
                  <a:lnTo>
                    <a:pt x="96" y="248"/>
                  </a:lnTo>
                  <a:lnTo>
                    <a:pt x="128" y="250"/>
                  </a:lnTo>
                  <a:lnTo>
                    <a:pt x="136" y="254"/>
                  </a:lnTo>
                  <a:lnTo>
                    <a:pt x="148" y="244"/>
                  </a:lnTo>
                  <a:lnTo>
                    <a:pt x="158" y="188"/>
                  </a:lnTo>
                  <a:lnTo>
                    <a:pt x="132" y="166"/>
                  </a:lnTo>
                  <a:lnTo>
                    <a:pt x="134" y="150"/>
                  </a:lnTo>
                  <a:lnTo>
                    <a:pt x="150" y="136"/>
                  </a:lnTo>
                  <a:lnTo>
                    <a:pt x="146" y="116"/>
                  </a:lnTo>
                  <a:lnTo>
                    <a:pt x="126" y="106"/>
                  </a:lnTo>
                  <a:lnTo>
                    <a:pt x="108" y="114"/>
                  </a:lnTo>
                  <a:lnTo>
                    <a:pt x="94" y="114"/>
                  </a:lnTo>
                  <a:lnTo>
                    <a:pt x="100" y="82"/>
                  </a:lnTo>
                  <a:lnTo>
                    <a:pt x="182" y="86"/>
                  </a:lnTo>
                  <a:lnTo>
                    <a:pt x="200" y="92"/>
                  </a:lnTo>
                  <a:lnTo>
                    <a:pt x="202" y="58"/>
                  </a:lnTo>
                  <a:lnTo>
                    <a:pt x="234" y="8"/>
                  </a:lnTo>
                  <a:lnTo>
                    <a:pt x="250" y="8"/>
                  </a:lnTo>
                  <a:lnTo>
                    <a:pt x="264" y="0"/>
                  </a:lnTo>
                  <a:lnTo>
                    <a:pt x="298" y="2"/>
                  </a:lnTo>
                  <a:lnTo>
                    <a:pt x="302" y="20"/>
                  </a:lnTo>
                  <a:lnTo>
                    <a:pt x="284" y="86"/>
                  </a:lnTo>
                  <a:lnTo>
                    <a:pt x="278" y="114"/>
                  </a:lnTo>
                  <a:lnTo>
                    <a:pt x="278" y="138"/>
                  </a:lnTo>
                  <a:lnTo>
                    <a:pt x="270" y="152"/>
                  </a:lnTo>
                  <a:lnTo>
                    <a:pt x="272" y="184"/>
                  </a:lnTo>
                  <a:lnTo>
                    <a:pt x="238" y="206"/>
                  </a:lnTo>
                  <a:lnTo>
                    <a:pt x="218" y="232"/>
                  </a:lnTo>
                  <a:lnTo>
                    <a:pt x="212" y="264"/>
                  </a:lnTo>
                  <a:lnTo>
                    <a:pt x="208" y="296"/>
                  </a:lnTo>
                  <a:lnTo>
                    <a:pt x="194" y="320"/>
                  </a:lnTo>
                  <a:lnTo>
                    <a:pt x="144" y="352"/>
                  </a:lnTo>
                  <a:lnTo>
                    <a:pt x="138" y="326"/>
                  </a:lnTo>
                  <a:lnTo>
                    <a:pt x="108" y="330"/>
                  </a:lnTo>
                  <a:lnTo>
                    <a:pt x="96" y="340"/>
                  </a:lnTo>
                  <a:lnTo>
                    <a:pt x="82" y="328"/>
                  </a:lnTo>
                  <a:lnTo>
                    <a:pt x="64" y="346"/>
                  </a:lnTo>
                  <a:lnTo>
                    <a:pt x="48" y="358"/>
                  </a:lnTo>
                  <a:lnTo>
                    <a:pt x="34" y="330"/>
                  </a:lnTo>
                  <a:lnTo>
                    <a:pt x="8" y="30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5" name="Congo DR">
              <a:extLst>
                <a:ext uri="{FF2B5EF4-FFF2-40B4-BE49-F238E27FC236}">
                  <a16:creationId xmlns="" xmlns:a16="http://schemas.microsoft.com/office/drawing/2014/main" id="{E3AC4A85-BB49-4DE5-BDB8-089FDF92924A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9724" y="4385694"/>
              <a:ext cx="591549" cy="603733"/>
            </a:xfrm>
            <a:custGeom>
              <a:avLst/>
              <a:gdLst/>
              <a:ahLst/>
              <a:cxnLst>
                <a:cxn ang="0">
                  <a:pos x="26" y="446"/>
                </a:cxn>
                <a:cxn ang="0">
                  <a:pos x="124" y="446"/>
                </a:cxn>
                <a:cxn ang="0">
                  <a:pos x="192" y="488"/>
                </a:cxn>
                <a:cxn ang="0">
                  <a:pos x="216" y="538"/>
                </a:cxn>
                <a:cxn ang="0">
                  <a:pos x="288" y="498"/>
                </a:cxn>
                <a:cxn ang="0">
                  <a:pos x="331" y="506"/>
                </a:cxn>
                <a:cxn ang="0">
                  <a:pos x="377" y="586"/>
                </a:cxn>
                <a:cxn ang="0">
                  <a:pos x="391" y="652"/>
                </a:cxn>
                <a:cxn ang="0">
                  <a:pos x="479" y="640"/>
                </a:cxn>
                <a:cxn ang="0">
                  <a:pos x="505" y="662"/>
                </a:cxn>
                <a:cxn ang="0">
                  <a:pos x="563" y="682"/>
                </a:cxn>
                <a:cxn ang="0">
                  <a:pos x="585" y="696"/>
                </a:cxn>
                <a:cxn ang="0">
                  <a:pos x="637" y="730"/>
                </a:cxn>
                <a:cxn ang="0">
                  <a:pos x="675" y="737"/>
                </a:cxn>
                <a:cxn ang="0">
                  <a:pos x="659" y="700"/>
                </a:cxn>
                <a:cxn ang="0">
                  <a:pos x="625" y="664"/>
                </a:cxn>
                <a:cxn ang="0">
                  <a:pos x="631" y="632"/>
                </a:cxn>
                <a:cxn ang="0">
                  <a:pos x="619" y="590"/>
                </a:cxn>
                <a:cxn ang="0">
                  <a:pos x="717" y="546"/>
                </a:cxn>
                <a:cxn ang="0">
                  <a:pos x="671" y="456"/>
                </a:cxn>
                <a:cxn ang="0">
                  <a:pos x="663" y="364"/>
                </a:cxn>
                <a:cxn ang="0">
                  <a:pos x="655" y="312"/>
                </a:cxn>
                <a:cxn ang="0">
                  <a:pos x="665" y="280"/>
                </a:cxn>
                <a:cxn ang="0">
                  <a:pos x="671" y="250"/>
                </a:cxn>
                <a:cxn ang="0">
                  <a:pos x="681" y="192"/>
                </a:cxn>
                <a:cxn ang="0">
                  <a:pos x="729" y="130"/>
                </a:cxn>
                <a:cxn ang="0">
                  <a:pos x="719" y="116"/>
                </a:cxn>
                <a:cxn ang="0">
                  <a:pos x="723" y="84"/>
                </a:cxn>
                <a:cxn ang="0">
                  <a:pos x="657" y="46"/>
                </a:cxn>
                <a:cxn ang="0">
                  <a:pos x="623" y="46"/>
                </a:cxn>
                <a:cxn ang="0">
                  <a:pos x="511" y="0"/>
                </a:cxn>
                <a:cxn ang="0">
                  <a:pos x="495" y="18"/>
                </a:cxn>
                <a:cxn ang="0">
                  <a:pos x="457" y="20"/>
                </a:cxn>
                <a:cxn ang="0">
                  <a:pos x="409" y="24"/>
                </a:cxn>
                <a:cxn ang="0">
                  <a:pos x="345" y="32"/>
                </a:cxn>
                <a:cxn ang="0">
                  <a:pos x="294" y="16"/>
                </a:cxn>
                <a:cxn ang="0">
                  <a:pos x="262" y="34"/>
                </a:cxn>
                <a:cxn ang="0">
                  <a:pos x="244" y="64"/>
                </a:cxn>
                <a:cxn ang="0">
                  <a:pos x="230" y="148"/>
                </a:cxn>
                <a:cxn ang="0">
                  <a:pos x="224" y="200"/>
                </a:cxn>
                <a:cxn ang="0">
                  <a:pos x="218" y="246"/>
                </a:cxn>
                <a:cxn ang="0">
                  <a:pos x="164" y="294"/>
                </a:cxn>
                <a:cxn ang="0">
                  <a:pos x="154" y="358"/>
                </a:cxn>
                <a:cxn ang="0">
                  <a:pos x="90" y="414"/>
                </a:cxn>
                <a:cxn ang="0">
                  <a:pos x="54" y="392"/>
                </a:cxn>
                <a:cxn ang="0">
                  <a:pos x="30" y="418"/>
                </a:cxn>
                <a:cxn ang="0">
                  <a:pos x="14" y="436"/>
                </a:cxn>
                <a:cxn ang="0">
                  <a:pos x="4" y="454"/>
                </a:cxn>
              </a:cxnLst>
              <a:rect l="0" t="0" r="r" b="b"/>
              <a:pathLst>
                <a:path w="729" h="737">
                  <a:moveTo>
                    <a:pt x="4" y="454"/>
                  </a:moveTo>
                  <a:lnTo>
                    <a:pt x="26" y="446"/>
                  </a:lnTo>
                  <a:lnTo>
                    <a:pt x="44" y="444"/>
                  </a:lnTo>
                  <a:lnTo>
                    <a:pt x="124" y="446"/>
                  </a:lnTo>
                  <a:lnTo>
                    <a:pt x="180" y="444"/>
                  </a:lnTo>
                  <a:lnTo>
                    <a:pt x="192" y="488"/>
                  </a:lnTo>
                  <a:lnTo>
                    <a:pt x="196" y="508"/>
                  </a:lnTo>
                  <a:lnTo>
                    <a:pt x="216" y="538"/>
                  </a:lnTo>
                  <a:lnTo>
                    <a:pt x="278" y="534"/>
                  </a:lnTo>
                  <a:lnTo>
                    <a:pt x="288" y="498"/>
                  </a:lnTo>
                  <a:lnTo>
                    <a:pt x="331" y="494"/>
                  </a:lnTo>
                  <a:lnTo>
                    <a:pt x="331" y="506"/>
                  </a:lnTo>
                  <a:lnTo>
                    <a:pt x="379" y="506"/>
                  </a:lnTo>
                  <a:lnTo>
                    <a:pt x="377" y="586"/>
                  </a:lnTo>
                  <a:lnTo>
                    <a:pt x="391" y="614"/>
                  </a:lnTo>
                  <a:lnTo>
                    <a:pt x="391" y="652"/>
                  </a:lnTo>
                  <a:lnTo>
                    <a:pt x="461" y="642"/>
                  </a:lnTo>
                  <a:lnTo>
                    <a:pt x="479" y="640"/>
                  </a:lnTo>
                  <a:lnTo>
                    <a:pt x="479" y="660"/>
                  </a:lnTo>
                  <a:lnTo>
                    <a:pt x="505" y="662"/>
                  </a:lnTo>
                  <a:lnTo>
                    <a:pt x="521" y="678"/>
                  </a:lnTo>
                  <a:lnTo>
                    <a:pt x="563" y="682"/>
                  </a:lnTo>
                  <a:lnTo>
                    <a:pt x="571" y="666"/>
                  </a:lnTo>
                  <a:lnTo>
                    <a:pt x="585" y="696"/>
                  </a:lnTo>
                  <a:lnTo>
                    <a:pt x="605" y="692"/>
                  </a:lnTo>
                  <a:lnTo>
                    <a:pt x="637" y="730"/>
                  </a:lnTo>
                  <a:lnTo>
                    <a:pt x="659" y="726"/>
                  </a:lnTo>
                  <a:lnTo>
                    <a:pt x="675" y="737"/>
                  </a:lnTo>
                  <a:lnTo>
                    <a:pt x="675" y="682"/>
                  </a:lnTo>
                  <a:lnTo>
                    <a:pt x="659" y="700"/>
                  </a:lnTo>
                  <a:lnTo>
                    <a:pt x="647" y="700"/>
                  </a:lnTo>
                  <a:lnTo>
                    <a:pt x="625" y="664"/>
                  </a:lnTo>
                  <a:lnTo>
                    <a:pt x="627" y="642"/>
                  </a:lnTo>
                  <a:lnTo>
                    <a:pt x="631" y="632"/>
                  </a:lnTo>
                  <a:lnTo>
                    <a:pt x="629" y="598"/>
                  </a:lnTo>
                  <a:lnTo>
                    <a:pt x="619" y="590"/>
                  </a:lnTo>
                  <a:lnTo>
                    <a:pt x="639" y="556"/>
                  </a:lnTo>
                  <a:lnTo>
                    <a:pt x="717" y="546"/>
                  </a:lnTo>
                  <a:lnTo>
                    <a:pt x="699" y="500"/>
                  </a:lnTo>
                  <a:lnTo>
                    <a:pt x="671" y="456"/>
                  </a:lnTo>
                  <a:lnTo>
                    <a:pt x="663" y="396"/>
                  </a:lnTo>
                  <a:lnTo>
                    <a:pt x="663" y="364"/>
                  </a:lnTo>
                  <a:lnTo>
                    <a:pt x="669" y="332"/>
                  </a:lnTo>
                  <a:lnTo>
                    <a:pt x="655" y="312"/>
                  </a:lnTo>
                  <a:lnTo>
                    <a:pt x="663" y="300"/>
                  </a:lnTo>
                  <a:lnTo>
                    <a:pt x="665" y="280"/>
                  </a:lnTo>
                  <a:lnTo>
                    <a:pt x="683" y="268"/>
                  </a:lnTo>
                  <a:lnTo>
                    <a:pt x="671" y="250"/>
                  </a:lnTo>
                  <a:lnTo>
                    <a:pt x="679" y="224"/>
                  </a:lnTo>
                  <a:lnTo>
                    <a:pt x="681" y="192"/>
                  </a:lnTo>
                  <a:lnTo>
                    <a:pt x="707" y="164"/>
                  </a:lnTo>
                  <a:lnTo>
                    <a:pt x="729" y="130"/>
                  </a:lnTo>
                  <a:lnTo>
                    <a:pt x="711" y="128"/>
                  </a:lnTo>
                  <a:lnTo>
                    <a:pt x="719" y="116"/>
                  </a:lnTo>
                  <a:lnTo>
                    <a:pt x="719" y="100"/>
                  </a:lnTo>
                  <a:lnTo>
                    <a:pt x="723" y="84"/>
                  </a:lnTo>
                  <a:lnTo>
                    <a:pt x="677" y="36"/>
                  </a:lnTo>
                  <a:lnTo>
                    <a:pt x="657" y="46"/>
                  </a:lnTo>
                  <a:lnTo>
                    <a:pt x="641" y="38"/>
                  </a:lnTo>
                  <a:lnTo>
                    <a:pt x="623" y="46"/>
                  </a:lnTo>
                  <a:lnTo>
                    <a:pt x="591" y="28"/>
                  </a:lnTo>
                  <a:lnTo>
                    <a:pt x="511" y="0"/>
                  </a:lnTo>
                  <a:lnTo>
                    <a:pt x="501" y="8"/>
                  </a:lnTo>
                  <a:lnTo>
                    <a:pt x="495" y="18"/>
                  </a:lnTo>
                  <a:lnTo>
                    <a:pt x="477" y="8"/>
                  </a:lnTo>
                  <a:lnTo>
                    <a:pt x="457" y="20"/>
                  </a:lnTo>
                  <a:lnTo>
                    <a:pt x="425" y="26"/>
                  </a:lnTo>
                  <a:lnTo>
                    <a:pt x="409" y="24"/>
                  </a:lnTo>
                  <a:lnTo>
                    <a:pt x="387" y="46"/>
                  </a:lnTo>
                  <a:lnTo>
                    <a:pt x="345" y="32"/>
                  </a:lnTo>
                  <a:lnTo>
                    <a:pt x="321" y="32"/>
                  </a:lnTo>
                  <a:lnTo>
                    <a:pt x="294" y="16"/>
                  </a:lnTo>
                  <a:lnTo>
                    <a:pt x="278" y="16"/>
                  </a:lnTo>
                  <a:lnTo>
                    <a:pt x="262" y="34"/>
                  </a:lnTo>
                  <a:lnTo>
                    <a:pt x="252" y="34"/>
                  </a:lnTo>
                  <a:lnTo>
                    <a:pt x="244" y="64"/>
                  </a:lnTo>
                  <a:lnTo>
                    <a:pt x="248" y="82"/>
                  </a:lnTo>
                  <a:lnTo>
                    <a:pt x="230" y="148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16" y="214"/>
                  </a:lnTo>
                  <a:lnTo>
                    <a:pt x="218" y="246"/>
                  </a:lnTo>
                  <a:lnTo>
                    <a:pt x="184" y="268"/>
                  </a:lnTo>
                  <a:lnTo>
                    <a:pt x="164" y="294"/>
                  </a:lnTo>
                  <a:lnTo>
                    <a:pt x="158" y="326"/>
                  </a:lnTo>
                  <a:lnTo>
                    <a:pt x="154" y="358"/>
                  </a:lnTo>
                  <a:lnTo>
                    <a:pt x="140" y="382"/>
                  </a:lnTo>
                  <a:lnTo>
                    <a:pt x="90" y="414"/>
                  </a:lnTo>
                  <a:lnTo>
                    <a:pt x="84" y="388"/>
                  </a:lnTo>
                  <a:lnTo>
                    <a:pt x="54" y="392"/>
                  </a:lnTo>
                  <a:lnTo>
                    <a:pt x="42" y="402"/>
                  </a:lnTo>
                  <a:lnTo>
                    <a:pt x="30" y="418"/>
                  </a:lnTo>
                  <a:lnTo>
                    <a:pt x="16" y="420"/>
                  </a:lnTo>
                  <a:lnTo>
                    <a:pt x="14" y="436"/>
                  </a:lnTo>
                  <a:lnTo>
                    <a:pt x="0" y="442"/>
                  </a:lnTo>
                  <a:lnTo>
                    <a:pt x="4" y="4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6" name="Costa Rica">
              <a:extLst>
                <a:ext uri="{FF2B5EF4-FFF2-40B4-BE49-F238E27FC236}">
                  <a16:creationId xmlns="" xmlns:a16="http://schemas.microsoft.com/office/drawing/2014/main" id="{A05A42E7-D628-4AFB-813E-A7E0463174AF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0182" y="4271633"/>
              <a:ext cx="101519" cy="94394"/>
            </a:xfrm>
            <a:custGeom>
              <a:avLst/>
              <a:gdLst/>
              <a:ahLst/>
              <a:cxnLst>
                <a:cxn ang="0">
                  <a:pos x="98" y="105"/>
                </a:cxn>
                <a:cxn ang="0">
                  <a:pos x="98" y="117"/>
                </a:cxn>
                <a:cxn ang="0">
                  <a:pos x="94" y="117"/>
                </a:cxn>
                <a:cxn ang="0">
                  <a:pos x="80" y="105"/>
                </a:cxn>
                <a:cxn ang="0">
                  <a:pos x="84" y="94"/>
                </a:cxn>
                <a:cxn ang="0">
                  <a:pos x="84" y="82"/>
                </a:cxn>
                <a:cxn ang="0">
                  <a:pos x="68" y="72"/>
                </a:cxn>
                <a:cxn ang="0">
                  <a:pos x="54" y="72"/>
                </a:cxn>
                <a:cxn ang="0">
                  <a:pos x="46" y="64"/>
                </a:cxn>
                <a:cxn ang="0">
                  <a:pos x="46" y="52"/>
                </a:cxn>
                <a:cxn ang="0">
                  <a:pos x="30" y="40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34" y="52"/>
                </a:cxn>
                <a:cxn ang="0">
                  <a:pos x="32" y="60"/>
                </a:cxn>
                <a:cxn ang="0">
                  <a:pos x="28" y="66"/>
                </a:cxn>
                <a:cxn ang="0">
                  <a:pos x="10" y="54"/>
                </a:cxn>
                <a:cxn ang="0">
                  <a:pos x="2" y="40"/>
                </a:cxn>
                <a:cxn ang="0">
                  <a:pos x="4" y="18"/>
                </a:cxn>
                <a:cxn ang="0">
                  <a:pos x="0" y="4"/>
                </a:cxn>
                <a:cxn ang="0">
                  <a:pos x="24" y="2"/>
                </a:cxn>
                <a:cxn ang="0">
                  <a:pos x="42" y="0"/>
                </a:cxn>
                <a:cxn ang="0">
                  <a:pos x="62" y="20"/>
                </a:cxn>
                <a:cxn ang="0">
                  <a:pos x="68" y="18"/>
                </a:cxn>
                <a:cxn ang="0">
                  <a:pos x="76" y="10"/>
                </a:cxn>
                <a:cxn ang="0">
                  <a:pos x="84" y="12"/>
                </a:cxn>
                <a:cxn ang="0">
                  <a:pos x="86" y="26"/>
                </a:cxn>
                <a:cxn ang="0">
                  <a:pos x="96" y="32"/>
                </a:cxn>
                <a:cxn ang="0">
                  <a:pos x="98" y="44"/>
                </a:cxn>
                <a:cxn ang="0">
                  <a:pos x="114" y="50"/>
                </a:cxn>
                <a:cxn ang="0">
                  <a:pos x="126" y="64"/>
                </a:cxn>
                <a:cxn ang="0">
                  <a:pos x="102" y="70"/>
                </a:cxn>
                <a:cxn ang="0">
                  <a:pos x="98" y="74"/>
                </a:cxn>
                <a:cxn ang="0">
                  <a:pos x="100" y="94"/>
                </a:cxn>
                <a:cxn ang="0">
                  <a:pos x="90" y="96"/>
                </a:cxn>
                <a:cxn ang="0">
                  <a:pos x="90" y="101"/>
                </a:cxn>
                <a:cxn ang="0">
                  <a:pos x="98" y="105"/>
                </a:cxn>
              </a:cxnLst>
              <a:rect l="0" t="0" r="r" b="b"/>
              <a:pathLst>
                <a:path w="126" h="117">
                  <a:moveTo>
                    <a:pt x="98" y="105"/>
                  </a:moveTo>
                  <a:lnTo>
                    <a:pt x="98" y="117"/>
                  </a:lnTo>
                  <a:lnTo>
                    <a:pt x="94" y="117"/>
                  </a:lnTo>
                  <a:lnTo>
                    <a:pt x="80" y="105"/>
                  </a:lnTo>
                  <a:lnTo>
                    <a:pt x="84" y="94"/>
                  </a:lnTo>
                  <a:lnTo>
                    <a:pt x="84" y="82"/>
                  </a:lnTo>
                  <a:lnTo>
                    <a:pt x="68" y="72"/>
                  </a:lnTo>
                  <a:lnTo>
                    <a:pt x="54" y="72"/>
                  </a:lnTo>
                  <a:lnTo>
                    <a:pt x="46" y="64"/>
                  </a:lnTo>
                  <a:lnTo>
                    <a:pt x="46" y="52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8"/>
                  </a:lnTo>
                  <a:lnTo>
                    <a:pt x="34" y="52"/>
                  </a:lnTo>
                  <a:lnTo>
                    <a:pt x="32" y="60"/>
                  </a:lnTo>
                  <a:lnTo>
                    <a:pt x="28" y="66"/>
                  </a:lnTo>
                  <a:lnTo>
                    <a:pt x="10" y="54"/>
                  </a:lnTo>
                  <a:lnTo>
                    <a:pt x="2" y="40"/>
                  </a:lnTo>
                  <a:lnTo>
                    <a:pt x="4" y="18"/>
                  </a:lnTo>
                  <a:lnTo>
                    <a:pt x="0" y="4"/>
                  </a:lnTo>
                  <a:lnTo>
                    <a:pt x="24" y="2"/>
                  </a:lnTo>
                  <a:lnTo>
                    <a:pt x="42" y="0"/>
                  </a:lnTo>
                  <a:lnTo>
                    <a:pt x="62" y="20"/>
                  </a:lnTo>
                  <a:lnTo>
                    <a:pt x="68" y="18"/>
                  </a:lnTo>
                  <a:lnTo>
                    <a:pt x="76" y="10"/>
                  </a:lnTo>
                  <a:lnTo>
                    <a:pt x="84" y="12"/>
                  </a:lnTo>
                  <a:lnTo>
                    <a:pt x="86" y="26"/>
                  </a:lnTo>
                  <a:lnTo>
                    <a:pt x="96" y="32"/>
                  </a:lnTo>
                  <a:lnTo>
                    <a:pt x="98" y="44"/>
                  </a:lnTo>
                  <a:lnTo>
                    <a:pt x="114" y="50"/>
                  </a:lnTo>
                  <a:lnTo>
                    <a:pt x="126" y="64"/>
                  </a:lnTo>
                  <a:lnTo>
                    <a:pt x="102" y="70"/>
                  </a:lnTo>
                  <a:lnTo>
                    <a:pt x="98" y="74"/>
                  </a:lnTo>
                  <a:lnTo>
                    <a:pt x="100" y="94"/>
                  </a:lnTo>
                  <a:lnTo>
                    <a:pt x="90" y="96"/>
                  </a:lnTo>
                  <a:lnTo>
                    <a:pt x="90" y="101"/>
                  </a:lnTo>
                  <a:lnTo>
                    <a:pt x="98" y="1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7" name="Croatia">
              <a:extLst>
                <a:ext uri="{FF2B5EF4-FFF2-40B4-BE49-F238E27FC236}">
                  <a16:creationId xmlns="" xmlns:a16="http://schemas.microsoft.com/office/drawing/2014/main" id="{433F5637-A3F6-4F66-8261-54A48707A7A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4866" y="2891109"/>
              <a:ext cx="183517" cy="151425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0" y="44"/>
                </a:cxn>
                <a:cxn ang="0">
                  <a:pos x="40" y="44"/>
                </a:cxn>
                <a:cxn ang="0">
                  <a:pos x="56" y="42"/>
                </a:cxn>
                <a:cxn ang="0">
                  <a:pos x="70" y="48"/>
                </a:cxn>
                <a:cxn ang="0">
                  <a:pos x="84" y="46"/>
                </a:cxn>
                <a:cxn ang="0">
                  <a:pos x="82" y="34"/>
                </a:cxn>
                <a:cxn ang="0">
                  <a:pos x="92" y="24"/>
                </a:cxn>
                <a:cxn ang="0">
                  <a:pos x="92" y="8"/>
                </a:cxn>
                <a:cxn ang="0">
                  <a:pos x="106" y="0"/>
                </a:cxn>
                <a:cxn ang="0">
                  <a:pos x="114" y="4"/>
                </a:cxn>
                <a:cxn ang="0">
                  <a:pos x="118" y="16"/>
                </a:cxn>
                <a:cxn ang="0">
                  <a:pos x="168" y="36"/>
                </a:cxn>
                <a:cxn ang="0">
                  <a:pos x="202" y="32"/>
                </a:cxn>
                <a:cxn ang="0">
                  <a:pos x="210" y="50"/>
                </a:cxn>
                <a:cxn ang="0">
                  <a:pos x="226" y="60"/>
                </a:cxn>
                <a:cxn ang="0">
                  <a:pos x="214" y="80"/>
                </a:cxn>
                <a:cxn ang="0">
                  <a:pos x="202" y="74"/>
                </a:cxn>
                <a:cxn ang="0">
                  <a:pos x="150" y="74"/>
                </a:cxn>
                <a:cxn ang="0">
                  <a:pos x="136" y="66"/>
                </a:cxn>
                <a:cxn ang="0">
                  <a:pos x="120" y="70"/>
                </a:cxn>
                <a:cxn ang="0">
                  <a:pos x="100" y="58"/>
                </a:cxn>
                <a:cxn ang="0">
                  <a:pos x="98" y="80"/>
                </a:cxn>
                <a:cxn ang="0">
                  <a:pos x="114" y="102"/>
                </a:cxn>
                <a:cxn ang="0">
                  <a:pos x="134" y="132"/>
                </a:cxn>
                <a:cxn ang="0">
                  <a:pos x="160" y="148"/>
                </a:cxn>
                <a:cxn ang="0">
                  <a:pos x="164" y="160"/>
                </a:cxn>
                <a:cxn ang="0">
                  <a:pos x="172" y="184"/>
                </a:cxn>
                <a:cxn ang="0">
                  <a:pos x="144" y="172"/>
                </a:cxn>
                <a:cxn ang="0">
                  <a:pos x="126" y="154"/>
                </a:cxn>
                <a:cxn ang="0">
                  <a:pos x="104" y="156"/>
                </a:cxn>
                <a:cxn ang="0">
                  <a:pos x="84" y="136"/>
                </a:cxn>
                <a:cxn ang="0">
                  <a:pos x="62" y="118"/>
                </a:cxn>
                <a:cxn ang="0">
                  <a:pos x="56" y="100"/>
                </a:cxn>
                <a:cxn ang="0">
                  <a:pos x="56" y="82"/>
                </a:cxn>
                <a:cxn ang="0">
                  <a:pos x="52" y="68"/>
                </a:cxn>
                <a:cxn ang="0">
                  <a:pos x="42" y="58"/>
                </a:cxn>
                <a:cxn ang="0">
                  <a:pos x="32" y="58"/>
                </a:cxn>
                <a:cxn ang="0">
                  <a:pos x="30" y="72"/>
                </a:cxn>
                <a:cxn ang="0">
                  <a:pos x="22" y="90"/>
                </a:cxn>
                <a:cxn ang="0">
                  <a:pos x="8" y="76"/>
                </a:cxn>
                <a:cxn ang="0">
                  <a:pos x="0" y="56"/>
                </a:cxn>
              </a:cxnLst>
              <a:rect l="0" t="0" r="r" b="b"/>
              <a:pathLst>
                <a:path w="226" h="184">
                  <a:moveTo>
                    <a:pt x="0" y="56"/>
                  </a:moveTo>
                  <a:lnTo>
                    <a:pt x="20" y="44"/>
                  </a:lnTo>
                  <a:lnTo>
                    <a:pt x="40" y="44"/>
                  </a:lnTo>
                  <a:lnTo>
                    <a:pt x="56" y="42"/>
                  </a:lnTo>
                  <a:lnTo>
                    <a:pt x="70" y="48"/>
                  </a:lnTo>
                  <a:lnTo>
                    <a:pt x="84" y="46"/>
                  </a:lnTo>
                  <a:lnTo>
                    <a:pt x="82" y="34"/>
                  </a:lnTo>
                  <a:lnTo>
                    <a:pt x="92" y="24"/>
                  </a:lnTo>
                  <a:lnTo>
                    <a:pt x="92" y="8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8" y="16"/>
                  </a:lnTo>
                  <a:lnTo>
                    <a:pt x="168" y="36"/>
                  </a:lnTo>
                  <a:lnTo>
                    <a:pt x="202" y="32"/>
                  </a:lnTo>
                  <a:lnTo>
                    <a:pt x="210" y="50"/>
                  </a:lnTo>
                  <a:lnTo>
                    <a:pt x="226" y="60"/>
                  </a:lnTo>
                  <a:lnTo>
                    <a:pt x="214" y="80"/>
                  </a:lnTo>
                  <a:lnTo>
                    <a:pt x="202" y="74"/>
                  </a:lnTo>
                  <a:lnTo>
                    <a:pt x="150" y="74"/>
                  </a:lnTo>
                  <a:lnTo>
                    <a:pt x="136" y="66"/>
                  </a:lnTo>
                  <a:lnTo>
                    <a:pt x="120" y="70"/>
                  </a:lnTo>
                  <a:lnTo>
                    <a:pt x="100" y="58"/>
                  </a:lnTo>
                  <a:lnTo>
                    <a:pt x="98" y="80"/>
                  </a:lnTo>
                  <a:lnTo>
                    <a:pt x="114" y="102"/>
                  </a:lnTo>
                  <a:lnTo>
                    <a:pt x="134" y="132"/>
                  </a:lnTo>
                  <a:lnTo>
                    <a:pt x="160" y="148"/>
                  </a:lnTo>
                  <a:lnTo>
                    <a:pt x="164" y="160"/>
                  </a:lnTo>
                  <a:lnTo>
                    <a:pt x="172" y="184"/>
                  </a:lnTo>
                  <a:lnTo>
                    <a:pt x="144" y="172"/>
                  </a:lnTo>
                  <a:lnTo>
                    <a:pt x="126" y="154"/>
                  </a:lnTo>
                  <a:lnTo>
                    <a:pt x="104" y="156"/>
                  </a:lnTo>
                  <a:lnTo>
                    <a:pt x="84" y="136"/>
                  </a:lnTo>
                  <a:lnTo>
                    <a:pt x="62" y="118"/>
                  </a:lnTo>
                  <a:lnTo>
                    <a:pt x="56" y="100"/>
                  </a:lnTo>
                  <a:lnTo>
                    <a:pt x="56" y="82"/>
                  </a:lnTo>
                  <a:lnTo>
                    <a:pt x="52" y="68"/>
                  </a:lnTo>
                  <a:lnTo>
                    <a:pt x="42" y="58"/>
                  </a:lnTo>
                  <a:lnTo>
                    <a:pt x="32" y="58"/>
                  </a:lnTo>
                  <a:lnTo>
                    <a:pt x="30" y="72"/>
                  </a:lnTo>
                  <a:lnTo>
                    <a:pt x="22" y="90"/>
                  </a:lnTo>
                  <a:lnTo>
                    <a:pt x="8" y="7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8" name="Cuba">
              <a:extLst>
                <a:ext uri="{FF2B5EF4-FFF2-40B4-BE49-F238E27FC236}">
                  <a16:creationId xmlns="" xmlns:a16="http://schemas.microsoft.com/office/drawing/2014/main" id="{4C97DE6C-18D5-4764-92AB-564FAE34EC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151702" y="3870455"/>
              <a:ext cx="324082" cy="11406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28"/>
                </a:cxn>
                <a:cxn ang="0">
                  <a:pos x="64" y="8"/>
                </a:cxn>
                <a:cxn ang="0">
                  <a:pos x="110" y="10"/>
                </a:cxn>
                <a:cxn ang="0">
                  <a:pos x="130" y="0"/>
                </a:cxn>
                <a:cxn ang="0">
                  <a:pos x="154" y="8"/>
                </a:cxn>
                <a:cxn ang="0">
                  <a:pos x="174" y="16"/>
                </a:cxn>
                <a:cxn ang="0">
                  <a:pos x="206" y="38"/>
                </a:cxn>
                <a:cxn ang="0">
                  <a:pos x="230" y="40"/>
                </a:cxn>
                <a:cxn ang="0">
                  <a:pos x="268" y="70"/>
                </a:cxn>
                <a:cxn ang="0">
                  <a:pos x="302" y="82"/>
                </a:cxn>
                <a:cxn ang="0">
                  <a:pos x="343" y="88"/>
                </a:cxn>
                <a:cxn ang="0">
                  <a:pos x="343" y="104"/>
                </a:cxn>
                <a:cxn ang="0">
                  <a:pos x="369" y="102"/>
                </a:cxn>
                <a:cxn ang="0">
                  <a:pos x="401" y="126"/>
                </a:cxn>
                <a:cxn ang="0">
                  <a:pos x="347" y="136"/>
                </a:cxn>
                <a:cxn ang="0">
                  <a:pos x="318" y="134"/>
                </a:cxn>
                <a:cxn ang="0">
                  <a:pos x="262" y="140"/>
                </a:cxn>
                <a:cxn ang="0">
                  <a:pos x="280" y="124"/>
                </a:cxn>
                <a:cxn ang="0">
                  <a:pos x="280" y="106"/>
                </a:cxn>
                <a:cxn ang="0">
                  <a:pos x="248" y="106"/>
                </a:cxn>
                <a:cxn ang="0">
                  <a:pos x="228" y="90"/>
                </a:cxn>
                <a:cxn ang="0">
                  <a:pos x="220" y="72"/>
                </a:cxn>
                <a:cxn ang="0">
                  <a:pos x="202" y="72"/>
                </a:cxn>
                <a:cxn ang="0">
                  <a:pos x="176" y="58"/>
                </a:cxn>
                <a:cxn ang="0">
                  <a:pos x="158" y="44"/>
                </a:cxn>
                <a:cxn ang="0">
                  <a:pos x="138" y="38"/>
                </a:cxn>
                <a:cxn ang="0">
                  <a:pos x="124" y="48"/>
                </a:cxn>
                <a:cxn ang="0">
                  <a:pos x="104" y="40"/>
                </a:cxn>
                <a:cxn ang="0">
                  <a:pos x="112" y="26"/>
                </a:cxn>
                <a:cxn ang="0">
                  <a:pos x="74" y="24"/>
                </a:cxn>
                <a:cxn ang="0">
                  <a:pos x="46" y="42"/>
                </a:cxn>
                <a:cxn ang="0">
                  <a:pos x="34" y="44"/>
                </a:cxn>
                <a:cxn ang="0">
                  <a:pos x="30" y="56"/>
                </a:cxn>
                <a:cxn ang="0">
                  <a:pos x="8" y="60"/>
                </a:cxn>
                <a:cxn ang="0">
                  <a:pos x="0" y="50"/>
                </a:cxn>
              </a:cxnLst>
              <a:rect l="0" t="0" r="r" b="b"/>
              <a:pathLst>
                <a:path w="401" h="140">
                  <a:moveTo>
                    <a:pt x="0" y="50"/>
                  </a:moveTo>
                  <a:lnTo>
                    <a:pt x="14" y="28"/>
                  </a:lnTo>
                  <a:lnTo>
                    <a:pt x="64" y="8"/>
                  </a:lnTo>
                  <a:lnTo>
                    <a:pt x="110" y="10"/>
                  </a:lnTo>
                  <a:lnTo>
                    <a:pt x="130" y="0"/>
                  </a:lnTo>
                  <a:lnTo>
                    <a:pt x="154" y="8"/>
                  </a:lnTo>
                  <a:lnTo>
                    <a:pt x="174" y="16"/>
                  </a:lnTo>
                  <a:lnTo>
                    <a:pt x="206" y="38"/>
                  </a:lnTo>
                  <a:lnTo>
                    <a:pt x="230" y="40"/>
                  </a:lnTo>
                  <a:lnTo>
                    <a:pt x="268" y="70"/>
                  </a:lnTo>
                  <a:lnTo>
                    <a:pt x="302" y="82"/>
                  </a:lnTo>
                  <a:lnTo>
                    <a:pt x="343" y="88"/>
                  </a:lnTo>
                  <a:lnTo>
                    <a:pt x="343" y="104"/>
                  </a:lnTo>
                  <a:lnTo>
                    <a:pt x="369" y="102"/>
                  </a:lnTo>
                  <a:lnTo>
                    <a:pt x="401" y="126"/>
                  </a:lnTo>
                  <a:lnTo>
                    <a:pt x="347" y="136"/>
                  </a:lnTo>
                  <a:lnTo>
                    <a:pt x="318" y="134"/>
                  </a:lnTo>
                  <a:lnTo>
                    <a:pt x="262" y="140"/>
                  </a:lnTo>
                  <a:lnTo>
                    <a:pt x="280" y="124"/>
                  </a:lnTo>
                  <a:lnTo>
                    <a:pt x="280" y="106"/>
                  </a:lnTo>
                  <a:lnTo>
                    <a:pt x="248" y="106"/>
                  </a:lnTo>
                  <a:lnTo>
                    <a:pt x="228" y="90"/>
                  </a:lnTo>
                  <a:lnTo>
                    <a:pt x="220" y="72"/>
                  </a:lnTo>
                  <a:lnTo>
                    <a:pt x="202" y="72"/>
                  </a:lnTo>
                  <a:lnTo>
                    <a:pt x="176" y="58"/>
                  </a:lnTo>
                  <a:lnTo>
                    <a:pt x="158" y="44"/>
                  </a:lnTo>
                  <a:lnTo>
                    <a:pt x="138" y="38"/>
                  </a:lnTo>
                  <a:lnTo>
                    <a:pt x="124" y="48"/>
                  </a:lnTo>
                  <a:lnTo>
                    <a:pt x="104" y="40"/>
                  </a:lnTo>
                  <a:lnTo>
                    <a:pt x="112" y="26"/>
                  </a:lnTo>
                  <a:lnTo>
                    <a:pt x="74" y="24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30" y="56"/>
                  </a:lnTo>
                  <a:lnTo>
                    <a:pt x="8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79" name="Cyprus">
              <a:extLst>
                <a:ext uri="{FF2B5EF4-FFF2-40B4-BE49-F238E27FC236}">
                  <a16:creationId xmlns="" xmlns:a16="http://schemas.microsoft.com/office/drawing/2014/main" id="{6556E453-D01B-4504-A2B9-C22BF80CE2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92748" y="3345384"/>
              <a:ext cx="70282" cy="43264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24" y="28"/>
                </a:cxn>
                <a:cxn ang="0">
                  <a:pos x="44" y="24"/>
                </a:cxn>
                <a:cxn ang="0">
                  <a:pos x="84" y="0"/>
                </a:cxn>
                <a:cxn ang="0">
                  <a:pos x="88" y="8"/>
                </a:cxn>
                <a:cxn ang="0">
                  <a:pos x="68" y="24"/>
                </a:cxn>
                <a:cxn ang="0">
                  <a:pos x="72" y="36"/>
                </a:cxn>
                <a:cxn ang="0">
                  <a:pos x="48" y="42"/>
                </a:cxn>
                <a:cxn ang="0">
                  <a:pos x="38" y="52"/>
                </a:cxn>
                <a:cxn ang="0">
                  <a:pos x="0" y="46"/>
                </a:cxn>
                <a:cxn ang="0">
                  <a:pos x="2" y="36"/>
                </a:cxn>
              </a:cxnLst>
              <a:rect l="0" t="0" r="r" b="b"/>
              <a:pathLst>
                <a:path w="88" h="52">
                  <a:moveTo>
                    <a:pt x="2" y="36"/>
                  </a:moveTo>
                  <a:lnTo>
                    <a:pt x="24" y="28"/>
                  </a:lnTo>
                  <a:lnTo>
                    <a:pt x="44" y="24"/>
                  </a:lnTo>
                  <a:lnTo>
                    <a:pt x="84" y="0"/>
                  </a:lnTo>
                  <a:lnTo>
                    <a:pt x="88" y="8"/>
                  </a:lnTo>
                  <a:lnTo>
                    <a:pt x="68" y="24"/>
                  </a:lnTo>
                  <a:lnTo>
                    <a:pt x="72" y="36"/>
                  </a:lnTo>
                  <a:lnTo>
                    <a:pt x="48" y="42"/>
                  </a:lnTo>
                  <a:lnTo>
                    <a:pt x="38" y="52"/>
                  </a:lnTo>
                  <a:lnTo>
                    <a:pt x="0" y="4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0" name="Czech Republic">
              <a:extLst>
                <a:ext uri="{FF2B5EF4-FFF2-40B4-BE49-F238E27FC236}">
                  <a16:creationId xmlns="" xmlns:a16="http://schemas.microsoft.com/office/drawing/2014/main" id="{856FB322-EF31-4353-B4F8-5193121A58AA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5819" y="2662987"/>
              <a:ext cx="199135" cy="125860"/>
            </a:xfrm>
            <a:custGeom>
              <a:avLst/>
              <a:gdLst/>
              <a:ahLst/>
              <a:cxnLst>
                <a:cxn ang="0">
                  <a:pos x="248" y="94"/>
                </a:cxn>
                <a:cxn ang="0">
                  <a:pos x="242" y="104"/>
                </a:cxn>
                <a:cxn ang="0">
                  <a:pos x="240" y="120"/>
                </a:cxn>
                <a:cxn ang="0">
                  <a:pos x="226" y="124"/>
                </a:cxn>
                <a:cxn ang="0">
                  <a:pos x="218" y="136"/>
                </a:cxn>
                <a:cxn ang="0">
                  <a:pos x="202" y="134"/>
                </a:cxn>
                <a:cxn ang="0">
                  <a:pos x="190" y="144"/>
                </a:cxn>
                <a:cxn ang="0">
                  <a:pos x="174" y="134"/>
                </a:cxn>
                <a:cxn ang="0">
                  <a:pos x="156" y="134"/>
                </a:cxn>
                <a:cxn ang="0">
                  <a:pos x="134" y="130"/>
                </a:cxn>
                <a:cxn ang="0">
                  <a:pos x="112" y="126"/>
                </a:cxn>
                <a:cxn ang="0">
                  <a:pos x="96" y="150"/>
                </a:cxn>
                <a:cxn ang="0">
                  <a:pos x="80" y="152"/>
                </a:cxn>
                <a:cxn ang="0">
                  <a:pos x="76" y="146"/>
                </a:cxn>
                <a:cxn ang="0">
                  <a:pos x="62" y="124"/>
                </a:cxn>
                <a:cxn ang="0">
                  <a:pos x="52" y="124"/>
                </a:cxn>
                <a:cxn ang="0">
                  <a:pos x="42" y="110"/>
                </a:cxn>
                <a:cxn ang="0">
                  <a:pos x="16" y="98"/>
                </a:cxn>
                <a:cxn ang="0">
                  <a:pos x="12" y="72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20" y="52"/>
                </a:cxn>
                <a:cxn ang="0">
                  <a:pos x="46" y="38"/>
                </a:cxn>
                <a:cxn ang="0">
                  <a:pos x="68" y="24"/>
                </a:cxn>
                <a:cxn ang="0">
                  <a:pos x="86" y="20"/>
                </a:cxn>
                <a:cxn ang="0">
                  <a:pos x="94" y="6"/>
                </a:cxn>
                <a:cxn ang="0">
                  <a:pos x="108" y="10"/>
                </a:cxn>
                <a:cxn ang="0">
                  <a:pos x="116" y="0"/>
                </a:cxn>
                <a:cxn ang="0">
                  <a:pos x="130" y="22"/>
                </a:cxn>
                <a:cxn ang="0">
                  <a:pos x="154" y="30"/>
                </a:cxn>
                <a:cxn ang="0">
                  <a:pos x="160" y="48"/>
                </a:cxn>
                <a:cxn ang="0">
                  <a:pos x="180" y="62"/>
                </a:cxn>
                <a:cxn ang="0">
                  <a:pos x="184" y="42"/>
                </a:cxn>
                <a:cxn ang="0">
                  <a:pos x="204" y="48"/>
                </a:cxn>
                <a:cxn ang="0">
                  <a:pos x="218" y="62"/>
                </a:cxn>
                <a:cxn ang="0">
                  <a:pos x="242" y="68"/>
                </a:cxn>
                <a:cxn ang="0">
                  <a:pos x="248" y="94"/>
                </a:cxn>
              </a:cxnLst>
              <a:rect l="0" t="0" r="r" b="b"/>
              <a:pathLst>
                <a:path w="248" h="152">
                  <a:moveTo>
                    <a:pt x="248" y="94"/>
                  </a:moveTo>
                  <a:lnTo>
                    <a:pt x="242" y="104"/>
                  </a:lnTo>
                  <a:lnTo>
                    <a:pt x="240" y="120"/>
                  </a:lnTo>
                  <a:lnTo>
                    <a:pt x="226" y="124"/>
                  </a:lnTo>
                  <a:lnTo>
                    <a:pt x="218" y="136"/>
                  </a:lnTo>
                  <a:lnTo>
                    <a:pt x="202" y="134"/>
                  </a:lnTo>
                  <a:lnTo>
                    <a:pt x="190" y="144"/>
                  </a:lnTo>
                  <a:lnTo>
                    <a:pt x="174" y="134"/>
                  </a:lnTo>
                  <a:lnTo>
                    <a:pt x="156" y="134"/>
                  </a:lnTo>
                  <a:lnTo>
                    <a:pt x="134" y="130"/>
                  </a:lnTo>
                  <a:lnTo>
                    <a:pt x="112" y="126"/>
                  </a:lnTo>
                  <a:lnTo>
                    <a:pt x="96" y="150"/>
                  </a:lnTo>
                  <a:lnTo>
                    <a:pt x="80" y="152"/>
                  </a:lnTo>
                  <a:lnTo>
                    <a:pt x="76" y="146"/>
                  </a:lnTo>
                  <a:lnTo>
                    <a:pt x="62" y="124"/>
                  </a:lnTo>
                  <a:lnTo>
                    <a:pt x="52" y="124"/>
                  </a:lnTo>
                  <a:lnTo>
                    <a:pt x="42" y="110"/>
                  </a:lnTo>
                  <a:lnTo>
                    <a:pt x="16" y="98"/>
                  </a:lnTo>
                  <a:lnTo>
                    <a:pt x="12" y="72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20" y="52"/>
                  </a:lnTo>
                  <a:lnTo>
                    <a:pt x="46" y="38"/>
                  </a:lnTo>
                  <a:lnTo>
                    <a:pt x="68" y="24"/>
                  </a:lnTo>
                  <a:lnTo>
                    <a:pt x="86" y="20"/>
                  </a:lnTo>
                  <a:lnTo>
                    <a:pt x="94" y="6"/>
                  </a:lnTo>
                  <a:lnTo>
                    <a:pt x="108" y="10"/>
                  </a:lnTo>
                  <a:lnTo>
                    <a:pt x="116" y="0"/>
                  </a:lnTo>
                  <a:lnTo>
                    <a:pt x="130" y="22"/>
                  </a:lnTo>
                  <a:lnTo>
                    <a:pt x="154" y="30"/>
                  </a:lnTo>
                  <a:lnTo>
                    <a:pt x="160" y="48"/>
                  </a:lnTo>
                  <a:lnTo>
                    <a:pt x="180" y="62"/>
                  </a:lnTo>
                  <a:lnTo>
                    <a:pt x="184" y="42"/>
                  </a:lnTo>
                  <a:lnTo>
                    <a:pt x="204" y="48"/>
                  </a:lnTo>
                  <a:lnTo>
                    <a:pt x="218" y="62"/>
                  </a:lnTo>
                  <a:lnTo>
                    <a:pt x="242" y="68"/>
                  </a:lnTo>
                  <a:lnTo>
                    <a:pt x="248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1" name="Denmark">
              <a:extLst>
                <a:ext uri="{FF2B5EF4-FFF2-40B4-BE49-F238E27FC236}">
                  <a16:creationId xmlns="" xmlns:a16="http://schemas.microsoft.com/office/drawing/2014/main" id="{1E22982D-7152-4C59-8035-42785382D9C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60634" y="2295242"/>
              <a:ext cx="121043" cy="182891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56" y="32"/>
                </a:cxn>
                <a:cxn ang="0">
                  <a:pos x="62" y="6"/>
                </a:cxn>
                <a:cxn ang="0">
                  <a:pos x="74" y="0"/>
                </a:cxn>
                <a:cxn ang="0">
                  <a:pos x="78" y="34"/>
                </a:cxn>
                <a:cxn ang="0">
                  <a:pos x="66" y="52"/>
                </a:cxn>
                <a:cxn ang="0">
                  <a:pos x="70" y="72"/>
                </a:cxn>
                <a:cxn ang="0">
                  <a:pos x="84" y="96"/>
                </a:cxn>
                <a:cxn ang="0">
                  <a:pos x="84" y="110"/>
                </a:cxn>
                <a:cxn ang="0">
                  <a:pos x="74" y="122"/>
                </a:cxn>
                <a:cxn ang="0">
                  <a:pos x="62" y="118"/>
                </a:cxn>
                <a:cxn ang="0">
                  <a:pos x="60" y="148"/>
                </a:cxn>
                <a:cxn ang="0">
                  <a:pos x="46" y="172"/>
                </a:cxn>
                <a:cxn ang="0">
                  <a:pos x="42" y="192"/>
                </a:cxn>
                <a:cxn ang="0">
                  <a:pos x="50" y="214"/>
                </a:cxn>
                <a:cxn ang="0">
                  <a:pos x="12" y="206"/>
                </a:cxn>
                <a:cxn ang="0">
                  <a:pos x="12" y="168"/>
                </a:cxn>
                <a:cxn ang="0">
                  <a:pos x="4" y="166"/>
                </a:cxn>
                <a:cxn ang="0">
                  <a:pos x="8" y="124"/>
                </a:cxn>
                <a:cxn ang="0">
                  <a:pos x="0" y="112"/>
                </a:cxn>
                <a:cxn ang="0">
                  <a:pos x="6" y="96"/>
                </a:cxn>
                <a:cxn ang="0">
                  <a:pos x="2" y="74"/>
                </a:cxn>
                <a:cxn ang="0">
                  <a:pos x="16" y="54"/>
                </a:cxn>
                <a:cxn ang="0">
                  <a:pos x="90" y="168"/>
                </a:cxn>
                <a:cxn ang="0">
                  <a:pos x="100" y="186"/>
                </a:cxn>
                <a:cxn ang="0">
                  <a:pos x="114" y="186"/>
                </a:cxn>
                <a:cxn ang="0">
                  <a:pos x="122" y="200"/>
                </a:cxn>
                <a:cxn ang="0">
                  <a:pos x="120" y="212"/>
                </a:cxn>
                <a:cxn ang="0">
                  <a:pos x="102" y="216"/>
                </a:cxn>
                <a:cxn ang="0">
                  <a:pos x="96" y="206"/>
                </a:cxn>
                <a:cxn ang="0">
                  <a:pos x="86" y="206"/>
                </a:cxn>
                <a:cxn ang="0">
                  <a:pos x="84" y="220"/>
                </a:cxn>
                <a:cxn ang="0">
                  <a:pos x="110" y="226"/>
                </a:cxn>
                <a:cxn ang="0">
                  <a:pos x="118" y="218"/>
                </a:cxn>
                <a:cxn ang="0">
                  <a:pos x="128" y="226"/>
                </a:cxn>
                <a:cxn ang="0">
                  <a:pos x="132" y="206"/>
                </a:cxn>
                <a:cxn ang="0">
                  <a:pos x="134" y="190"/>
                </a:cxn>
                <a:cxn ang="0">
                  <a:pos x="142" y="180"/>
                </a:cxn>
                <a:cxn ang="0">
                  <a:pos x="148" y="160"/>
                </a:cxn>
                <a:cxn ang="0">
                  <a:pos x="144" y="124"/>
                </a:cxn>
                <a:cxn ang="0">
                  <a:pos x="116" y="132"/>
                </a:cxn>
                <a:cxn ang="0">
                  <a:pos x="90" y="152"/>
                </a:cxn>
                <a:cxn ang="0">
                  <a:pos x="90" y="168"/>
                </a:cxn>
                <a:cxn ang="0">
                  <a:pos x="60" y="202"/>
                </a:cxn>
                <a:cxn ang="0">
                  <a:pos x="74" y="200"/>
                </a:cxn>
                <a:cxn ang="0">
                  <a:pos x="88" y="188"/>
                </a:cxn>
                <a:cxn ang="0">
                  <a:pos x="76" y="170"/>
                </a:cxn>
                <a:cxn ang="0">
                  <a:pos x="54" y="172"/>
                </a:cxn>
                <a:cxn ang="0">
                  <a:pos x="60" y="202"/>
                </a:cxn>
              </a:cxnLst>
              <a:rect l="0" t="0" r="r" b="b"/>
              <a:pathLst>
                <a:path w="148" h="226">
                  <a:moveTo>
                    <a:pt x="16" y="54"/>
                  </a:moveTo>
                  <a:lnTo>
                    <a:pt x="56" y="32"/>
                  </a:lnTo>
                  <a:lnTo>
                    <a:pt x="62" y="6"/>
                  </a:lnTo>
                  <a:lnTo>
                    <a:pt x="74" y="0"/>
                  </a:lnTo>
                  <a:lnTo>
                    <a:pt x="78" y="34"/>
                  </a:lnTo>
                  <a:lnTo>
                    <a:pt x="66" y="52"/>
                  </a:lnTo>
                  <a:lnTo>
                    <a:pt x="70" y="72"/>
                  </a:lnTo>
                  <a:lnTo>
                    <a:pt x="84" y="96"/>
                  </a:lnTo>
                  <a:lnTo>
                    <a:pt x="84" y="110"/>
                  </a:lnTo>
                  <a:lnTo>
                    <a:pt x="74" y="122"/>
                  </a:lnTo>
                  <a:lnTo>
                    <a:pt x="62" y="118"/>
                  </a:lnTo>
                  <a:lnTo>
                    <a:pt x="60" y="148"/>
                  </a:lnTo>
                  <a:lnTo>
                    <a:pt x="46" y="172"/>
                  </a:lnTo>
                  <a:lnTo>
                    <a:pt x="42" y="192"/>
                  </a:lnTo>
                  <a:lnTo>
                    <a:pt x="50" y="214"/>
                  </a:lnTo>
                  <a:lnTo>
                    <a:pt x="12" y="206"/>
                  </a:lnTo>
                  <a:lnTo>
                    <a:pt x="12" y="168"/>
                  </a:lnTo>
                  <a:lnTo>
                    <a:pt x="4" y="166"/>
                  </a:lnTo>
                  <a:lnTo>
                    <a:pt x="8" y="124"/>
                  </a:lnTo>
                  <a:lnTo>
                    <a:pt x="0" y="112"/>
                  </a:lnTo>
                  <a:lnTo>
                    <a:pt x="6" y="96"/>
                  </a:lnTo>
                  <a:lnTo>
                    <a:pt x="2" y="74"/>
                  </a:lnTo>
                  <a:lnTo>
                    <a:pt x="16" y="54"/>
                  </a:lnTo>
                  <a:close/>
                  <a:moveTo>
                    <a:pt x="90" y="168"/>
                  </a:moveTo>
                  <a:lnTo>
                    <a:pt x="100" y="186"/>
                  </a:lnTo>
                  <a:lnTo>
                    <a:pt x="114" y="186"/>
                  </a:lnTo>
                  <a:lnTo>
                    <a:pt x="122" y="200"/>
                  </a:lnTo>
                  <a:lnTo>
                    <a:pt x="120" y="212"/>
                  </a:lnTo>
                  <a:lnTo>
                    <a:pt x="102" y="216"/>
                  </a:lnTo>
                  <a:lnTo>
                    <a:pt x="96" y="206"/>
                  </a:lnTo>
                  <a:lnTo>
                    <a:pt x="86" y="206"/>
                  </a:lnTo>
                  <a:lnTo>
                    <a:pt x="84" y="220"/>
                  </a:lnTo>
                  <a:lnTo>
                    <a:pt x="110" y="226"/>
                  </a:lnTo>
                  <a:lnTo>
                    <a:pt x="118" y="218"/>
                  </a:lnTo>
                  <a:lnTo>
                    <a:pt x="128" y="226"/>
                  </a:lnTo>
                  <a:lnTo>
                    <a:pt x="132" y="206"/>
                  </a:lnTo>
                  <a:lnTo>
                    <a:pt x="134" y="190"/>
                  </a:lnTo>
                  <a:lnTo>
                    <a:pt x="142" y="180"/>
                  </a:lnTo>
                  <a:lnTo>
                    <a:pt x="148" y="160"/>
                  </a:lnTo>
                  <a:lnTo>
                    <a:pt x="144" y="124"/>
                  </a:lnTo>
                  <a:lnTo>
                    <a:pt x="116" y="132"/>
                  </a:lnTo>
                  <a:lnTo>
                    <a:pt x="90" y="152"/>
                  </a:lnTo>
                  <a:lnTo>
                    <a:pt x="90" y="168"/>
                  </a:lnTo>
                  <a:close/>
                  <a:moveTo>
                    <a:pt x="60" y="202"/>
                  </a:moveTo>
                  <a:lnTo>
                    <a:pt x="74" y="200"/>
                  </a:lnTo>
                  <a:lnTo>
                    <a:pt x="88" y="188"/>
                  </a:lnTo>
                  <a:lnTo>
                    <a:pt x="76" y="170"/>
                  </a:lnTo>
                  <a:lnTo>
                    <a:pt x="54" y="172"/>
                  </a:lnTo>
                  <a:lnTo>
                    <a:pt x="60" y="20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2" name="Djitouti">
              <a:extLst>
                <a:ext uri="{FF2B5EF4-FFF2-40B4-BE49-F238E27FC236}">
                  <a16:creationId xmlns="" xmlns:a16="http://schemas.microsoft.com/office/drawing/2014/main" id="{87F84CDE-9B24-4769-850D-80A13A575CE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99261" y="4161506"/>
              <a:ext cx="58569" cy="47198"/>
            </a:xfrm>
            <a:custGeom>
              <a:avLst/>
              <a:gdLst/>
              <a:ahLst/>
              <a:cxnLst>
                <a:cxn ang="0">
                  <a:pos x="36" y="34"/>
                </a:cxn>
                <a:cxn ang="0">
                  <a:pos x="42" y="40"/>
                </a:cxn>
                <a:cxn ang="0">
                  <a:pos x="60" y="36"/>
                </a:cxn>
                <a:cxn ang="0">
                  <a:pos x="64" y="44"/>
                </a:cxn>
                <a:cxn ang="0">
                  <a:pos x="8" y="60"/>
                </a:cxn>
                <a:cxn ang="0">
                  <a:pos x="0" y="48"/>
                </a:cxn>
                <a:cxn ang="0">
                  <a:pos x="12" y="34"/>
                </a:cxn>
                <a:cxn ang="0">
                  <a:pos x="20" y="12"/>
                </a:cxn>
                <a:cxn ang="0">
                  <a:pos x="54" y="0"/>
                </a:cxn>
                <a:cxn ang="0">
                  <a:pos x="70" y="4"/>
                </a:cxn>
                <a:cxn ang="0">
                  <a:pos x="68" y="18"/>
                </a:cxn>
                <a:cxn ang="0">
                  <a:pos x="58" y="22"/>
                </a:cxn>
                <a:cxn ang="0">
                  <a:pos x="36" y="34"/>
                </a:cxn>
              </a:cxnLst>
              <a:rect l="0" t="0" r="r" b="b"/>
              <a:pathLst>
                <a:path w="70" h="60">
                  <a:moveTo>
                    <a:pt x="36" y="34"/>
                  </a:moveTo>
                  <a:lnTo>
                    <a:pt x="42" y="40"/>
                  </a:lnTo>
                  <a:lnTo>
                    <a:pt x="60" y="36"/>
                  </a:lnTo>
                  <a:lnTo>
                    <a:pt x="64" y="44"/>
                  </a:lnTo>
                  <a:lnTo>
                    <a:pt x="8" y="60"/>
                  </a:lnTo>
                  <a:lnTo>
                    <a:pt x="0" y="48"/>
                  </a:lnTo>
                  <a:lnTo>
                    <a:pt x="12" y="34"/>
                  </a:lnTo>
                  <a:lnTo>
                    <a:pt x="20" y="12"/>
                  </a:lnTo>
                  <a:lnTo>
                    <a:pt x="54" y="0"/>
                  </a:lnTo>
                  <a:lnTo>
                    <a:pt x="70" y="4"/>
                  </a:lnTo>
                  <a:lnTo>
                    <a:pt x="68" y="18"/>
                  </a:lnTo>
                  <a:lnTo>
                    <a:pt x="58" y="22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3" name="Dominican Republic">
              <a:extLst>
                <a:ext uri="{FF2B5EF4-FFF2-40B4-BE49-F238E27FC236}">
                  <a16:creationId xmlns="" xmlns:a16="http://schemas.microsoft.com/office/drawing/2014/main" id="{747112B1-CAB7-48B5-B3D3-F25E5399BE2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8257" y="3978616"/>
              <a:ext cx="117138" cy="7276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" y="14"/>
                </a:cxn>
                <a:cxn ang="0">
                  <a:pos x="24" y="2"/>
                </a:cxn>
                <a:cxn ang="0">
                  <a:pos x="56" y="0"/>
                </a:cxn>
                <a:cxn ang="0">
                  <a:pos x="84" y="12"/>
                </a:cxn>
                <a:cxn ang="0">
                  <a:pos x="118" y="20"/>
                </a:cxn>
                <a:cxn ang="0">
                  <a:pos x="114" y="30"/>
                </a:cxn>
                <a:cxn ang="0">
                  <a:pos x="146" y="46"/>
                </a:cxn>
                <a:cxn ang="0">
                  <a:pos x="134" y="58"/>
                </a:cxn>
                <a:cxn ang="0">
                  <a:pos x="108" y="50"/>
                </a:cxn>
                <a:cxn ang="0">
                  <a:pos x="88" y="54"/>
                </a:cxn>
                <a:cxn ang="0">
                  <a:pos x="78" y="66"/>
                </a:cxn>
                <a:cxn ang="0">
                  <a:pos x="44" y="52"/>
                </a:cxn>
                <a:cxn ang="0">
                  <a:pos x="46" y="70"/>
                </a:cxn>
                <a:cxn ang="0">
                  <a:pos x="26" y="90"/>
                </a:cxn>
                <a:cxn ang="0">
                  <a:pos x="20" y="76"/>
                </a:cxn>
                <a:cxn ang="0">
                  <a:pos x="0" y="60"/>
                </a:cxn>
              </a:cxnLst>
              <a:rect l="0" t="0" r="r" b="b"/>
              <a:pathLst>
                <a:path w="146" h="90">
                  <a:moveTo>
                    <a:pt x="0" y="60"/>
                  </a:moveTo>
                  <a:lnTo>
                    <a:pt x="10" y="14"/>
                  </a:lnTo>
                  <a:lnTo>
                    <a:pt x="24" y="2"/>
                  </a:lnTo>
                  <a:lnTo>
                    <a:pt x="56" y="0"/>
                  </a:lnTo>
                  <a:lnTo>
                    <a:pt x="84" y="12"/>
                  </a:lnTo>
                  <a:lnTo>
                    <a:pt x="118" y="20"/>
                  </a:lnTo>
                  <a:lnTo>
                    <a:pt x="114" y="30"/>
                  </a:lnTo>
                  <a:lnTo>
                    <a:pt x="146" y="46"/>
                  </a:lnTo>
                  <a:lnTo>
                    <a:pt x="134" y="58"/>
                  </a:lnTo>
                  <a:lnTo>
                    <a:pt x="108" y="50"/>
                  </a:lnTo>
                  <a:lnTo>
                    <a:pt x="88" y="54"/>
                  </a:lnTo>
                  <a:lnTo>
                    <a:pt x="78" y="66"/>
                  </a:lnTo>
                  <a:lnTo>
                    <a:pt x="44" y="52"/>
                  </a:lnTo>
                  <a:lnTo>
                    <a:pt x="46" y="70"/>
                  </a:lnTo>
                  <a:lnTo>
                    <a:pt x="26" y="90"/>
                  </a:lnTo>
                  <a:lnTo>
                    <a:pt x="20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4" name="East Timor">
              <a:extLst>
                <a:ext uri="{FF2B5EF4-FFF2-40B4-BE49-F238E27FC236}">
                  <a16:creationId xmlns="" xmlns:a16="http://schemas.microsoft.com/office/drawing/2014/main" id="{BC83DE9D-C5BA-4B76-9F02-D14CC30176ED}"/>
                </a:ext>
              </a:extLst>
            </p:cNvPr>
            <p:cNvSpPr>
              <a:spLocks/>
            </p:cNvSpPr>
            <p:nvPr/>
          </p:nvSpPr>
          <p:spPr bwMode="gray">
            <a:xfrm>
              <a:off x="9654825" y="4810471"/>
              <a:ext cx="76141" cy="33432"/>
            </a:xfrm>
            <a:custGeom>
              <a:avLst/>
              <a:gdLst/>
              <a:ahLst/>
              <a:cxnLst>
                <a:cxn ang="0">
                  <a:pos x="10" y="44"/>
                </a:cxn>
                <a:cxn ang="0">
                  <a:pos x="12" y="28"/>
                </a:cxn>
                <a:cxn ang="0">
                  <a:pos x="0" y="22"/>
                </a:cxn>
                <a:cxn ang="0">
                  <a:pos x="12" y="8"/>
                </a:cxn>
                <a:cxn ang="0">
                  <a:pos x="58" y="0"/>
                </a:cxn>
                <a:cxn ang="0">
                  <a:pos x="94" y="0"/>
                </a:cxn>
                <a:cxn ang="0">
                  <a:pos x="64" y="24"/>
                </a:cxn>
                <a:cxn ang="0">
                  <a:pos x="42" y="26"/>
                </a:cxn>
                <a:cxn ang="0">
                  <a:pos x="10" y="44"/>
                </a:cxn>
              </a:cxnLst>
              <a:rect l="0" t="0" r="r" b="b"/>
              <a:pathLst>
                <a:path w="94" h="44">
                  <a:moveTo>
                    <a:pt x="10" y="44"/>
                  </a:moveTo>
                  <a:lnTo>
                    <a:pt x="12" y="28"/>
                  </a:lnTo>
                  <a:lnTo>
                    <a:pt x="0" y="22"/>
                  </a:lnTo>
                  <a:lnTo>
                    <a:pt x="12" y="8"/>
                  </a:lnTo>
                  <a:lnTo>
                    <a:pt x="58" y="0"/>
                  </a:lnTo>
                  <a:lnTo>
                    <a:pt x="94" y="0"/>
                  </a:lnTo>
                  <a:lnTo>
                    <a:pt x="64" y="24"/>
                  </a:lnTo>
                  <a:lnTo>
                    <a:pt x="42" y="26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5" name="Ecuador">
              <a:extLst>
                <a:ext uri="{FF2B5EF4-FFF2-40B4-BE49-F238E27FC236}">
                  <a16:creationId xmlns="" xmlns:a16="http://schemas.microsoft.com/office/drawing/2014/main" id="{0CF0EDC2-A408-4498-990D-AC681E4C1A1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66664" y="4582350"/>
              <a:ext cx="507600" cy="196656"/>
            </a:xfrm>
            <a:custGeom>
              <a:avLst/>
              <a:gdLst/>
              <a:ahLst/>
              <a:cxnLst>
                <a:cxn ang="0">
                  <a:pos x="611" y="98"/>
                </a:cxn>
                <a:cxn ang="0">
                  <a:pos x="582" y="128"/>
                </a:cxn>
                <a:cxn ang="0">
                  <a:pos x="550" y="148"/>
                </a:cxn>
                <a:cxn ang="0">
                  <a:pos x="524" y="158"/>
                </a:cxn>
                <a:cxn ang="0">
                  <a:pos x="516" y="166"/>
                </a:cxn>
                <a:cxn ang="0">
                  <a:pos x="520" y="182"/>
                </a:cxn>
                <a:cxn ang="0">
                  <a:pos x="520" y="198"/>
                </a:cxn>
                <a:cxn ang="0">
                  <a:pos x="514" y="210"/>
                </a:cxn>
                <a:cxn ang="0">
                  <a:pos x="496" y="222"/>
                </a:cxn>
                <a:cxn ang="0">
                  <a:pos x="484" y="226"/>
                </a:cxn>
                <a:cxn ang="0">
                  <a:pos x="474" y="240"/>
                </a:cxn>
                <a:cxn ang="0">
                  <a:pos x="454" y="220"/>
                </a:cxn>
                <a:cxn ang="0">
                  <a:pos x="438" y="222"/>
                </a:cxn>
                <a:cxn ang="0">
                  <a:pos x="432" y="214"/>
                </a:cxn>
                <a:cxn ang="0">
                  <a:pos x="440" y="200"/>
                </a:cxn>
                <a:cxn ang="0">
                  <a:pos x="436" y="186"/>
                </a:cxn>
                <a:cxn ang="0">
                  <a:pos x="456" y="176"/>
                </a:cxn>
                <a:cxn ang="0">
                  <a:pos x="468" y="158"/>
                </a:cxn>
                <a:cxn ang="0">
                  <a:pos x="468" y="144"/>
                </a:cxn>
                <a:cxn ang="0">
                  <a:pos x="464" y="138"/>
                </a:cxn>
                <a:cxn ang="0">
                  <a:pos x="446" y="152"/>
                </a:cxn>
                <a:cxn ang="0">
                  <a:pos x="420" y="138"/>
                </a:cxn>
                <a:cxn ang="0">
                  <a:pos x="418" y="130"/>
                </a:cxn>
                <a:cxn ang="0">
                  <a:pos x="426" y="120"/>
                </a:cxn>
                <a:cxn ang="0">
                  <a:pos x="420" y="102"/>
                </a:cxn>
                <a:cxn ang="0">
                  <a:pos x="426" y="96"/>
                </a:cxn>
                <a:cxn ang="0">
                  <a:pos x="420" y="82"/>
                </a:cxn>
                <a:cxn ang="0">
                  <a:pos x="434" y="76"/>
                </a:cxn>
                <a:cxn ang="0">
                  <a:pos x="436" y="54"/>
                </a:cxn>
                <a:cxn ang="0">
                  <a:pos x="444" y="42"/>
                </a:cxn>
                <a:cxn ang="0">
                  <a:pos x="444" y="20"/>
                </a:cxn>
                <a:cxn ang="0">
                  <a:pos x="464" y="16"/>
                </a:cxn>
                <a:cxn ang="0">
                  <a:pos x="494" y="0"/>
                </a:cxn>
                <a:cxn ang="0">
                  <a:pos x="520" y="16"/>
                </a:cxn>
                <a:cxn ang="0">
                  <a:pos x="627" y="50"/>
                </a:cxn>
                <a:cxn ang="0">
                  <a:pos x="625" y="76"/>
                </a:cxn>
                <a:cxn ang="0">
                  <a:pos x="611" y="98"/>
                </a:cxn>
                <a:cxn ang="0">
                  <a:pos x="10" y="56"/>
                </a:cxn>
                <a:cxn ang="0">
                  <a:pos x="22" y="86"/>
                </a:cxn>
                <a:cxn ang="0">
                  <a:pos x="8" y="100"/>
                </a:cxn>
                <a:cxn ang="0">
                  <a:pos x="24" y="102"/>
                </a:cxn>
                <a:cxn ang="0">
                  <a:pos x="36" y="94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30" y="72"/>
                </a:cxn>
                <a:cxn ang="0">
                  <a:pos x="16" y="44"/>
                </a:cxn>
                <a:cxn ang="0">
                  <a:pos x="0" y="48"/>
                </a:cxn>
                <a:cxn ang="0">
                  <a:pos x="10" y="56"/>
                </a:cxn>
              </a:cxnLst>
              <a:rect l="0" t="0" r="r" b="b"/>
              <a:pathLst>
                <a:path w="627" h="240">
                  <a:moveTo>
                    <a:pt x="611" y="98"/>
                  </a:moveTo>
                  <a:lnTo>
                    <a:pt x="582" y="128"/>
                  </a:lnTo>
                  <a:lnTo>
                    <a:pt x="550" y="148"/>
                  </a:lnTo>
                  <a:lnTo>
                    <a:pt x="524" y="158"/>
                  </a:lnTo>
                  <a:lnTo>
                    <a:pt x="516" y="166"/>
                  </a:lnTo>
                  <a:lnTo>
                    <a:pt x="520" y="182"/>
                  </a:lnTo>
                  <a:lnTo>
                    <a:pt x="520" y="198"/>
                  </a:lnTo>
                  <a:lnTo>
                    <a:pt x="514" y="210"/>
                  </a:lnTo>
                  <a:lnTo>
                    <a:pt x="496" y="222"/>
                  </a:lnTo>
                  <a:lnTo>
                    <a:pt x="484" y="226"/>
                  </a:lnTo>
                  <a:lnTo>
                    <a:pt x="474" y="240"/>
                  </a:lnTo>
                  <a:lnTo>
                    <a:pt x="454" y="220"/>
                  </a:lnTo>
                  <a:lnTo>
                    <a:pt x="438" y="222"/>
                  </a:lnTo>
                  <a:lnTo>
                    <a:pt x="432" y="214"/>
                  </a:lnTo>
                  <a:lnTo>
                    <a:pt x="440" y="200"/>
                  </a:lnTo>
                  <a:lnTo>
                    <a:pt x="436" y="186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68" y="144"/>
                  </a:lnTo>
                  <a:lnTo>
                    <a:pt x="464" y="138"/>
                  </a:lnTo>
                  <a:lnTo>
                    <a:pt x="446" y="152"/>
                  </a:lnTo>
                  <a:lnTo>
                    <a:pt x="420" y="138"/>
                  </a:lnTo>
                  <a:lnTo>
                    <a:pt x="418" y="130"/>
                  </a:lnTo>
                  <a:lnTo>
                    <a:pt x="426" y="120"/>
                  </a:lnTo>
                  <a:lnTo>
                    <a:pt x="420" y="102"/>
                  </a:lnTo>
                  <a:lnTo>
                    <a:pt x="426" y="96"/>
                  </a:lnTo>
                  <a:lnTo>
                    <a:pt x="420" y="82"/>
                  </a:lnTo>
                  <a:lnTo>
                    <a:pt x="434" y="76"/>
                  </a:lnTo>
                  <a:lnTo>
                    <a:pt x="436" y="54"/>
                  </a:lnTo>
                  <a:lnTo>
                    <a:pt x="444" y="42"/>
                  </a:lnTo>
                  <a:lnTo>
                    <a:pt x="444" y="20"/>
                  </a:lnTo>
                  <a:lnTo>
                    <a:pt x="464" y="16"/>
                  </a:lnTo>
                  <a:lnTo>
                    <a:pt x="494" y="0"/>
                  </a:lnTo>
                  <a:lnTo>
                    <a:pt x="520" y="16"/>
                  </a:lnTo>
                  <a:lnTo>
                    <a:pt x="627" y="50"/>
                  </a:lnTo>
                  <a:lnTo>
                    <a:pt x="625" y="76"/>
                  </a:lnTo>
                  <a:lnTo>
                    <a:pt x="611" y="98"/>
                  </a:lnTo>
                  <a:close/>
                  <a:moveTo>
                    <a:pt x="10" y="56"/>
                  </a:moveTo>
                  <a:lnTo>
                    <a:pt x="22" y="86"/>
                  </a:lnTo>
                  <a:lnTo>
                    <a:pt x="8" y="100"/>
                  </a:lnTo>
                  <a:lnTo>
                    <a:pt x="24" y="102"/>
                  </a:lnTo>
                  <a:lnTo>
                    <a:pt x="36" y="94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30" y="72"/>
                  </a:lnTo>
                  <a:lnTo>
                    <a:pt x="16" y="44"/>
                  </a:lnTo>
                  <a:lnTo>
                    <a:pt x="0" y="48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6" name="Egypt">
              <a:extLst>
                <a:ext uri="{FF2B5EF4-FFF2-40B4-BE49-F238E27FC236}">
                  <a16:creationId xmlns="" xmlns:a16="http://schemas.microsoft.com/office/drawing/2014/main" id="{FD2C5FE2-7A2E-43C1-A878-235410BD389A}"/>
                </a:ext>
              </a:extLst>
            </p:cNvPr>
            <p:cNvSpPr>
              <a:spLocks/>
            </p:cNvSpPr>
            <p:nvPr/>
          </p:nvSpPr>
          <p:spPr bwMode="gray">
            <a:xfrm>
              <a:off x="6570186" y="3496810"/>
              <a:ext cx="374842" cy="353980"/>
            </a:xfrm>
            <a:custGeom>
              <a:avLst/>
              <a:gdLst/>
              <a:ahLst/>
              <a:cxnLst>
                <a:cxn ang="0">
                  <a:pos x="288" y="88"/>
                </a:cxn>
                <a:cxn ang="0">
                  <a:pos x="288" y="109"/>
                </a:cxn>
                <a:cxn ang="0">
                  <a:pos x="292" y="123"/>
                </a:cxn>
                <a:cxn ang="0">
                  <a:pos x="334" y="175"/>
                </a:cxn>
                <a:cxn ang="0">
                  <a:pos x="340" y="221"/>
                </a:cxn>
                <a:cxn ang="0">
                  <a:pos x="374" y="285"/>
                </a:cxn>
                <a:cxn ang="0">
                  <a:pos x="394" y="329"/>
                </a:cxn>
                <a:cxn ang="0">
                  <a:pos x="412" y="337"/>
                </a:cxn>
                <a:cxn ang="0">
                  <a:pos x="418" y="343"/>
                </a:cxn>
                <a:cxn ang="0">
                  <a:pos x="402" y="343"/>
                </a:cxn>
                <a:cxn ang="0">
                  <a:pos x="406" y="379"/>
                </a:cxn>
                <a:cxn ang="0">
                  <a:pos x="448" y="419"/>
                </a:cxn>
                <a:cxn ang="0">
                  <a:pos x="462" y="423"/>
                </a:cxn>
                <a:cxn ang="0">
                  <a:pos x="462" y="435"/>
                </a:cxn>
                <a:cxn ang="0">
                  <a:pos x="14" y="433"/>
                </a:cxn>
                <a:cxn ang="0">
                  <a:pos x="10" y="102"/>
                </a:cxn>
                <a:cxn ang="0">
                  <a:pos x="0" y="86"/>
                </a:cxn>
                <a:cxn ang="0">
                  <a:pos x="10" y="58"/>
                </a:cxn>
                <a:cxn ang="0">
                  <a:pos x="0" y="34"/>
                </a:cxn>
                <a:cxn ang="0">
                  <a:pos x="4" y="24"/>
                </a:cxn>
                <a:cxn ang="0">
                  <a:pos x="18" y="4"/>
                </a:cxn>
                <a:cxn ang="0">
                  <a:pos x="40" y="0"/>
                </a:cxn>
                <a:cxn ang="0">
                  <a:pos x="100" y="16"/>
                </a:cxn>
                <a:cxn ang="0">
                  <a:pos x="108" y="12"/>
                </a:cxn>
                <a:cxn ang="0">
                  <a:pos x="158" y="34"/>
                </a:cxn>
                <a:cxn ang="0">
                  <a:pos x="178" y="34"/>
                </a:cxn>
                <a:cxn ang="0">
                  <a:pos x="208" y="16"/>
                </a:cxn>
                <a:cxn ang="0">
                  <a:pos x="220" y="16"/>
                </a:cxn>
                <a:cxn ang="0">
                  <a:pos x="252" y="4"/>
                </a:cxn>
                <a:cxn ang="0">
                  <a:pos x="276" y="12"/>
                </a:cxn>
                <a:cxn ang="0">
                  <a:pos x="276" y="18"/>
                </a:cxn>
                <a:cxn ang="0">
                  <a:pos x="290" y="24"/>
                </a:cxn>
                <a:cxn ang="0">
                  <a:pos x="294" y="14"/>
                </a:cxn>
                <a:cxn ang="0">
                  <a:pos x="304" y="28"/>
                </a:cxn>
                <a:cxn ang="0">
                  <a:pos x="320" y="30"/>
                </a:cxn>
                <a:cxn ang="0">
                  <a:pos x="340" y="28"/>
                </a:cxn>
                <a:cxn ang="0">
                  <a:pos x="360" y="10"/>
                </a:cxn>
                <a:cxn ang="0">
                  <a:pos x="360" y="24"/>
                </a:cxn>
                <a:cxn ang="0">
                  <a:pos x="366" y="34"/>
                </a:cxn>
                <a:cxn ang="0">
                  <a:pos x="370" y="58"/>
                </a:cxn>
                <a:cxn ang="0">
                  <a:pos x="378" y="84"/>
                </a:cxn>
                <a:cxn ang="0">
                  <a:pos x="382" y="102"/>
                </a:cxn>
                <a:cxn ang="0">
                  <a:pos x="364" y="141"/>
                </a:cxn>
                <a:cxn ang="0">
                  <a:pos x="360" y="157"/>
                </a:cxn>
                <a:cxn ang="0">
                  <a:pos x="350" y="171"/>
                </a:cxn>
                <a:cxn ang="0">
                  <a:pos x="318" y="141"/>
                </a:cxn>
                <a:cxn ang="0">
                  <a:pos x="318" y="129"/>
                </a:cxn>
                <a:cxn ang="0">
                  <a:pos x="300" y="109"/>
                </a:cxn>
                <a:cxn ang="0">
                  <a:pos x="294" y="90"/>
                </a:cxn>
                <a:cxn ang="0">
                  <a:pos x="288" y="70"/>
                </a:cxn>
                <a:cxn ang="0">
                  <a:pos x="286" y="72"/>
                </a:cxn>
                <a:cxn ang="0">
                  <a:pos x="288" y="88"/>
                </a:cxn>
              </a:cxnLst>
              <a:rect l="0" t="0" r="r" b="b"/>
              <a:pathLst>
                <a:path w="462" h="435">
                  <a:moveTo>
                    <a:pt x="288" y="88"/>
                  </a:moveTo>
                  <a:lnTo>
                    <a:pt x="288" y="109"/>
                  </a:lnTo>
                  <a:lnTo>
                    <a:pt x="292" y="123"/>
                  </a:lnTo>
                  <a:lnTo>
                    <a:pt x="334" y="175"/>
                  </a:lnTo>
                  <a:lnTo>
                    <a:pt x="340" y="221"/>
                  </a:lnTo>
                  <a:lnTo>
                    <a:pt x="374" y="285"/>
                  </a:lnTo>
                  <a:lnTo>
                    <a:pt x="394" y="329"/>
                  </a:lnTo>
                  <a:lnTo>
                    <a:pt x="412" y="337"/>
                  </a:lnTo>
                  <a:lnTo>
                    <a:pt x="418" y="343"/>
                  </a:lnTo>
                  <a:lnTo>
                    <a:pt x="402" y="343"/>
                  </a:lnTo>
                  <a:lnTo>
                    <a:pt x="406" y="379"/>
                  </a:lnTo>
                  <a:lnTo>
                    <a:pt x="448" y="419"/>
                  </a:lnTo>
                  <a:lnTo>
                    <a:pt x="462" y="423"/>
                  </a:lnTo>
                  <a:lnTo>
                    <a:pt x="462" y="435"/>
                  </a:lnTo>
                  <a:lnTo>
                    <a:pt x="14" y="433"/>
                  </a:lnTo>
                  <a:lnTo>
                    <a:pt x="10" y="102"/>
                  </a:lnTo>
                  <a:lnTo>
                    <a:pt x="0" y="86"/>
                  </a:lnTo>
                  <a:lnTo>
                    <a:pt x="10" y="58"/>
                  </a:lnTo>
                  <a:lnTo>
                    <a:pt x="0" y="34"/>
                  </a:lnTo>
                  <a:lnTo>
                    <a:pt x="4" y="24"/>
                  </a:lnTo>
                  <a:lnTo>
                    <a:pt x="18" y="4"/>
                  </a:lnTo>
                  <a:lnTo>
                    <a:pt x="40" y="0"/>
                  </a:lnTo>
                  <a:lnTo>
                    <a:pt x="100" y="16"/>
                  </a:lnTo>
                  <a:lnTo>
                    <a:pt x="108" y="12"/>
                  </a:lnTo>
                  <a:lnTo>
                    <a:pt x="158" y="34"/>
                  </a:lnTo>
                  <a:lnTo>
                    <a:pt x="178" y="34"/>
                  </a:lnTo>
                  <a:lnTo>
                    <a:pt x="208" y="16"/>
                  </a:lnTo>
                  <a:lnTo>
                    <a:pt x="220" y="16"/>
                  </a:lnTo>
                  <a:lnTo>
                    <a:pt x="252" y="4"/>
                  </a:lnTo>
                  <a:lnTo>
                    <a:pt x="276" y="12"/>
                  </a:lnTo>
                  <a:lnTo>
                    <a:pt x="276" y="18"/>
                  </a:lnTo>
                  <a:lnTo>
                    <a:pt x="290" y="24"/>
                  </a:lnTo>
                  <a:lnTo>
                    <a:pt x="294" y="14"/>
                  </a:lnTo>
                  <a:lnTo>
                    <a:pt x="304" y="28"/>
                  </a:lnTo>
                  <a:lnTo>
                    <a:pt x="320" y="30"/>
                  </a:lnTo>
                  <a:lnTo>
                    <a:pt x="340" y="28"/>
                  </a:lnTo>
                  <a:lnTo>
                    <a:pt x="360" y="10"/>
                  </a:lnTo>
                  <a:lnTo>
                    <a:pt x="360" y="24"/>
                  </a:lnTo>
                  <a:lnTo>
                    <a:pt x="366" y="34"/>
                  </a:lnTo>
                  <a:lnTo>
                    <a:pt x="370" y="58"/>
                  </a:lnTo>
                  <a:lnTo>
                    <a:pt x="378" y="84"/>
                  </a:lnTo>
                  <a:lnTo>
                    <a:pt x="382" y="102"/>
                  </a:lnTo>
                  <a:lnTo>
                    <a:pt x="364" y="141"/>
                  </a:lnTo>
                  <a:lnTo>
                    <a:pt x="360" y="157"/>
                  </a:lnTo>
                  <a:lnTo>
                    <a:pt x="350" y="171"/>
                  </a:lnTo>
                  <a:lnTo>
                    <a:pt x="318" y="141"/>
                  </a:lnTo>
                  <a:lnTo>
                    <a:pt x="318" y="129"/>
                  </a:lnTo>
                  <a:lnTo>
                    <a:pt x="300" y="109"/>
                  </a:lnTo>
                  <a:lnTo>
                    <a:pt x="294" y="90"/>
                  </a:lnTo>
                  <a:lnTo>
                    <a:pt x="288" y="70"/>
                  </a:lnTo>
                  <a:lnTo>
                    <a:pt x="286" y="72"/>
                  </a:lnTo>
                  <a:lnTo>
                    <a:pt x="288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7" name="Equatorial Guinea">
              <a:extLst>
                <a:ext uri="{FF2B5EF4-FFF2-40B4-BE49-F238E27FC236}">
                  <a16:creationId xmlns="" xmlns:a16="http://schemas.microsoft.com/office/drawing/2014/main" id="{7EA8BD27-BDA3-4E7E-85CD-A58042EEA21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97728" y="4499755"/>
              <a:ext cx="62474" cy="3343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0" y="38"/>
                </a:cxn>
                <a:cxn ang="0">
                  <a:pos x="74" y="38"/>
                </a:cxn>
                <a:cxn ang="0">
                  <a:pos x="78" y="0"/>
                </a:cxn>
                <a:cxn ang="0">
                  <a:pos x="6" y="0"/>
                </a:cxn>
                <a:cxn ang="0">
                  <a:pos x="0" y="28"/>
                </a:cxn>
                <a:cxn ang="0">
                  <a:pos x="0" y="40"/>
                </a:cxn>
              </a:cxnLst>
              <a:rect l="0" t="0" r="r" b="b"/>
              <a:pathLst>
                <a:path w="78" h="40">
                  <a:moveTo>
                    <a:pt x="0" y="40"/>
                  </a:moveTo>
                  <a:lnTo>
                    <a:pt x="30" y="38"/>
                  </a:lnTo>
                  <a:lnTo>
                    <a:pt x="74" y="38"/>
                  </a:lnTo>
                  <a:lnTo>
                    <a:pt x="78" y="0"/>
                  </a:lnTo>
                  <a:lnTo>
                    <a:pt x="6" y="0"/>
                  </a:lnTo>
                  <a:lnTo>
                    <a:pt x="0" y="2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8" name="Eritrea">
              <a:extLst>
                <a:ext uri="{FF2B5EF4-FFF2-40B4-BE49-F238E27FC236}">
                  <a16:creationId xmlns="" xmlns:a16="http://schemas.microsoft.com/office/drawing/2014/main" id="{231DA74A-DEDA-4E94-ACED-58423C5A4A2C}"/>
                </a:ext>
              </a:extLst>
            </p:cNvPr>
            <p:cNvSpPr>
              <a:spLocks/>
            </p:cNvSpPr>
            <p:nvPr/>
          </p:nvSpPr>
          <p:spPr bwMode="gray">
            <a:xfrm>
              <a:off x="6933315" y="3980583"/>
              <a:ext cx="210849" cy="190756"/>
            </a:xfrm>
            <a:custGeom>
              <a:avLst/>
              <a:gdLst/>
              <a:ahLst/>
              <a:cxnLst>
                <a:cxn ang="0">
                  <a:pos x="30" y="152"/>
                </a:cxn>
                <a:cxn ang="0">
                  <a:pos x="2" y="154"/>
                </a:cxn>
                <a:cxn ang="0">
                  <a:pos x="0" y="120"/>
                </a:cxn>
                <a:cxn ang="0">
                  <a:pos x="16" y="112"/>
                </a:cxn>
                <a:cxn ang="0">
                  <a:pos x="26" y="88"/>
                </a:cxn>
                <a:cxn ang="0">
                  <a:pos x="24" y="40"/>
                </a:cxn>
                <a:cxn ang="0">
                  <a:pos x="38" y="38"/>
                </a:cxn>
                <a:cxn ang="0">
                  <a:pos x="48" y="20"/>
                </a:cxn>
                <a:cxn ang="0">
                  <a:pos x="68" y="14"/>
                </a:cxn>
                <a:cxn ang="0">
                  <a:pos x="86" y="0"/>
                </a:cxn>
                <a:cxn ang="0">
                  <a:pos x="96" y="20"/>
                </a:cxn>
                <a:cxn ang="0">
                  <a:pos x="96" y="32"/>
                </a:cxn>
                <a:cxn ang="0">
                  <a:pos x="114" y="74"/>
                </a:cxn>
                <a:cxn ang="0">
                  <a:pos x="120" y="104"/>
                </a:cxn>
                <a:cxn ang="0">
                  <a:pos x="146" y="122"/>
                </a:cxn>
                <a:cxn ang="0">
                  <a:pos x="158" y="122"/>
                </a:cxn>
                <a:cxn ang="0">
                  <a:pos x="178" y="132"/>
                </a:cxn>
                <a:cxn ang="0">
                  <a:pos x="182" y="142"/>
                </a:cxn>
                <a:cxn ang="0">
                  <a:pos x="204" y="154"/>
                </a:cxn>
                <a:cxn ang="0">
                  <a:pos x="210" y="162"/>
                </a:cxn>
                <a:cxn ang="0">
                  <a:pos x="230" y="188"/>
                </a:cxn>
                <a:cxn ang="0">
                  <a:pos x="244" y="196"/>
                </a:cxn>
                <a:cxn ang="0">
                  <a:pos x="260" y="220"/>
                </a:cxn>
                <a:cxn ang="0">
                  <a:pos x="226" y="232"/>
                </a:cxn>
                <a:cxn ang="0">
                  <a:pos x="214" y="200"/>
                </a:cxn>
                <a:cxn ang="0">
                  <a:pos x="188" y="174"/>
                </a:cxn>
                <a:cxn ang="0">
                  <a:pos x="156" y="146"/>
                </a:cxn>
                <a:cxn ang="0">
                  <a:pos x="122" y="142"/>
                </a:cxn>
                <a:cxn ang="0">
                  <a:pos x="106" y="134"/>
                </a:cxn>
                <a:cxn ang="0">
                  <a:pos x="90" y="136"/>
                </a:cxn>
                <a:cxn ang="0">
                  <a:pos x="68" y="126"/>
                </a:cxn>
                <a:cxn ang="0">
                  <a:pos x="46" y="130"/>
                </a:cxn>
                <a:cxn ang="0">
                  <a:pos x="30" y="152"/>
                </a:cxn>
              </a:cxnLst>
              <a:rect l="0" t="0" r="r" b="b"/>
              <a:pathLst>
                <a:path w="260" h="232">
                  <a:moveTo>
                    <a:pt x="30" y="152"/>
                  </a:moveTo>
                  <a:lnTo>
                    <a:pt x="2" y="154"/>
                  </a:lnTo>
                  <a:lnTo>
                    <a:pt x="0" y="120"/>
                  </a:lnTo>
                  <a:lnTo>
                    <a:pt x="16" y="112"/>
                  </a:lnTo>
                  <a:lnTo>
                    <a:pt x="26" y="88"/>
                  </a:lnTo>
                  <a:lnTo>
                    <a:pt x="24" y="40"/>
                  </a:lnTo>
                  <a:lnTo>
                    <a:pt x="38" y="38"/>
                  </a:lnTo>
                  <a:lnTo>
                    <a:pt x="48" y="20"/>
                  </a:lnTo>
                  <a:lnTo>
                    <a:pt x="68" y="14"/>
                  </a:lnTo>
                  <a:lnTo>
                    <a:pt x="86" y="0"/>
                  </a:lnTo>
                  <a:lnTo>
                    <a:pt x="96" y="20"/>
                  </a:lnTo>
                  <a:lnTo>
                    <a:pt x="96" y="32"/>
                  </a:lnTo>
                  <a:lnTo>
                    <a:pt x="114" y="74"/>
                  </a:lnTo>
                  <a:lnTo>
                    <a:pt x="120" y="104"/>
                  </a:lnTo>
                  <a:lnTo>
                    <a:pt x="146" y="122"/>
                  </a:lnTo>
                  <a:lnTo>
                    <a:pt x="158" y="122"/>
                  </a:lnTo>
                  <a:lnTo>
                    <a:pt x="178" y="132"/>
                  </a:lnTo>
                  <a:lnTo>
                    <a:pt x="182" y="142"/>
                  </a:lnTo>
                  <a:lnTo>
                    <a:pt x="204" y="154"/>
                  </a:lnTo>
                  <a:lnTo>
                    <a:pt x="210" y="162"/>
                  </a:lnTo>
                  <a:lnTo>
                    <a:pt x="230" y="188"/>
                  </a:lnTo>
                  <a:lnTo>
                    <a:pt x="244" y="196"/>
                  </a:lnTo>
                  <a:lnTo>
                    <a:pt x="260" y="220"/>
                  </a:lnTo>
                  <a:lnTo>
                    <a:pt x="226" y="232"/>
                  </a:lnTo>
                  <a:lnTo>
                    <a:pt x="214" y="200"/>
                  </a:lnTo>
                  <a:lnTo>
                    <a:pt x="188" y="174"/>
                  </a:lnTo>
                  <a:lnTo>
                    <a:pt x="156" y="146"/>
                  </a:lnTo>
                  <a:lnTo>
                    <a:pt x="122" y="142"/>
                  </a:lnTo>
                  <a:lnTo>
                    <a:pt x="106" y="134"/>
                  </a:lnTo>
                  <a:lnTo>
                    <a:pt x="90" y="136"/>
                  </a:lnTo>
                  <a:lnTo>
                    <a:pt x="68" y="126"/>
                  </a:lnTo>
                  <a:lnTo>
                    <a:pt x="46" y="130"/>
                  </a:lnTo>
                  <a:lnTo>
                    <a:pt x="30" y="1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9" name="Estonia">
              <a:extLst>
                <a:ext uri="{FF2B5EF4-FFF2-40B4-BE49-F238E27FC236}">
                  <a16:creationId xmlns="" xmlns:a16="http://schemas.microsoft.com/office/drawing/2014/main" id="{6C714BB7-B39A-4E05-B2C5-990228E47FF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70620" y="2189047"/>
              <a:ext cx="201087" cy="141592"/>
            </a:xfrm>
            <a:custGeom>
              <a:avLst/>
              <a:gdLst/>
              <a:ahLst/>
              <a:cxnLst>
                <a:cxn ang="0">
                  <a:pos x="202" y="166"/>
                </a:cxn>
                <a:cxn ang="0">
                  <a:pos x="182" y="164"/>
                </a:cxn>
                <a:cxn ang="0">
                  <a:pos x="178" y="154"/>
                </a:cxn>
                <a:cxn ang="0">
                  <a:pos x="152" y="132"/>
                </a:cxn>
                <a:cxn ang="0">
                  <a:pos x="146" y="122"/>
                </a:cxn>
                <a:cxn ang="0">
                  <a:pos x="134" y="120"/>
                </a:cxn>
                <a:cxn ang="0">
                  <a:pos x="120" y="128"/>
                </a:cxn>
                <a:cxn ang="0">
                  <a:pos x="98" y="126"/>
                </a:cxn>
                <a:cxn ang="0">
                  <a:pos x="102" y="88"/>
                </a:cxn>
                <a:cxn ang="0">
                  <a:pos x="84" y="94"/>
                </a:cxn>
                <a:cxn ang="0">
                  <a:pos x="70" y="80"/>
                </a:cxn>
                <a:cxn ang="0">
                  <a:pos x="70" y="64"/>
                </a:cxn>
                <a:cxn ang="0">
                  <a:pos x="66" y="48"/>
                </a:cxn>
                <a:cxn ang="0">
                  <a:pos x="68" y="36"/>
                </a:cxn>
                <a:cxn ang="0">
                  <a:pos x="88" y="32"/>
                </a:cxn>
                <a:cxn ang="0">
                  <a:pos x="102" y="18"/>
                </a:cxn>
                <a:cxn ang="0">
                  <a:pos x="140" y="14"/>
                </a:cxn>
                <a:cxn ang="0">
                  <a:pos x="174" y="6"/>
                </a:cxn>
                <a:cxn ang="0">
                  <a:pos x="188" y="0"/>
                </a:cxn>
                <a:cxn ang="0">
                  <a:pos x="198" y="8"/>
                </a:cxn>
                <a:cxn ang="0">
                  <a:pos x="246" y="8"/>
                </a:cxn>
                <a:cxn ang="0">
                  <a:pos x="220" y="58"/>
                </a:cxn>
                <a:cxn ang="0">
                  <a:pos x="234" y="158"/>
                </a:cxn>
                <a:cxn ang="0">
                  <a:pos x="218" y="174"/>
                </a:cxn>
                <a:cxn ang="0">
                  <a:pos x="202" y="166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48" y="90"/>
                </a:cxn>
                <a:cxn ang="0">
                  <a:pos x="58" y="76"/>
                </a:cxn>
                <a:cxn ang="0">
                  <a:pos x="56" y="66"/>
                </a:cxn>
                <a:cxn ang="0">
                  <a:pos x="30" y="70"/>
                </a:cxn>
                <a:cxn ang="0">
                  <a:pos x="4" y="78"/>
                </a:cxn>
                <a:cxn ang="0">
                  <a:pos x="0" y="96"/>
                </a:cxn>
              </a:cxnLst>
              <a:rect l="0" t="0" r="r" b="b"/>
              <a:pathLst>
                <a:path w="246" h="174">
                  <a:moveTo>
                    <a:pt x="202" y="166"/>
                  </a:moveTo>
                  <a:lnTo>
                    <a:pt x="182" y="164"/>
                  </a:lnTo>
                  <a:lnTo>
                    <a:pt x="178" y="154"/>
                  </a:lnTo>
                  <a:lnTo>
                    <a:pt x="152" y="132"/>
                  </a:lnTo>
                  <a:lnTo>
                    <a:pt x="146" y="122"/>
                  </a:lnTo>
                  <a:lnTo>
                    <a:pt x="134" y="120"/>
                  </a:lnTo>
                  <a:lnTo>
                    <a:pt x="120" y="128"/>
                  </a:lnTo>
                  <a:lnTo>
                    <a:pt x="98" y="126"/>
                  </a:lnTo>
                  <a:lnTo>
                    <a:pt x="102" y="88"/>
                  </a:lnTo>
                  <a:lnTo>
                    <a:pt x="84" y="94"/>
                  </a:lnTo>
                  <a:lnTo>
                    <a:pt x="70" y="80"/>
                  </a:lnTo>
                  <a:lnTo>
                    <a:pt x="70" y="64"/>
                  </a:lnTo>
                  <a:lnTo>
                    <a:pt x="66" y="48"/>
                  </a:lnTo>
                  <a:lnTo>
                    <a:pt x="68" y="36"/>
                  </a:lnTo>
                  <a:lnTo>
                    <a:pt x="88" y="32"/>
                  </a:lnTo>
                  <a:lnTo>
                    <a:pt x="102" y="18"/>
                  </a:lnTo>
                  <a:lnTo>
                    <a:pt x="140" y="14"/>
                  </a:lnTo>
                  <a:lnTo>
                    <a:pt x="174" y="6"/>
                  </a:lnTo>
                  <a:lnTo>
                    <a:pt x="188" y="0"/>
                  </a:lnTo>
                  <a:lnTo>
                    <a:pt x="198" y="8"/>
                  </a:lnTo>
                  <a:lnTo>
                    <a:pt x="246" y="8"/>
                  </a:lnTo>
                  <a:lnTo>
                    <a:pt x="220" y="58"/>
                  </a:lnTo>
                  <a:lnTo>
                    <a:pt x="234" y="158"/>
                  </a:lnTo>
                  <a:lnTo>
                    <a:pt x="218" y="174"/>
                  </a:lnTo>
                  <a:lnTo>
                    <a:pt x="202" y="166"/>
                  </a:lnTo>
                  <a:close/>
                  <a:moveTo>
                    <a:pt x="0" y="96"/>
                  </a:moveTo>
                  <a:lnTo>
                    <a:pt x="10" y="102"/>
                  </a:lnTo>
                  <a:lnTo>
                    <a:pt x="48" y="90"/>
                  </a:lnTo>
                  <a:lnTo>
                    <a:pt x="58" y="76"/>
                  </a:lnTo>
                  <a:lnTo>
                    <a:pt x="56" y="66"/>
                  </a:lnTo>
                  <a:lnTo>
                    <a:pt x="30" y="70"/>
                  </a:lnTo>
                  <a:lnTo>
                    <a:pt x="4" y="7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0" name="Ethiopia">
              <a:extLst>
                <a:ext uri="{FF2B5EF4-FFF2-40B4-BE49-F238E27FC236}">
                  <a16:creationId xmlns="" xmlns:a16="http://schemas.microsoft.com/office/drawing/2014/main" id="{F4093ADC-50A9-4989-8AE2-6A33CCD2FF9D}"/>
                </a:ext>
              </a:extLst>
            </p:cNvPr>
            <p:cNvSpPr>
              <a:spLocks/>
            </p:cNvSpPr>
            <p:nvPr/>
          </p:nvSpPr>
          <p:spPr bwMode="gray">
            <a:xfrm>
              <a:off x="6831794" y="4084810"/>
              <a:ext cx="456838" cy="363814"/>
            </a:xfrm>
            <a:custGeom>
              <a:avLst/>
              <a:gdLst/>
              <a:ahLst/>
              <a:cxnLst>
                <a:cxn ang="0">
                  <a:pos x="106" y="407"/>
                </a:cxn>
                <a:cxn ang="0">
                  <a:pos x="104" y="379"/>
                </a:cxn>
                <a:cxn ang="0">
                  <a:pos x="72" y="369"/>
                </a:cxn>
                <a:cxn ang="0">
                  <a:pos x="70" y="335"/>
                </a:cxn>
                <a:cxn ang="0">
                  <a:pos x="52" y="325"/>
                </a:cxn>
                <a:cxn ang="0">
                  <a:pos x="42" y="307"/>
                </a:cxn>
                <a:cxn ang="0">
                  <a:pos x="0" y="289"/>
                </a:cxn>
                <a:cxn ang="0">
                  <a:pos x="10" y="259"/>
                </a:cxn>
                <a:cxn ang="0">
                  <a:pos x="42" y="261"/>
                </a:cxn>
                <a:cxn ang="0">
                  <a:pos x="38" y="202"/>
                </a:cxn>
                <a:cxn ang="0">
                  <a:pos x="46" y="164"/>
                </a:cxn>
                <a:cxn ang="0">
                  <a:pos x="68" y="158"/>
                </a:cxn>
                <a:cxn ang="0">
                  <a:pos x="64" y="136"/>
                </a:cxn>
                <a:cxn ang="0">
                  <a:pos x="76" y="118"/>
                </a:cxn>
                <a:cxn ang="0">
                  <a:pos x="98" y="90"/>
                </a:cxn>
                <a:cxn ang="0">
                  <a:pos x="116" y="90"/>
                </a:cxn>
                <a:cxn ang="0">
                  <a:pos x="128" y="56"/>
                </a:cxn>
                <a:cxn ang="0">
                  <a:pos x="126" y="28"/>
                </a:cxn>
                <a:cxn ang="0">
                  <a:pos x="154" y="26"/>
                </a:cxn>
                <a:cxn ang="0">
                  <a:pos x="170" y="4"/>
                </a:cxn>
                <a:cxn ang="0">
                  <a:pos x="192" y="0"/>
                </a:cxn>
                <a:cxn ang="0">
                  <a:pos x="214" y="10"/>
                </a:cxn>
                <a:cxn ang="0">
                  <a:pos x="230" y="8"/>
                </a:cxn>
                <a:cxn ang="0">
                  <a:pos x="246" y="16"/>
                </a:cxn>
                <a:cxn ang="0">
                  <a:pos x="280" y="20"/>
                </a:cxn>
                <a:cxn ang="0">
                  <a:pos x="312" y="48"/>
                </a:cxn>
                <a:cxn ang="0">
                  <a:pos x="338" y="74"/>
                </a:cxn>
                <a:cxn ang="0">
                  <a:pos x="350" y="106"/>
                </a:cxn>
                <a:cxn ang="0">
                  <a:pos x="342" y="128"/>
                </a:cxn>
                <a:cxn ang="0">
                  <a:pos x="330" y="142"/>
                </a:cxn>
                <a:cxn ang="0">
                  <a:pos x="338" y="154"/>
                </a:cxn>
                <a:cxn ang="0">
                  <a:pos x="394" y="138"/>
                </a:cxn>
                <a:cxn ang="0">
                  <a:pos x="376" y="160"/>
                </a:cxn>
                <a:cxn ang="0">
                  <a:pos x="410" y="236"/>
                </a:cxn>
                <a:cxn ang="0">
                  <a:pos x="466" y="259"/>
                </a:cxn>
                <a:cxn ang="0">
                  <a:pos x="512" y="275"/>
                </a:cxn>
                <a:cxn ang="0">
                  <a:pos x="560" y="279"/>
                </a:cxn>
                <a:cxn ang="0">
                  <a:pos x="450" y="393"/>
                </a:cxn>
                <a:cxn ang="0">
                  <a:pos x="380" y="405"/>
                </a:cxn>
                <a:cxn ang="0">
                  <a:pos x="364" y="425"/>
                </a:cxn>
                <a:cxn ang="0">
                  <a:pos x="334" y="427"/>
                </a:cxn>
                <a:cxn ang="0">
                  <a:pos x="318" y="427"/>
                </a:cxn>
                <a:cxn ang="0">
                  <a:pos x="298" y="411"/>
                </a:cxn>
                <a:cxn ang="0">
                  <a:pos x="270" y="431"/>
                </a:cxn>
                <a:cxn ang="0">
                  <a:pos x="260" y="431"/>
                </a:cxn>
                <a:cxn ang="0">
                  <a:pos x="240" y="445"/>
                </a:cxn>
                <a:cxn ang="0">
                  <a:pos x="212" y="435"/>
                </a:cxn>
                <a:cxn ang="0">
                  <a:pos x="182" y="433"/>
                </a:cxn>
                <a:cxn ang="0">
                  <a:pos x="154" y="409"/>
                </a:cxn>
                <a:cxn ang="0">
                  <a:pos x="106" y="407"/>
                </a:cxn>
              </a:cxnLst>
              <a:rect l="0" t="0" r="r" b="b"/>
              <a:pathLst>
                <a:path w="560" h="445">
                  <a:moveTo>
                    <a:pt x="106" y="407"/>
                  </a:moveTo>
                  <a:lnTo>
                    <a:pt x="104" y="379"/>
                  </a:lnTo>
                  <a:lnTo>
                    <a:pt x="72" y="369"/>
                  </a:lnTo>
                  <a:lnTo>
                    <a:pt x="70" y="335"/>
                  </a:lnTo>
                  <a:lnTo>
                    <a:pt x="52" y="325"/>
                  </a:lnTo>
                  <a:lnTo>
                    <a:pt x="42" y="307"/>
                  </a:lnTo>
                  <a:lnTo>
                    <a:pt x="0" y="289"/>
                  </a:lnTo>
                  <a:lnTo>
                    <a:pt x="10" y="259"/>
                  </a:lnTo>
                  <a:lnTo>
                    <a:pt x="42" y="261"/>
                  </a:lnTo>
                  <a:lnTo>
                    <a:pt x="38" y="202"/>
                  </a:lnTo>
                  <a:lnTo>
                    <a:pt x="46" y="164"/>
                  </a:lnTo>
                  <a:lnTo>
                    <a:pt x="68" y="158"/>
                  </a:lnTo>
                  <a:lnTo>
                    <a:pt x="64" y="136"/>
                  </a:lnTo>
                  <a:lnTo>
                    <a:pt x="76" y="118"/>
                  </a:lnTo>
                  <a:lnTo>
                    <a:pt x="98" y="90"/>
                  </a:lnTo>
                  <a:lnTo>
                    <a:pt x="116" y="90"/>
                  </a:lnTo>
                  <a:lnTo>
                    <a:pt x="128" y="56"/>
                  </a:lnTo>
                  <a:lnTo>
                    <a:pt x="126" y="28"/>
                  </a:lnTo>
                  <a:lnTo>
                    <a:pt x="154" y="26"/>
                  </a:lnTo>
                  <a:lnTo>
                    <a:pt x="170" y="4"/>
                  </a:lnTo>
                  <a:lnTo>
                    <a:pt x="192" y="0"/>
                  </a:lnTo>
                  <a:lnTo>
                    <a:pt x="214" y="10"/>
                  </a:lnTo>
                  <a:lnTo>
                    <a:pt x="230" y="8"/>
                  </a:lnTo>
                  <a:lnTo>
                    <a:pt x="246" y="16"/>
                  </a:lnTo>
                  <a:lnTo>
                    <a:pt x="280" y="20"/>
                  </a:lnTo>
                  <a:lnTo>
                    <a:pt x="312" y="48"/>
                  </a:lnTo>
                  <a:lnTo>
                    <a:pt x="338" y="74"/>
                  </a:lnTo>
                  <a:lnTo>
                    <a:pt x="350" y="106"/>
                  </a:lnTo>
                  <a:lnTo>
                    <a:pt x="342" y="128"/>
                  </a:lnTo>
                  <a:lnTo>
                    <a:pt x="330" y="142"/>
                  </a:lnTo>
                  <a:lnTo>
                    <a:pt x="338" y="154"/>
                  </a:lnTo>
                  <a:lnTo>
                    <a:pt x="394" y="138"/>
                  </a:lnTo>
                  <a:lnTo>
                    <a:pt x="376" y="160"/>
                  </a:lnTo>
                  <a:lnTo>
                    <a:pt x="410" y="236"/>
                  </a:lnTo>
                  <a:lnTo>
                    <a:pt x="466" y="259"/>
                  </a:lnTo>
                  <a:lnTo>
                    <a:pt x="512" y="275"/>
                  </a:lnTo>
                  <a:lnTo>
                    <a:pt x="560" y="279"/>
                  </a:lnTo>
                  <a:lnTo>
                    <a:pt x="450" y="393"/>
                  </a:lnTo>
                  <a:lnTo>
                    <a:pt x="380" y="405"/>
                  </a:lnTo>
                  <a:lnTo>
                    <a:pt x="364" y="425"/>
                  </a:lnTo>
                  <a:lnTo>
                    <a:pt x="334" y="427"/>
                  </a:lnTo>
                  <a:lnTo>
                    <a:pt x="318" y="427"/>
                  </a:lnTo>
                  <a:lnTo>
                    <a:pt x="298" y="411"/>
                  </a:lnTo>
                  <a:lnTo>
                    <a:pt x="270" y="431"/>
                  </a:lnTo>
                  <a:lnTo>
                    <a:pt x="260" y="431"/>
                  </a:lnTo>
                  <a:lnTo>
                    <a:pt x="240" y="445"/>
                  </a:lnTo>
                  <a:lnTo>
                    <a:pt x="212" y="435"/>
                  </a:lnTo>
                  <a:lnTo>
                    <a:pt x="182" y="433"/>
                  </a:lnTo>
                  <a:lnTo>
                    <a:pt x="154" y="409"/>
                  </a:lnTo>
                  <a:lnTo>
                    <a:pt x="106" y="4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1" name="Falkland Islands">
              <a:extLst>
                <a:ext uri="{FF2B5EF4-FFF2-40B4-BE49-F238E27FC236}">
                  <a16:creationId xmlns="" xmlns:a16="http://schemas.microsoft.com/office/drawing/2014/main" id="{36C522F6-2012-4D50-B044-B5F987918241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823295" y="6531211"/>
              <a:ext cx="107376" cy="58998"/>
            </a:xfrm>
            <a:custGeom>
              <a:avLst/>
              <a:gdLst/>
              <a:ahLst/>
              <a:cxnLst>
                <a:cxn ang="0">
                  <a:pos x="85" y="38"/>
                </a:cxn>
                <a:cxn ang="0">
                  <a:pos x="73" y="40"/>
                </a:cxn>
                <a:cxn ang="0">
                  <a:pos x="69" y="61"/>
                </a:cxn>
                <a:cxn ang="0">
                  <a:pos x="71" y="73"/>
                </a:cxn>
                <a:cxn ang="0">
                  <a:pos x="61" y="83"/>
                </a:cxn>
                <a:cxn ang="0">
                  <a:pos x="69" y="85"/>
                </a:cxn>
                <a:cxn ang="0">
                  <a:pos x="76" y="78"/>
                </a:cxn>
                <a:cxn ang="0">
                  <a:pos x="80" y="66"/>
                </a:cxn>
                <a:cxn ang="0">
                  <a:pos x="90" y="64"/>
                </a:cxn>
                <a:cxn ang="0">
                  <a:pos x="94" y="52"/>
                </a:cxn>
                <a:cxn ang="0">
                  <a:pos x="109" y="59"/>
                </a:cxn>
                <a:cxn ang="0">
                  <a:pos x="111" y="50"/>
                </a:cxn>
                <a:cxn ang="0">
                  <a:pos x="128" y="45"/>
                </a:cxn>
                <a:cxn ang="0">
                  <a:pos x="132" y="38"/>
                </a:cxn>
                <a:cxn ang="0">
                  <a:pos x="144" y="35"/>
                </a:cxn>
                <a:cxn ang="0">
                  <a:pos x="158" y="26"/>
                </a:cxn>
                <a:cxn ang="0">
                  <a:pos x="156" y="12"/>
                </a:cxn>
                <a:cxn ang="0">
                  <a:pos x="146" y="7"/>
                </a:cxn>
                <a:cxn ang="0">
                  <a:pos x="132" y="7"/>
                </a:cxn>
                <a:cxn ang="0">
                  <a:pos x="128" y="19"/>
                </a:cxn>
                <a:cxn ang="0">
                  <a:pos x="120" y="16"/>
                </a:cxn>
                <a:cxn ang="0">
                  <a:pos x="118" y="5"/>
                </a:cxn>
                <a:cxn ang="0">
                  <a:pos x="102" y="0"/>
                </a:cxn>
                <a:cxn ang="0">
                  <a:pos x="94" y="21"/>
                </a:cxn>
                <a:cxn ang="0">
                  <a:pos x="94" y="38"/>
                </a:cxn>
                <a:cxn ang="0">
                  <a:pos x="85" y="38"/>
                </a:cxn>
                <a:cxn ang="0">
                  <a:pos x="87" y="14"/>
                </a:cxn>
                <a:cxn ang="0">
                  <a:pos x="80" y="7"/>
                </a:cxn>
                <a:cxn ang="0">
                  <a:pos x="76" y="12"/>
                </a:cxn>
                <a:cxn ang="0">
                  <a:pos x="61" y="12"/>
                </a:cxn>
                <a:cxn ang="0">
                  <a:pos x="57" y="2"/>
                </a:cxn>
                <a:cxn ang="0">
                  <a:pos x="40" y="2"/>
                </a:cxn>
                <a:cxn ang="0">
                  <a:pos x="24" y="12"/>
                </a:cxn>
                <a:cxn ang="0">
                  <a:pos x="31" y="14"/>
                </a:cxn>
                <a:cxn ang="0">
                  <a:pos x="33" y="21"/>
                </a:cxn>
                <a:cxn ang="0">
                  <a:pos x="47" y="24"/>
                </a:cxn>
                <a:cxn ang="0">
                  <a:pos x="52" y="31"/>
                </a:cxn>
                <a:cxn ang="0">
                  <a:pos x="45" y="33"/>
                </a:cxn>
                <a:cxn ang="0">
                  <a:pos x="24" y="31"/>
                </a:cxn>
                <a:cxn ang="0">
                  <a:pos x="24" y="38"/>
                </a:cxn>
                <a:cxn ang="0">
                  <a:pos x="35" y="38"/>
                </a:cxn>
                <a:cxn ang="0">
                  <a:pos x="33" y="45"/>
                </a:cxn>
                <a:cxn ang="0">
                  <a:pos x="28" y="52"/>
                </a:cxn>
                <a:cxn ang="0">
                  <a:pos x="14" y="47"/>
                </a:cxn>
                <a:cxn ang="0">
                  <a:pos x="7" y="40"/>
                </a:cxn>
                <a:cxn ang="0">
                  <a:pos x="0" y="45"/>
                </a:cxn>
                <a:cxn ang="0">
                  <a:pos x="5" y="59"/>
                </a:cxn>
                <a:cxn ang="0">
                  <a:pos x="12" y="66"/>
                </a:cxn>
                <a:cxn ang="0">
                  <a:pos x="17" y="64"/>
                </a:cxn>
                <a:cxn ang="0">
                  <a:pos x="28" y="71"/>
                </a:cxn>
                <a:cxn ang="0">
                  <a:pos x="35" y="64"/>
                </a:cxn>
                <a:cxn ang="0">
                  <a:pos x="38" y="57"/>
                </a:cxn>
                <a:cxn ang="0">
                  <a:pos x="54" y="52"/>
                </a:cxn>
                <a:cxn ang="0">
                  <a:pos x="69" y="31"/>
                </a:cxn>
                <a:cxn ang="0">
                  <a:pos x="87" y="14"/>
                </a:cxn>
              </a:cxnLst>
              <a:rect l="0" t="0" r="r" b="b"/>
              <a:pathLst>
                <a:path w="158" h="85">
                  <a:moveTo>
                    <a:pt x="85" y="38"/>
                  </a:moveTo>
                  <a:lnTo>
                    <a:pt x="73" y="40"/>
                  </a:lnTo>
                  <a:lnTo>
                    <a:pt x="69" y="61"/>
                  </a:lnTo>
                  <a:lnTo>
                    <a:pt x="71" y="73"/>
                  </a:lnTo>
                  <a:lnTo>
                    <a:pt x="61" y="83"/>
                  </a:lnTo>
                  <a:lnTo>
                    <a:pt x="69" y="85"/>
                  </a:lnTo>
                  <a:lnTo>
                    <a:pt x="76" y="78"/>
                  </a:lnTo>
                  <a:lnTo>
                    <a:pt x="80" y="66"/>
                  </a:lnTo>
                  <a:lnTo>
                    <a:pt x="90" y="64"/>
                  </a:lnTo>
                  <a:lnTo>
                    <a:pt x="94" y="52"/>
                  </a:lnTo>
                  <a:lnTo>
                    <a:pt x="109" y="59"/>
                  </a:lnTo>
                  <a:lnTo>
                    <a:pt x="111" y="50"/>
                  </a:lnTo>
                  <a:lnTo>
                    <a:pt x="128" y="45"/>
                  </a:lnTo>
                  <a:lnTo>
                    <a:pt x="132" y="38"/>
                  </a:lnTo>
                  <a:lnTo>
                    <a:pt x="144" y="35"/>
                  </a:lnTo>
                  <a:lnTo>
                    <a:pt x="158" y="26"/>
                  </a:lnTo>
                  <a:lnTo>
                    <a:pt x="156" y="12"/>
                  </a:lnTo>
                  <a:lnTo>
                    <a:pt x="146" y="7"/>
                  </a:lnTo>
                  <a:lnTo>
                    <a:pt x="132" y="7"/>
                  </a:lnTo>
                  <a:lnTo>
                    <a:pt x="128" y="19"/>
                  </a:lnTo>
                  <a:lnTo>
                    <a:pt x="120" y="16"/>
                  </a:lnTo>
                  <a:lnTo>
                    <a:pt x="118" y="5"/>
                  </a:lnTo>
                  <a:lnTo>
                    <a:pt x="102" y="0"/>
                  </a:lnTo>
                  <a:lnTo>
                    <a:pt x="94" y="21"/>
                  </a:lnTo>
                  <a:lnTo>
                    <a:pt x="94" y="38"/>
                  </a:lnTo>
                  <a:lnTo>
                    <a:pt x="85" y="38"/>
                  </a:lnTo>
                  <a:close/>
                  <a:moveTo>
                    <a:pt x="87" y="14"/>
                  </a:moveTo>
                  <a:lnTo>
                    <a:pt x="80" y="7"/>
                  </a:lnTo>
                  <a:lnTo>
                    <a:pt x="76" y="12"/>
                  </a:lnTo>
                  <a:lnTo>
                    <a:pt x="61" y="12"/>
                  </a:lnTo>
                  <a:lnTo>
                    <a:pt x="57" y="2"/>
                  </a:lnTo>
                  <a:lnTo>
                    <a:pt x="40" y="2"/>
                  </a:lnTo>
                  <a:lnTo>
                    <a:pt x="24" y="12"/>
                  </a:lnTo>
                  <a:lnTo>
                    <a:pt x="31" y="14"/>
                  </a:lnTo>
                  <a:lnTo>
                    <a:pt x="33" y="21"/>
                  </a:lnTo>
                  <a:lnTo>
                    <a:pt x="47" y="24"/>
                  </a:lnTo>
                  <a:lnTo>
                    <a:pt x="52" y="31"/>
                  </a:lnTo>
                  <a:lnTo>
                    <a:pt x="45" y="33"/>
                  </a:lnTo>
                  <a:lnTo>
                    <a:pt x="24" y="31"/>
                  </a:lnTo>
                  <a:lnTo>
                    <a:pt x="24" y="38"/>
                  </a:lnTo>
                  <a:lnTo>
                    <a:pt x="35" y="38"/>
                  </a:lnTo>
                  <a:lnTo>
                    <a:pt x="33" y="45"/>
                  </a:lnTo>
                  <a:lnTo>
                    <a:pt x="28" y="52"/>
                  </a:lnTo>
                  <a:lnTo>
                    <a:pt x="14" y="47"/>
                  </a:lnTo>
                  <a:lnTo>
                    <a:pt x="7" y="40"/>
                  </a:lnTo>
                  <a:lnTo>
                    <a:pt x="0" y="45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17" y="64"/>
                  </a:lnTo>
                  <a:lnTo>
                    <a:pt x="28" y="71"/>
                  </a:lnTo>
                  <a:lnTo>
                    <a:pt x="35" y="64"/>
                  </a:lnTo>
                  <a:lnTo>
                    <a:pt x="38" y="57"/>
                  </a:lnTo>
                  <a:lnTo>
                    <a:pt x="54" y="52"/>
                  </a:lnTo>
                  <a:lnTo>
                    <a:pt x="69" y="31"/>
                  </a:lnTo>
                  <a:lnTo>
                    <a:pt x="87" y="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2" name="Fiji">
              <a:extLst>
                <a:ext uri="{FF2B5EF4-FFF2-40B4-BE49-F238E27FC236}">
                  <a16:creationId xmlns="" xmlns:a16="http://schemas.microsoft.com/office/drawing/2014/main" id="{578EACFF-7846-4731-A329-042B5262C6A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281096" y="5044490"/>
              <a:ext cx="78092" cy="84563"/>
            </a:xfrm>
            <a:custGeom>
              <a:avLst/>
              <a:gdLst/>
              <a:ahLst/>
              <a:cxnLst>
                <a:cxn ang="0">
                  <a:pos x="14" y="60"/>
                </a:cxn>
                <a:cxn ang="0">
                  <a:pos x="40" y="60"/>
                </a:cxn>
                <a:cxn ang="0">
                  <a:pos x="56" y="80"/>
                </a:cxn>
                <a:cxn ang="0">
                  <a:pos x="52" y="102"/>
                </a:cxn>
                <a:cxn ang="0">
                  <a:pos x="28" y="96"/>
                </a:cxn>
                <a:cxn ang="0">
                  <a:pos x="8" y="96"/>
                </a:cxn>
                <a:cxn ang="0">
                  <a:pos x="0" y="84"/>
                </a:cxn>
                <a:cxn ang="0">
                  <a:pos x="14" y="60"/>
                </a:cxn>
                <a:cxn ang="0">
                  <a:pos x="68" y="42"/>
                </a:cxn>
                <a:cxn ang="0">
                  <a:pos x="90" y="32"/>
                </a:cxn>
                <a:cxn ang="0">
                  <a:pos x="96" y="0"/>
                </a:cxn>
                <a:cxn ang="0">
                  <a:pos x="48" y="28"/>
                </a:cxn>
                <a:cxn ang="0">
                  <a:pos x="68" y="42"/>
                </a:cxn>
              </a:cxnLst>
              <a:rect l="0" t="0" r="r" b="b"/>
              <a:pathLst>
                <a:path w="96" h="102">
                  <a:moveTo>
                    <a:pt x="14" y="60"/>
                  </a:moveTo>
                  <a:lnTo>
                    <a:pt x="40" y="60"/>
                  </a:lnTo>
                  <a:lnTo>
                    <a:pt x="56" y="80"/>
                  </a:lnTo>
                  <a:lnTo>
                    <a:pt x="52" y="102"/>
                  </a:lnTo>
                  <a:lnTo>
                    <a:pt x="28" y="96"/>
                  </a:lnTo>
                  <a:lnTo>
                    <a:pt x="8" y="96"/>
                  </a:lnTo>
                  <a:lnTo>
                    <a:pt x="0" y="84"/>
                  </a:lnTo>
                  <a:lnTo>
                    <a:pt x="14" y="60"/>
                  </a:lnTo>
                  <a:close/>
                  <a:moveTo>
                    <a:pt x="68" y="42"/>
                  </a:moveTo>
                  <a:lnTo>
                    <a:pt x="90" y="32"/>
                  </a:lnTo>
                  <a:lnTo>
                    <a:pt x="96" y="0"/>
                  </a:lnTo>
                  <a:lnTo>
                    <a:pt x="48" y="28"/>
                  </a:lnTo>
                  <a:lnTo>
                    <a:pt x="68" y="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3" name="Finland">
              <a:extLst>
                <a:ext uri="{FF2B5EF4-FFF2-40B4-BE49-F238E27FC236}">
                  <a16:creationId xmlns="" xmlns:a16="http://schemas.microsoft.com/office/drawing/2014/main" id="{EA9557E9-944D-4363-995B-58AADF58CB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27668" y="1386691"/>
              <a:ext cx="351415" cy="774824"/>
            </a:xfrm>
            <a:custGeom>
              <a:avLst/>
              <a:gdLst/>
              <a:ahLst/>
              <a:cxnLst>
                <a:cxn ang="0">
                  <a:pos x="294" y="912"/>
                </a:cxn>
                <a:cxn ang="0">
                  <a:pos x="320" y="888"/>
                </a:cxn>
                <a:cxn ang="0">
                  <a:pos x="428" y="710"/>
                </a:cxn>
                <a:cxn ang="0">
                  <a:pos x="412" y="684"/>
                </a:cxn>
                <a:cxn ang="0">
                  <a:pos x="388" y="602"/>
                </a:cxn>
                <a:cxn ang="0">
                  <a:pos x="384" y="566"/>
                </a:cxn>
                <a:cxn ang="0">
                  <a:pos x="364" y="552"/>
                </a:cxn>
                <a:cxn ang="0">
                  <a:pos x="368" y="502"/>
                </a:cxn>
                <a:cxn ang="0">
                  <a:pos x="368" y="462"/>
                </a:cxn>
                <a:cxn ang="0">
                  <a:pos x="384" y="420"/>
                </a:cxn>
                <a:cxn ang="0">
                  <a:pos x="346" y="334"/>
                </a:cxn>
                <a:cxn ang="0">
                  <a:pos x="364" y="210"/>
                </a:cxn>
                <a:cxn ang="0">
                  <a:pos x="316" y="130"/>
                </a:cxn>
                <a:cxn ang="0">
                  <a:pos x="308" y="100"/>
                </a:cxn>
                <a:cxn ang="0">
                  <a:pos x="314" y="52"/>
                </a:cxn>
                <a:cxn ang="0">
                  <a:pos x="324" y="16"/>
                </a:cxn>
                <a:cxn ang="0">
                  <a:pos x="286" y="0"/>
                </a:cxn>
                <a:cxn ang="0">
                  <a:pos x="172" y="154"/>
                </a:cxn>
                <a:cxn ang="0">
                  <a:pos x="90" y="132"/>
                </a:cxn>
                <a:cxn ang="0">
                  <a:pos x="40" y="74"/>
                </a:cxn>
                <a:cxn ang="0">
                  <a:pos x="0" y="100"/>
                </a:cxn>
                <a:cxn ang="0">
                  <a:pos x="106" y="178"/>
                </a:cxn>
                <a:cxn ang="0">
                  <a:pos x="132" y="274"/>
                </a:cxn>
                <a:cxn ang="0">
                  <a:pos x="140" y="388"/>
                </a:cxn>
                <a:cxn ang="0">
                  <a:pos x="162" y="456"/>
                </a:cxn>
                <a:cxn ang="0">
                  <a:pos x="188" y="498"/>
                </a:cxn>
                <a:cxn ang="0">
                  <a:pos x="182" y="538"/>
                </a:cxn>
                <a:cxn ang="0">
                  <a:pos x="116" y="600"/>
                </a:cxn>
                <a:cxn ang="0">
                  <a:pos x="44" y="684"/>
                </a:cxn>
                <a:cxn ang="0">
                  <a:pos x="32" y="742"/>
                </a:cxn>
                <a:cxn ang="0">
                  <a:pos x="42" y="802"/>
                </a:cxn>
                <a:cxn ang="0">
                  <a:pos x="40" y="824"/>
                </a:cxn>
                <a:cxn ang="0">
                  <a:pos x="44" y="884"/>
                </a:cxn>
                <a:cxn ang="0">
                  <a:pos x="78" y="918"/>
                </a:cxn>
                <a:cxn ang="0">
                  <a:pos x="98" y="930"/>
                </a:cxn>
                <a:cxn ang="0">
                  <a:pos x="112" y="948"/>
                </a:cxn>
                <a:cxn ang="0">
                  <a:pos x="160" y="950"/>
                </a:cxn>
                <a:cxn ang="0">
                  <a:pos x="202" y="928"/>
                </a:cxn>
                <a:cxn ang="0">
                  <a:pos x="262" y="916"/>
                </a:cxn>
              </a:cxnLst>
              <a:rect l="0" t="0" r="r" b="b"/>
              <a:pathLst>
                <a:path w="432" h="950">
                  <a:moveTo>
                    <a:pt x="278" y="924"/>
                  </a:moveTo>
                  <a:lnTo>
                    <a:pt x="294" y="912"/>
                  </a:lnTo>
                  <a:lnTo>
                    <a:pt x="298" y="888"/>
                  </a:lnTo>
                  <a:lnTo>
                    <a:pt x="320" y="888"/>
                  </a:lnTo>
                  <a:lnTo>
                    <a:pt x="432" y="740"/>
                  </a:lnTo>
                  <a:lnTo>
                    <a:pt x="428" y="710"/>
                  </a:lnTo>
                  <a:lnTo>
                    <a:pt x="412" y="698"/>
                  </a:lnTo>
                  <a:lnTo>
                    <a:pt x="412" y="684"/>
                  </a:lnTo>
                  <a:lnTo>
                    <a:pt x="364" y="646"/>
                  </a:lnTo>
                  <a:lnTo>
                    <a:pt x="388" y="602"/>
                  </a:lnTo>
                  <a:lnTo>
                    <a:pt x="374" y="574"/>
                  </a:lnTo>
                  <a:lnTo>
                    <a:pt x="384" y="566"/>
                  </a:lnTo>
                  <a:lnTo>
                    <a:pt x="378" y="552"/>
                  </a:lnTo>
                  <a:lnTo>
                    <a:pt x="364" y="552"/>
                  </a:lnTo>
                  <a:lnTo>
                    <a:pt x="356" y="516"/>
                  </a:lnTo>
                  <a:lnTo>
                    <a:pt x="368" y="502"/>
                  </a:lnTo>
                  <a:lnTo>
                    <a:pt x="362" y="484"/>
                  </a:lnTo>
                  <a:lnTo>
                    <a:pt x="368" y="462"/>
                  </a:lnTo>
                  <a:lnTo>
                    <a:pt x="366" y="432"/>
                  </a:lnTo>
                  <a:lnTo>
                    <a:pt x="384" y="420"/>
                  </a:lnTo>
                  <a:lnTo>
                    <a:pt x="360" y="392"/>
                  </a:lnTo>
                  <a:lnTo>
                    <a:pt x="346" y="334"/>
                  </a:lnTo>
                  <a:lnTo>
                    <a:pt x="328" y="310"/>
                  </a:lnTo>
                  <a:lnTo>
                    <a:pt x="364" y="210"/>
                  </a:lnTo>
                  <a:lnTo>
                    <a:pt x="330" y="182"/>
                  </a:lnTo>
                  <a:lnTo>
                    <a:pt x="316" y="130"/>
                  </a:lnTo>
                  <a:lnTo>
                    <a:pt x="326" y="104"/>
                  </a:lnTo>
                  <a:lnTo>
                    <a:pt x="308" y="100"/>
                  </a:lnTo>
                  <a:lnTo>
                    <a:pt x="322" y="84"/>
                  </a:lnTo>
                  <a:lnTo>
                    <a:pt x="314" y="52"/>
                  </a:lnTo>
                  <a:lnTo>
                    <a:pt x="328" y="28"/>
                  </a:lnTo>
                  <a:lnTo>
                    <a:pt x="324" y="16"/>
                  </a:lnTo>
                  <a:lnTo>
                    <a:pt x="306" y="14"/>
                  </a:lnTo>
                  <a:lnTo>
                    <a:pt x="286" y="0"/>
                  </a:lnTo>
                  <a:lnTo>
                    <a:pt x="242" y="14"/>
                  </a:lnTo>
                  <a:lnTo>
                    <a:pt x="172" y="154"/>
                  </a:lnTo>
                  <a:lnTo>
                    <a:pt x="146" y="134"/>
                  </a:lnTo>
                  <a:lnTo>
                    <a:pt x="90" y="132"/>
                  </a:lnTo>
                  <a:lnTo>
                    <a:pt x="66" y="94"/>
                  </a:lnTo>
                  <a:lnTo>
                    <a:pt x="40" y="74"/>
                  </a:lnTo>
                  <a:lnTo>
                    <a:pt x="30" y="102"/>
                  </a:lnTo>
                  <a:lnTo>
                    <a:pt x="0" y="100"/>
                  </a:lnTo>
                  <a:lnTo>
                    <a:pt x="58" y="150"/>
                  </a:lnTo>
                  <a:lnTo>
                    <a:pt x="106" y="178"/>
                  </a:lnTo>
                  <a:lnTo>
                    <a:pt x="124" y="204"/>
                  </a:lnTo>
                  <a:lnTo>
                    <a:pt x="132" y="274"/>
                  </a:lnTo>
                  <a:lnTo>
                    <a:pt x="148" y="344"/>
                  </a:lnTo>
                  <a:lnTo>
                    <a:pt x="140" y="388"/>
                  </a:lnTo>
                  <a:lnTo>
                    <a:pt x="148" y="448"/>
                  </a:lnTo>
                  <a:lnTo>
                    <a:pt x="162" y="456"/>
                  </a:lnTo>
                  <a:lnTo>
                    <a:pt x="178" y="470"/>
                  </a:lnTo>
                  <a:lnTo>
                    <a:pt x="188" y="498"/>
                  </a:lnTo>
                  <a:lnTo>
                    <a:pt x="194" y="530"/>
                  </a:lnTo>
                  <a:lnTo>
                    <a:pt x="182" y="538"/>
                  </a:lnTo>
                  <a:lnTo>
                    <a:pt x="134" y="592"/>
                  </a:lnTo>
                  <a:lnTo>
                    <a:pt x="116" y="600"/>
                  </a:lnTo>
                  <a:lnTo>
                    <a:pt x="64" y="676"/>
                  </a:lnTo>
                  <a:lnTo>
                    <a:pt x="44" y="684"/>
                  </a:lnTo>
                  <a:lnTo>
                    <a:pt x="42" y="702"/>
                  </a:lnTo>
                  <a:lnTo>
                    <a:pt x="32" y="742"/>
                  </a:lnTo>
                  <a:lnTo>
                    <a:pt x="40" y="760"/>
                  </a:lnTo>
                  <a:lnTo>
                    <a:pt x="42" y="802"/>
                  </a:lnTo>
                  <a:lnTo>
                    <a:pt x="46" y="810"/>
                  </a:lnTo>
                  <a:lnTo>
                    <a:pt x="40" y="824"/>
                  </a:lnTo>
                  <a:lnTo>
                    <a:pt x="38" y="848"/>
                  </a:lnTo>
                  <a:lnTo>
                    <a:pt x="44" y="884"/>
                  </a:lnTo>
                  <a:lnTo>
                    <a:pt x="74" y="900"/>
                  </a:lnTo>
                  <a:lnTo>
                    <a:pt x="78" y="918"/>
                  </a:lnTo>
                  <a:lnTo>
                    <a:pt x="98" y="914"/>
                  </a:lnTo>
                  <a:lnTo>
                    <a:pt x="98" y="930"/>
                  </a:lnTo>
                  <a:lnTo>
                    <a:pt x="108" y="938"/>
                  </a:lnTo>
                  <a:lnTo>
                    <a:pt x="112" y="948"/>
                  </a:lnTo>
                  <a:lnTo>
                    <a:pt x="150" y="948"/>
                  </a:lnTo>
                  <a:lnTo>
                    <a:pt x="160" y="950"/>
                  </a:lnTo>
                  <a:lnTo>
                    <a:pt x="184" y="934"/>
                  </a:lnTo>
                  <a:lnTo>
                    <a:pt x="202" y="928"/>
                  </a:lnTo>
                  <a:lnTo>
                    <a:pt x="234" y="930"/>
                  </a:lnTo>
                  <a:lnTo>
                    <a:pt x="262" y="916"/>
                  </a:lnTo>
                  <a:lnTo>
                    <a:pt x="278" y="9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4" name="France">
              <a:extLst>
                <a:ext uri="{FF2B5EF4-FFF2-40B4-BE49-F238E27FC236}">
                  <a16:creationId xmlns="" xmlns:a16="http://schemas.microsoft.com/office/drawing/2014/main" id="{E5A6D888-14FC-4389-9B3C-DA728355762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56507" y="2659055"/>
              <a:ext cx="439269" cy="450341"/>
            </a:xfrm>
            <a:custGeom>
              <a:avLst/>
              <a:gdLst/>
              <a:ahLst/>
              <a:cxnLst>
                <a:cxn ang="0">
                  <a:pos x="436" y="228"/>
                </a:cxn>
                <a:cxn ang="0">
                  <a:pos x="422" y="256"/>
                </a:cxn>
                <a:cxn ang="0">
                  <a:pos x="406" y="298"/>
                </a:cxn>
                <a:cxn ang="0">
                  <a:pos x="434" y="284"/>
                </a:cxn>
                <a:cxn ang="0">
                  <a:pos x="450" y="312"/>
                </a:cxn>
                <a:cxn ang="0">
                  <a:pos x="440" y="350"/>
                </a:cxn>
                <a:cxn ang="0">
                  <a:pos x="426" y="372"/>
                </a:cxn>
                <a:cxn ang="0">
                  <a:pos x="436" y="406"/>
                </a:cxn>
                <a:cxn ang="0">
                  <a:pos x="476" y="406"/>
                </a:cxn>
                <a:cxn ang="0">
                  <a:pos x="456" y="440"/>
                </a:cxn>
                <a:cxn ang="0">
                  <a:pos x="432" y="458"/>
                </a:cxn>
                <a:cxn ang="0">
                  <a:pos x="382" y="452"/>
                </a:cxn>
                <a:cxn ang="0">
                  <a:pos x="348" y="462"/>
                </a:cxn>
                <a:cxn ang="0">
                  <a:pos x="328" y="450"/>
                </a:cxn>
                <a:cxn ang="0">
                  <a:pos x="310" y="492"/>
                </a:cxn>
                <a:cxn ang="0">
                  <a:pos x="260" y="496"/>
                </a:cxn>
                <a:cxn ang="0">
                  <a:pos x="238" y="480"/>
                </a:cxn>
                <a:cxn ang="0">
                  <a:pos x="186" y="486"/>
                </a:cxn>
                <a:cxn ang="0">
                  <a:pos x="154" y="470"/>
                </a:cxn>
                <a:cxn ang="0">
                  <a:pos x="132" y="458"/>
                </a:cxn>
                <a:cxn ang="0">
                  <a:pos x="134" y="410"/>
                </a:cxn>
                <a:cxn ang="0">
                  <a:pos x="146" y="382"/>
                </a:cxn>
                <a:cxn ang="0">
                  <a:pos x="136" y="302"/>
                </a:cxn>
                <a:cxn ang="0">
                  <a:pos x="108" y="264"/>
                </a:cxn>
                <a:cxn ang="0">
                  <a:pos x="110" y="238"/>
                </a:cxn>
                <a:cxn ang="0">
                  <a:pos x="84" y="222"/>
                </a:cxn>
                <a:cxn ang="0">
                  <a:pos x="56" y="214"/>
                </a:cxn>
                <a:cxn ang="0">
                  <a:pos x="10" y="204"/>
                </a:cxn>
                <a:cxn ang="0">
                  <a:pos x="8" y="176"/>
                </a:cxn>
                <a:cxn ang="0">
                  <a:pos x="26" y="152"/>
                </a:cxn>
                <a:cxn ang="0">
                  <a:pos x="50" y="146"/>
                </a:cxn>
                <a:cxn ang="0">
                  <a:pos x="86" y="164"/>
                </a:cxn>
                <a:cxn ang="0">
                  <a:pos x="122" y="118"/>
                </a:cxn>
                <a:cxn ang="0">
                  <a:pos x="116" y="94"/>
                </a:cxn>
                <a:cxn ang="0">
                  <a:pos x="140" y="112"/>
                </a:cxn>
                <a:cxn ang="0">
                  <a:pos x="170" y="108"/>
                </a:cxn>
                <a:cxn ang="0">
                  <a:pos x="206" y="84"/>
                </a:cxn>
                <a:cxn ang="0">
                  <a:pos x="248" y="56"/>
                </a:cxn>
                <a:cxn ang="0">
                  <a:pos x="252" y="14"/>
                </a:cxn>
                <a:cxn ang="0">
                  <a:pos x="282" y="14"/>
                </a:cxn>
                <a:cxn ang="0">
                  <a:pos x="300" y="32"/>
                </a:cxn>
                <a:cxn ang="0">
                  <a:pos x="326" y="42"/>
                </a:cxn>
                <a:cxn ang="0">
                  <a:pos x="334" y="64"/>
                </a:cxn>
                <a:cxn ang="0">
                  <a:pos x="360" y="62"/>
                </a:cxn>
                <a:cxn ang="0">
                  <a:pos x="390" y="102"/>
                </a:cxn>
                <a:cxn ang="0">
                  <a:pos x="426" y="102"/>
                </a:cxn>
                <a:cxn ang="0">
                  <a:pos x="448" y="116"/>
                </a:cxn>
                <a:cxn ang="0">
                  <a:pos x="472" y="182"/>
                </a:cxn>
                <a:cxn ang="0">
                  <a:pos x="458" y="220"/>
                </a:cxn>
                <a:cxn ang="0">
                  <a:pos x="510" y="514"/>
                </a:cxn>
                <a:cxn ang="0">
                  <a:pos x="518" y="552"/>
                </a:cxn>
                <a:cxn ang="0">
                  <a:pos x="538" y="538"/>
                </a:cxn>
                <a:cxn ang="0">
                  <a:pos x="536" y="492"/>
                </a:cxn>
                <a:cxn ang="0">
                  <a:pos x="528" y="476"/>
                </a:cxn>
                <a:cxn ang="0">
                  <a:pos x="512" y="498"/>
                </a:cxn>
              </a:cxnLst>
              <a:rect l="0" t="0" r="r" b="b"/>
              <a:pathLst>
                <a:path w="540" h="552">
                  <a:moveTo>
                    <a:pt x="446" y="218"/>
                  </a:moveTo>
                  <a:lnTo>
                    <a:pt x="436" y="228"/>
                  </a:lnTo>
                  <a:lnTo>
                    <a:pt x="442" y="238"/>
                  </a:lnTo>
                  <a:lnTo>
                    <a:pt x="422" y="256"/>
                  </a:lnTo>
                  <a:lnTo>
                    <a:pt x="412" y="278"/>
                  </a:lnTo>
                  <a:lnTo>
                    <a:pt x="406" y="298"/>
                  </a:lnTo>
                  <a:lnTo>
                    <a:pt x="422" y="298"/>
                  </a:lnTo>
                  <a:lnTo>
                    <a:pt x="434" y="284"/>
                  </a:lnTo>
                  <a:lnTo>
                    <a:pt x="446" y="294"/>
                  </a:lnTo>
                  <a:lnTo>
                    <a:pt x="450" y="312"/>
                  </a:lnTo>
                  <a:lnTo>
                    <a:pt x="440" y="328"/>
                  </a:lnTo>
                  <a:lnTo>
                    <a:pt x="440" y="350"/>
                  </a:lnTo>
                  <a:lnTo>
                    <a:pt x="424" y="358"/>
                  </a:lnTo>
                  <a:lnTo>
                    <a:pt x="426" y="372"/>
                  </a:lnTo>
                  <a:lnTo>
                    <a:pt x="436" y="384"/>
                  </a:lnTo>
                  <a:lnTo>
                    <a:pt x="436" y="406"/>
                  </a:lnTo>
                  <a:lnTo>
                    <a:pt x="454" y="410"/>
                  </a:lnTo>
                  <a:lnTo>
                    <a:pt x="476" y="406"/>
                  </a:lnTo>
                  <a:lnTo>
                    <a:pt x="482" y="422"/>
                  </a:lnTo>
                  <a:lnTo>
                    <a:pt x="456" y="440"/>
                  </a:lnTo>
                  <a:lnTo>
                    <a:pt x="434" y="452"/>
                  </a:lnTo>
                  <a:lnTo>
                    <a:pt x="432" y="458"/>
                  </a:lnTo>
                  <a:lnTo>
                    <a:pt x="410" y="466"/>
                  </a:lnTo>
                  <a:lnTo>
                    <a:pt x="382" y="452"/>
                  </a:lnTo>
                  <a:lnTo>
                    <a:pt x="364" y="444"/>
                  </a:lnTo>
                  <a:lnTo>
                    <a:pt x="348" y="462"/>
                  </a:lnTo>
                  <a:lnTo>
                    <a:pt x="338" y="460"/>
                  </a:lnTo>
                  <a:lnTo>
                    <a:pt x="328" y="450"/>
                  </a:lnTo>
                  <a:lnTo>
                    <a:pt x="312" y="458"/>
                  </a:lnTo>
                  <a:lnTo>
                    <a:pt x="310" y="492"/>
                  </a:lnTo>
                  <a:lnTo>
                    <a:pt x="284" y="496"/>
                  </a:lnTo>
                  <a:lnTo>
                    <a:pt x="260" y="496"/>
                  </a:lnTo>
                  <a:lnTo>
                    <a:pt x="256" y="486"/>
                  </a:lnTo>
                  <a:lnTo>
                    <a:pt x="238" y="480"/>
                  </a:lnTo>
                  <a:lnTo>
                    <a:pt x="214" y="480"/>
                  </a:lnTo>
                  <a:lnTo>
                    <a:pt x="186" y="486"/>
                  </a:lnTo>
                  <a:lnTo>
                    <a:pt x="168" y="480"/>
                  </a:lnTo>
                  <a:lnTo>
                    <a:pt x="154" y="470"/>
                  </a:lnTo>
                  <a:lnTo>
                    <a:pt x="140" y="466"/>
                  </a:lnTo>
                  <a:lnTo>
                    <a:pt x="132" y="458"/>
                  </a:lnTo>
                  <a:lnTo>
                    <a:pt x="122" y="448"/>
                  </a:lnTo>
                  <a:lnTo>
                    <a:pt x="134" y="410"/>
                  </a:lnTo>
                  <a:lnTo>
                    <a:pt x="138" y="386"/>
                  </a:lnTo>
                  <a:lnTo>
                    <a:pt x="146" y="382"/>
                  </a:lnTo>
                  <a:lnTo>
                    <a:pt x="140" y="340"/>
                  </a:lnTo>
                  <a:lnTo>
                    <a:pt x="136" y="302"/>
                  </a:lnTo>
                  <a:lnTo>
                    <a:pt x="122" y="286"/>
                  </a:lnTo>
                  <a:lnTo>
                    <a:pt x="108" y="264"/>
                  </a:lnTo>
                  <a:lnTo>
                    <a:pt x="114" y="254"/>
                  </a:lnTo>
                  <a:lnTo>
                    <a:pt x="110" y="238"/>
                  </a:lnTo>
                  <a:lnTo>
                    <a:pt x="100" y="236"/>
                  </a:lnTo>
                  <a:lnTo>
                    <a:pt x="84" y="222"/>
                  </a:lnTo>
                  <a:lnTo>
                    <a:pt x="64" y="224"/>
                  </a:lnTo>
                  <a:lnTo>
                    <a:pt x="56" y="214"/>
                  </a:lnTo>
                  <a:lnTo>
                    <a:pt x="22" y="198"/>
                  </a:lnTo>
                  <a:lnTo>
                    <a:pt x="10" y="204"/>
                  </a:lnTo>
                  <a:lnTo>
                    <a:pt x="0" y="188"/>
                  </a:lnTo>
                  <a:lnTo>
                    <a:pt x="8" y="176"/>
                  </a:lnTo>
                  <a:lnTo>
                    <a:pt x="8" y="166"/>
                  </a:lnTo>
                  <a:lnTo>
                    <a:pt x="26" y="152"/>
                  </a:lnTo>
                  <a:lnTo>
                    <a:pt x="38" y="156"/>
                  </a:lnTo>
                  <a:lnTo>
                    <a:pt x="50" y="146"/>
                  </a:lnTo>
                  <a:lnTo>
                    <a:pt x="66" y="146"/>
                  </a:lnTo>
                  <a:lnTo>
                    <a:pt x="86" y="164"/>
                  </a:lnTo>
                  <a:lnTo>
                    <a:pt x="120" y="152"/>
                  </a:lnTo>
                  <a:lnTo>
                    <a:pt x="122" y="118"/>
                  </a:lnTo>
                  <a:lnTo>
                    <a:pt x="108" y="102"/>
                  </a:lnTo>
                  <a:lnTo>
                    <a:pt x="116" y="94"/>
                  </a:lnTo>
                  <a:lnTo>
                    <a:pt x="132" y="96"/>
                  </a:lnTo>
                  <a:lnTo>
                    <a:pt x="140" y="112"/>
                  </a:lnTo>
                  <a:lnTo>
                    <a:pt x="156" y="104"/>
                  </a:lnTo>
                  <a:lnTo>
                    <a:pt x="170" y="108"/>
                  </a:lnTo>
                  <a:lnTo>
                    <a:pt x="196" y="102"/>
                  </a:lnTo>
                  <a:lnTo>
                    <a:pt x="206" y="84"/>
                  </a:lnTo>
                  <a:lnTo>
                    <a:pt x="226" y="80"/>
                  </a:lnTo>
                  <a:lnTo>
                    <a:pt x="248" y="56"/>
                  </a:lnTo>
                  <a:lnTo>
                    <a:pt x="246" y="36"/>
                  </a:lnTo>
                  <a:lnTo>
                    <a:pt x="252" y="14"/>
                  </a:lnTo>
                  <a:lnTo>
                    <a:pt x="274" y="0"/>
                  </a:lnTo>
                  <a:lnTo>
                    <a:pt x="282" y="14"/>
                  </a:lnTo>
                  <a:lnTo>
                    <a:pt x="294" y="22"/>
                  </a:lnTo>
                  <a:lnTo>
                    <a:pt x="300" y="32"/>
                  </a:lnTo>
                  <a:lnTo>
                    <a:pt x="314" y="42"/>
                  </a:lnTo>
                  <a:lnTo>
                    <a:pt x="326" y="42"/>
                  </a:lnTo>
                  <a:lnTo>
                    <a:pt x="328" y="56"/>
                  </a:lnTo>
                  <a:lnTo>
                    <a:pt x="334" y="64"/>
                  </a:lnTo>
                  <a:lnTo>
                    <a:pt x="346" y="70"/>
                  </a:lnTo>
                  <a:lnTo>
                    <a:pt x="360" y="62"/>
                  </a:lnTo>
                  <a:lnTo>
                    <a:pt x="364" y="78"/>
                  </a:lnTo>
                  <a:lnTo>
                    <a:pt x="390" y="102"/>
                  </a:lnTo>
                  <a:lnTo>
                    <a:pt x="400" y="102"/>
                  </a:lnTo>
                  <a:lnTo>
                    <a:pt x="426" y="102"/>
                  </a:lnTo>
                  <a:lnTo>
                    <a:pt x="434" y="114"/>
                  </a:lnTo>
                  <a:lnTo>
                    <a:pt x="448" y="116"/>
                  </a:lnTo>
                  <a:lnTo>
                    <a:pt x="486" y="148"/>
                  </a:lnTo>
                  <a:lnTo>
                    <a:pt x="472" y="182"/>
                  </a:lnTo>
                  <a:lnTo>
                    <a:pt x="474" y="212"/>
                  </a:lnTo>
                  <a:lnTo>
                    <a:pt x="458" y="220"/>
                  </a:lnTo>
                  <a:lnTo>
                    <a:pt x="446" y="218"/>
                  </a:lnTo>
                  <a:close/>
                  <a:moveTo>
                    <a:pt x="510" y="514"/>
                  </a:moveTo>
                  <a:lnTo>
                    <a:pt x="506" y="534"/>
                  </a:lnTo>
                  <a:lnTo>
                    <a:pt x="518" y="552"/>
                  </a:lnTo>
                  <a:lnTo>
                    <a:pt x="530" y="552"/>
                  </a:lnTo>
                  <a:lnTo>
                    <a:pt x="538" y="538"/>
                  </a:lnTo>
                  <a:lnTo>
                    <a:pt x="540" y="512"/>
                  </a:lnTo>
                  <a:lnTo>
                    <a:pt x="536" y="492"/>
                  </a:lnTo>
                  <a:lnTo>
                    <a:pt x="536" y="478"/>
                  </a:lnTo>
                  <a:lnTo>
                    <a:pt x="528" y="476"/>
                  </a:lnTo>
                  <a:lnTo>
                    <a:pt x="524" y="492"/>
                  </a:lnTo>
                  <a:lnTo>
                    <a:pt x="512" y="498"/>
                  </a:lnTo>
                  <a:lnTo>
                    <a:pt x="510" y="5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5" name="French Guiana">
              <a:extLst>
                <a:ext uri="{FF2B5EF4-FFF2-40B4-BE49-F238E27FC236}">
                  <a16:creationId xmlns="" xmlns:a16="http://schemas.microsoft.com/office/drawing/2014/main" id="{8E5EE0EE-F723-45B4-8F48-669F631D0D74}"/>
                </a:ext>
              </a:extLst>
            </p:cNvPr>
            <p:cNvSpPr>
              <a:spLocks/>
            </p:cNvSpPr>
            <p:nvPr/>
          </p:nvSpPr>
          <p:spPr bwMode="gray">
            <a:xfrm>
              <a:off x="4020477" y="4442724"/>
              <a:ext cx="83949" cy="114060"/>
            </a:xfrm>
            <a:custGeom>
              <a:avLst/>
              <a:gdLst/>
              <a:ahLst/>
              <a:cxnLst>
                <a:cxn ang="0">
                  <a:pos x="16" y="134"/>
                </a:cxn>
                <a:cxn ang="0">
                  <a:pos x="0" y="130"/>
                </a:cxn>
                <a:cxn ang="0">
                  <a:pos x="14" y="108"/>
                </a:cxn>
                <a:cxn ang="0">
                  <a:pos x="10" y="94"/>
                </a:cxn>
                <a:cxn ang="0">
                  <a:pos x="18" y="84"/>
                </a:cxn>
                <a:cxn ang="0">
                  <a:pos x="4" y="70"/>
                </a:cxn>
                <a:cxn ang="0">
                  <a:pos x="0" y="46"/>
                </a:cxn>
                <a:cxn ang="0">
                  <a:pos x="4" y="24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56" y="8"/>
                </a:cxn>
                <a:cxn ang="0">
                  <a:pos x="74" y="16"/>
                </a:cxn>
                <a:cxn ang="0">
                  <a:pos x="104" y="44"/>
                </a:cxn>
                <a:cxn ang="0">
                  <a:pos x="96" y="70"/>
                </a:cxn>
                <a:cxn ang="0">
                  <a:pos x="80" y="94"/>
                </a:cxn>
                <a:cxn ang="0">
                  <a:pos x="72" y="126"/>
                </a:cxn>
                <a:cxn ang="0">
                  <a:pos x="54" y="140"/>
                </a:cxn>
                <a:cxn ang="0">
                  <a:pos x="48" y="128"/>
                </a:cxn>
                <a:cxn ang="0">
                  <a:pos x="32" y="122"/>
                </a:cxn>
                <a:cxn ang="0">
                  <a:pos x="16" y="134"/>
                </a:cxn>
              </a:cxnLst>
              <a:rect l="0" t="0" r="r" b="b"/>
              <a:pathLst>
                <a:path w="104" h="140">
                  <a:moveTo>
                    <a:pt x="16" y="134"/>
                  </a:moveTo>
                  <a:lnTo>
                    <a:pt x="0" y="130"/>
                  </a:lnTo>
                  <a:lnTo>
                    <a:pt x="14" y="108"/>
                  </a:lnTo>
                  <a:lnTo>
                    <a:pt x="10" y="94"/>
                  </a:lnTo>
                  <a:lnTo>
                    <a:pt x="18" y="84"/>
                  </a:lnTo>
                  <a:lnTo>
                    <a:pt x="4" y="70"/>
                  </a:lnTo>
                  <a:lnTo>
                    <a:pt x="0" y="46"/>
                  </a:lnTo>
                  <a:lnTo>
                    <a:pt x="4" y="24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56" y="8"/>
                  </a:lnTo>
                  <a:lnTo>
                    <a:pt x="74" y="16"/>
                  </a:lnTo>
                  <a:lnTo>
                    <a:pt x="104" y="44"/>
                  </a:lnTo>
                  <a:lnTo>
                    <a:pt x="96" y="70"/>
                  </a:lnTo>
                  <a:lnTo>
                    <a:pt x="80" y="94"/>
                  </a:lnTo>
                  <a:lnTo>
                    <a:pt x="72" y="126"/>
                  </a:lnTo>
                  <a:lnTo>
                    <a:pt x="54" y="140"/>
                  </a:lnTo>
                  <a:lnTo>
                    <a:pt x="48" y="128"/>
                  </a:lnTo>
                  <a:lnTo>
                    <a:pt x="32" y="122"/>
                  </a:lnTo>
                  <a:lnTo>
                    <a:pt x="16" y="1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6" name="Gabon">
              <a:extLst>
                <a:ext uri="{FF2B5EF4-FFF2-40B4-BE49-F238E27FC236}">
                  <a16:creationId xmlns="" xmlns:a16="http://schemas.microsoft.com/office/drawing/2014/main" id="{28E41F58-8C5E-4191-96D9-B5B1CC2C7C6C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8205" y="4495822"/>
              <a:ext cx="185469" cy="182889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72" y="0"/>
                </a:cxn>
                <a:cxn ang="0">
                  <a:pos x="172" y="10"/>
                </a:cxn>
                <a:cxn ang="0">
                  <a:pos x="166" y="42"/>
                </a:cxn>
                <a:cxn ang="0">
                  <a:pos x="180" y="42"/>
                </a:cxn>
                <a:cxn ang="0">
                  <a:pos x="198" y="34"/>
                </a:cxn>
                <a:cxn ang="0">
                  <a:pos x="218" y="44"/>
                </a:cxn>
                <a:cxn ang="0">
                  <a:pos x="222" y="64"/>
                </a:cxn>
                <a:cxn ang="0">
                  <a:pos x="206" y="78"/>
                </a:cxn>
                <a:cxn ang="0">
                  <a:pos x="204" y="94"/>
                </a:cxn>
                <a:cxn ang="0">
                  <a:pos x="230" y="116"/>
                </a:cxn>
                <a:cxn ang="0">
                  <a:pos x="220" y="172"/>
                </a:cxn>
                <a:cxn ang="0">
                  <a:pos x="208" y="182"/>
                </a:cxn>
                <a:cxn ang="0">
                  <a:pos x="200" y="178"/>
                </a:cxn>
                <a:cxn ang="0">
                  <a:pos x="168" y="176"/>
                </a:cxn>
                <a:cxn ang="0">
                  <a:pos x="158" y="160"/>
                </a:cxn>
                <a:cxn ang="0">
                  <a:pos x="144" y="176"/>
                </a:cxn>
                <a:cxn ang="0">
                  <a:pos x="114" y="180"/>
                </a:cxn>
                <a:cxn ang="0">
                  <a:pos x="104" y="188"/>
                </a:cxn>
                <a:cxn ang="0">
                  <a:pos x="118" y="212"/>
                </a:cxn>
                <a:cxn ang="0">
                  <a:pos x="104" y="222"/>
                </a:cxn>
                <a:cxn ang="0">
                  <a:pos x="92" y="210"/>
                </a:cxn>
                <a:cxn ang="0">
                  <a:pos x="72" y="222"/>
                </a:cxn>
                <a:cxn ang="0">
                  <a:pos x="42" y="192"/>
                </a:cxn>
                <a:cxn ang="0">
                  <a:pos x="40" y="182"/>
                </a:cxn>
                <a:cxn ang="0">
                  <a:pos x="28" y="174"/>
                </a:cxn>
                <a:cxn ang="0">
                  <a:pos x="24" y="146"/>
                </a:cxn>
                <a:cxn ang="0">
                  <a:pos x="28" y="124"/>
                </a:cxn>
                <a:cxn ang="0">
                  <a:pos x="14" y="118"/>
                </a:cxn>
                <a:cxn ang="0">
                  <a:pos x="0" y="108"/>
                </a:cxn>
                <a:cxn ang="0">
                  <a:pos x="2" y="96"/>
                </a:cxn>
                <a:cxn ang="0">
                  <a:pos x="14" y="92"/>
                </a:cxn>
                <a:cxn ang="0">
                  <a:pos x="22" y="80"/>
                </a:cxn>
                <a:cxn ang="0">
                  <a:pos x="32" y="62"/>
                </a:cxn>
                <a:cxn ang="0">
                  <a:pos x="26" y="44"/>
                </a:cxn>
                <a:cxn ang="0">
                  <a:pos x="56" y="42"/>
                </a:cxn>
                <a:cxn ang="0">
                  <a:pos x="100" y="42"/>
                </a:cxn>
                <a:cxn ang="0">
                  <a:pos x="104" y="4"/>
                </a:cxn>
              </a:cxnLst>
              <a:rect l="0" t="0" r="r" b="b"/>
              <a:pathLst>
                <a:path w="230" h="222">
                  <a:moveTo>
                    <a:pt x="104" y="4"/>
                  </a:moveTo>
                  <a:lnTo>
                    <a:pt x="172" y="0"/>
                  </a:lnTo>
                  <a:lnTo>
                    <a:pt x="172" y="10"/>
                  </a:lnTo>
                  <a:lnTo>
                    <a:pt x="166" y="42"/>
                  </a:lnTo>
                  <a:lnTo>
                    <a:pt x="180" y="42"/>
                  </a:lnTo>
                  <a:lnTo>
                    <a:pt x="198" y="34"/>
                  </a:lnTo>
                  <a:lnTo>
                    <a:pt x="218" y="44"/>
                  </a:lnTo>
                  <a:lnTo>
                    <a:pt x="222" y="64"/>
                  </a:lnTo>
                  <a:lnTo>
                    <a:pt x="206" y="78"/>
                  </a:lnTo>
                  <a:lnTo>
                    <a:pt x="204" y="94"/>
                  </a:lnTo>
                  <a:lnTo>
                    <a:pt x="230" y="116"/>
                  </a:lnTo>
                  <a:lnTo>
                    <a:pt x="220" y="172"/>
                  </a:lnTo>
                  <a:lnTo>
                    <a:pt x="208" y="182"/>
                  </a:lnTo>
                  <a:lnTo>
                    <a:pt x="200" y="178"/>
                  </a:lnTo>
                  <a:lnTo>
                    <a:pt x="168" y="176"/>
                  </a:lnTo>
                  <a:lnTo>
                    <a:pt x="158" y="160"/>
                  </a:lnTo>
                  <a:lnTo>
                    <a:pt x="144" y="176"/>
                  </a:lnTo>
                  <a:lnTo>
                    <a:pt x="114" y="180"/>
                  </a:lnTo>
                  <a:lnTo>
                    <a:pt x="104" y="188"/>
                  </a:lnTo>
                  <a:lnTo>
                    <a:pt x="118" y="212"/>
                  </a:lnTo>
                  <a:lnTo>
                    <a:pt x="104" y="222"/>
                  </a:lnTo>
                  <a:lnTo>
                    <a:pt x="92" y="210"/>
                  </a:lnTo>
                  <a:lnTo>
                    <a:pt x="72" y="222"/>
                  </a:lnTo>
                  <a:lnTo>
                    <a:pt x="42" y="192"/>
                  </a:lnTo>
                  <a:lnTo>
                    <a:pt x="40" y="182"/>
                  </a:lnTo>
                  <a:lnTo>
                    <a:pt x="28" y="174"/>
                  </a:lnTo>
                  <a:lnTo>
                    <a:pt x="24" y="146"/>
                  </a:lnTo>
                  <a:lnTo>
                    <a:pt x="28" y="124"/>
                  </a:lnTo>
                  <a:lnTo>
                    <a:pt x="14" y="118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14" y="92"/>
                  </a:lnTo>
                  <a:lnTo>
                    <a:pt x="22" y="80"/>
                  </a:lnTo>
                  <a:lnTo>
                    <a:pt x="32" y="62"/>
                  </a:lnTo>
                  <a:lnTo>
                    <a:pt x="26" y="44"/>
                  </a:lnTo>
                  <a:lnTo>
                    <a:pt x="56" y="42"/>
                  </a:lnTo>
                  <a:lnTo>
                    <a:pt x="100" y="42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7" name="Gambia">
              <a:extLst>
                <a:ext uri="{FF2B5EF4-FFF2-40B4-BE49-F238E27FC236}">
                  <a16:creationId xmlns="" xmlns:a16="http://schemas.microsoft.com/office/drawing/2014/main" id="{F03C81FB-76E1-40FE-821D-9DF18675242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3618" y="4112342"/>
              <a:ext cx="91758" cy="29499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0" y="28"/>
                </a:cxn>
                <a:cxn ang="0">
                  <a:pos x="62" y="22"/>
                </a:cxn>
                <a:cxn ang="0">
                  <a:pos x="78" y="22"/>
                </a:cxn>
                <a:cxn ang="0">
                  <a:pos x="102" y="30"/>
                </a:cxn>
                <a:cxn ang="0">
                  <a:pos x="112" y="22"/>
                </a:cxn>
                <a:cxn ang="0">
                  <a:pos x="106" y="14"/>
                </a:cxn>
                <a:cxn ang="0">
                  <a:pos x="94" y="14"/>
                </a:cxn>
                <a:cxn ang="0">
                  <a:pos x="78" y="4"/>
                </a:cxn>
                <a:cxn ang="0">
                  <a:pos x="70" y="0"/>
                </a:cxn>
                <a:cxn ang="0">
                  <a:pos x="62" y="6"/>
                </a:cxn>
                <a:cxn ang="0">
                  <a:pos x="46" y="6"/>
                </a:cxn>
                <a:cxn ang="0">
                  <a:pos x="12" y="4"/>
                </a:cxn>
                <a:cxn ang="0">
                  <a:pos x="12" y="14"/>
                </a:cxn>
                <a:cxn ang="0">
                  <a:pos x="0" y="34"/>
                </a:cxn>
              </a:cxnLst>
              <a:rect l="0" t="0" r="r" b="b"/>
              <a:pathLst>
                <a:path w="112" h="34">
                  <a:moveTo>
                    <a:pt x="0" y="34"/>
                  </a:moveTo>
                  <a:lnTo>
                    <a:pt x="50" y="28"/>
                  </a:lnTo>
                  <a:lnTo>
                    <a:pt x="62" y="22"/>
                  </a:lnTo>
                  <a:lnTo>
                    <a:pt x="78" y="22"/>
                  </a:lnTo>
                  <a:lnTo>
                    <a:pt x="102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4" y="14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62" y="6"/>
                  </a:lnTo>
                  <a:lnTo>
                    <a:pt x="46" y="6"/>
                  </a:lnTo>
                  <a:lnTo>
                    <a:pt x="12" y="4"/>
                  </a:lnTo>
                  <a:lnTo>
                    <a:pt x="12" y="1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8" name="Georgia">
              <a:extLst>
                <a:ext uri="{FF2B5EF4-FFF2-40B4-BE49-F238E27FC236}">
                  <a16:creationId xmlns="" xmlns:a16="http://schemas.microsoft.com/office/drawing/2014/main" id="{12979468-8D91-43CF-BD40-04479FC39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42643" y="3020902"/>
              <a:ext cx="191325" cy="102261"/>
            </a:xfrm>
            <a:custGeom>
              <a:avLst/>
              <a:gdLst/>
              <a:ahLst/>
              <a:cxnLst>
                <a:cxn ang="0">
                  <a:pos x="232" y="86"/>
                </a:cxn>
                <a:cxn ang="0">
                  <a:pos x="226" y="106"/>
                </a:cxn>
                <a:cxn ang="0">
                  <a:pos x="236" y="114"/>
                </a:cxn>
                <a:cxn ang="0">
                  <a:pos x="238" y="122"/>
                </a:cxn>
                <a:cxn ang="0">
                  <a:pos x="210" y="124"/>
                </a:cxn>
                <a:cxn ang="0">
                  <a:pos x="198" y="112"/>
                </a:cxn>
                <a:cxn ang="0">
                  <a:pos x="184" y="114"/>
                </a:cxn>
                <a:cxn ang="0">
                  <a:pos x="174" y="122"/>
                </a:cxn>
                <a:cxn ang="0">
                  <a:pos x="128" y="124"/>
                </a:cxn>
                <a:cxn ang="0">
                  <a:pos x="104" y="108"/>
                </a:cxn>
                <a:cxn ang="0">
                  <a:pos x="88" y="112"/>
                </a:cxn>
                <a:cxn ang="0">
                  <a:pos x="44" y="104"/>
                </a:cxn>
                <a:cxn ang="0">
                  <a:pos x="58" y="84"/>
                </a:cxn>
                <a:cxn ang="0">
                  <a:pos x="60" y="56"/>
                </a:cxn>
                <a:cxn ang="0">
                  <a:pos x="42" y="36"/>
                </a:cxn>
                <a:cxn ang="0">
                  <a:pos x="24" y="22"/>
                </a:cxn>
                <a:cxn ang="0">
                  <a:pos x="14" y="24"/>
                </a:cxn>
                <a:cxn ang="0">
                  <a:pos x="0" y="10"/>
                </a:cxn>
                <a:cxn ang="0">
                  <a:pos x="8" y="2"/>
                </a:cxn>
                <a:cxn ang="0">
                  <a:pos x="36" y="0"/>
                </a:cxn>
                <a:cxn ang="0">
                  <a:pos x="98" y="8"/>
                </a:cxn>
                <a:cxn ang="0">
                  <a:pos x="110" y="2"/>
                </a:cxn>
                <a:cxn ang="0">
                  <a:pos x="122" y="14"/>
                </a:cxn>
                <a:cxn ang="0">
                  <a:pos x="148" y="28"/>
                </a:cxn>
                <a:cxn ang="0">
                  <a:pos x="156" y="40"/>
                </a:cxn>
                <a:cxn ang="0">
                  <a:pos x="168" y="32"/>
                </a:cxn>
                <a:cxn ang="0">
                  <a:pos x="182" y="40"/>
                </a:cxn>
                <a:cxn ang="0">
                  <a:pos x="194" y="40"/>
                </a:cxn>
                <a:cxn ang="0">
                  <a:pos x="208" y="50"/>
                </a:cxn>
                <a:cxn ang="0">
                  <a:pos x="208" y="64"/>
                </a:cxn>
                <a:cxn ang="0">
                  <a:pos x="198" y="74"/>
                </a:cxn>
                <a:cxn ang="0">
                  <a:pos x="232" y="86"/>
                </a:cxn>
              </a:cxnLst>
              <a:rect l="0" t="0" r="r" b="b"/>
              <a:pathLst>
                <a:path w="238" h="124">
                  <a:moveTo>
                    <a:pt x="232" y="86"/>
                  </a:moveTo>
                  <a:lnTo>
                    <a:pt x="226" y="106"/>
                  </a:lnTo>
                  <a:lnTo>
                    <a:pt x="236" y="114"/>
                  </a:lnTo>
                  <a:lnTo>
                    <a:pt x="238" y="122"/>
                  </a:lnTo>
                  <a:lnTo>
                    <a:pt x="210" y="124"/>
                  </a:lnTo>
                  <a:lnTo>
                    <a:pt x="198" y="112"/>
                  </a:lnTo>
                  <a:lnTo>
                    <a:pt x="184" y="114"/>
                  </a:lnTo>
                  <a:lnTo>
                    <a:pt x="174" y="122"/>
                  </a:lnTo>
                  <a:lnTo>
                    <a:pt x="128" y="124"/>
                  </a:lnTo>
                  <a:lnTo>
                    <a:pt x="104" y="108"/>
                  </a:lnTo>
                  <a:lnTo>
                    <a:pt x="88" y="112"/>
                  </a:lnTo>
                  <a:lnTo>
                    <a:pt x="44" y="104"/>
                  </a:lnTo>
                  <a:lnTo>
                    <a:pt x="58" y="84"/>
                  </a:lnTo>
                  <a:lnTo>
                    <a:pt x="60" y="56"/>
                  </a:lnTo>
                  <a:lnTo>
                    <a:pt x="42" y="36"/>
                  </a:lnTo>
                  <a:lnTo>
                    <a:pt x="24" y="22"/>
                  </a:lnTo>
                  <a:lnTo>
                    <a:pt x="14" y="24"/>
                  </a:lnTo>
                  <a:lnTo>
                    <a:pt x="0" y="10"/>
                  </a:lnTo>
                  <a:lnTo>
                    <a:pt x="8" y="2"/>
                  </a:lnTo>
                  <a:lnTo>
                    <a:pt x="36" y="0"/>
                  </a:lnTo>
                  <a:lnTo>
                    <a:pt x="98" y="8"/>
                  </a:lnTo>
                  <a:lnTo>
                    <a:pt x="110" y="2"/>
                  </a:lnTo>
                  <a:lnTo>
                    <a:pt x="122" y="14"/>
                  </a:lnTo>
                  <a:lnTo>
                    <a:pt x="148" y="28"/>
                  </a:lnTo>
                  <a:lnTo>
                    <a:pt x="156" y="40"/>
                  </a:lnTo>
                  <a:lnTo>
                    <a:pt x="168" y="32"/>
                  </a:lnTo>
                  <a:lnTo>
                    <a:pt x="182" y="40"/>
                  </a:lnTo>
                  <a:lnTo>
                    <a:pt x="194" y="40"/>
                  </a:lnTo>
                  <a:lnTo>
                    <a:pt x="208" y="50"/>
                  </a:lnTo>
                  <a:lnTo>
                    <a:pt x="208" y="64"/>
                  </a:lnTo>
                  <a:lnTo>
                    <a:pt x="198" y="74"/>
                  </a:lnTo>
                  <a:lnTo>
                    <a:pt x="232" y="8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9" name="Germany">
              <a:extLst>
                <a:ext uri="{FF2B5EF4-FFF2-40B4-BE49-F238E27FC236}">
                  <a16:creationId xmlns="" xmlns:a16="http://schemas.microsoft.com/office/drawing/2014/main" id="{47D37164-D751-43C6-A47B-CCDEB02A8871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8399" y="2462399"/>
              <a:ext cx="281133" cy="373647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48" y="96"/>
                </a:cxn>
                <a:cxn ang="0">
                  <a:pos x="40" y="142"/>
                </a:cxn>
                <a:cxn ang="0">
                  <a:pos x="28" y="152"/>
                </a:cxn>
                <a:cxn ang="0">
                  <a:pos x="38" y="172"/>
                </a:cxn>
                <a:cxn ang="0">
                  <a:pos x="22" y="194"/>
                </a:cxn>
                <a:cxn ang="0">
                  <a:pos x="0" y="200"/>
                </a:cxn>
                <a:cxn ang="0">
                  <a:pos x="8" y="228"/>
                </a:cxn>
                <a:cxn ang="0">
                  <a:pos x="4" y="256"/>
                </a:cxn>
                <a:cxn ang="0">
                  <a:pos x="16" y="288"/>
                </a:cxn>
                <a:cxn ang="0">
                  <a:pos x="20" y="322"/>
                </a:cxn>
                <a:cxn ang="0">
                  <a:pos x="28" y="354"/>
                </a:cxn>
                <a:cxn ang="0">
                  <a:pos x="80" y="388"/>
                </a:cxn>
                <a:cxn ang="0">
                  <a:pos x="68" y="452"/>
                </a:cxn>
                <a:cxn ang="0">
                  <a:pos x="102" y="448"/>
                </a:cxn>
                <a:cxn ang="0">
                  <a:pos x="132" y="450"/>
                </a:cxn>
                <a:cxn ang="0">
                  <a:pos x="228" y="454"/>
                </a:cxn>
                <a:cxn ang="0">
                  <a:pos x="262" y="456"/>
                </a:cxn>
                <a:cxn ang="0">
                  <a:pos x="258" y="432"/>
                </a:cxn>
                <a:cxn ang="0">
                  <a:pos x="274" y="408"/>
                </a:cxn>
                <a:cxn ang="0">
                  <a:pos x="308" y="392"/>
                </a:cxn>
                <a:cxn ang="0">
                  <a:pos x="284" y="370"/>
                </a:cxn>
                <a:cxn ang="0">
                  <a:pos x="248" y="344"/>
                </a:cxn>
                <a:cxn ang="0">
                  <a:pos x="232" y="306"/>
                </a:cxn>
                <a:cxn ang="0">
                  <a:pos x="252" y="298"/>
                </a:cxn>
                <a:cxn ang="0">
                  <a:pos x="300" y="270"/>
                </a:cxn>
                <a:cxn ang="0">
                  <a:pos x="326" y="252"/>
                </a:cxn>
                <a:cxn ang="0">
                  <a:pos x="348" y="246"/>
                </a:cxn>
                <a:cxn ang="0">
                  <a:pos x="328" y="198"/>
                </a:cxn>
                <a:cxn ang="0">
                  <a:pos x="304" y="136"/>
                </a:cxn>
                <a:cxn ang="0">
                  <a:pos x="300" y="106"/>
                </a:cxn>
                <a:cxn ang="0">
                  <a:pos x="282" y="62"/>
                </a:cxn>
                <a:cxn ang="0">
                  <a:pos x="268" y="26"/>
                </a:cxn>
                <a:cxn ang="0">
                  <a:pos x="252" y="44"/>
                </a:cxn>
                <a:cxn ang="0">
                  <a:pos x="226" y="62"/>
                </a:cxn>
                <a:cxn ang="0">
                  <a:pos x="200" y="76"/>
                </a:cxn>
                <a:cxn ang="0">
                  <a:pos x="180" y="46"/>
                </a:cxn>
                <a:cxn ang="0">
                  <a:pos x="152" y="16"/>
                </a:cxn>
                <a:cxn ang="0">
                  <a:pos x="104" y="0"/>
                </a:cxn>
                <a:cxn ang="0">
                  <a:pos x="112" y="24"/>
                </a:cxn>
                <a:cxn ang="0">
                  <a:pos x="114" y="52"/>
                </a:cxn>
                <a:cxn ang="0">
                  <a:pos x="110" y="72"/>
                </a:cxn>
                <a:cxn ang="0">
                  <a:pos x="88" y="96"/>
                </a:cxn>
              </a:cxnLst>
              <a:rect l="0" t="0" r="r" b="b"/>
              <a:pathLst>
                <a:path w="348" h="458">
                  <a:moveTo>
                    <a:pt x="88" y="96"/>
                  </a:moveTo>
                  <a:lnTo>
                    <a:pt x="80" y="88"/>
                  </a:lnTo>
                  <a:lnTo>
                    <a:pt x="64" y="94"/>
                  </a:lnTo>
                  <a:lnTo>
                    <a:pt x="48" y="96"/>
                  </a:lnTo>
                  <a:lnTo>
                    <a:pt x="48" y="112"/>
                  </a:lnTo>
                  <a:lnTo>
                    <a:pt x="40" y="142"/>
                  </a:lnTo>
                  <a:lnTo>
                    <a:pt x="26" y="142"/>
                  </a:lnTo>
                  <a:lnTo>
                    <a:pt x="28" y="152"/>
                  </a:lnTo>
                  <a:lnTo>
                    <a:pt x="38" y="156"/>
                  </a:lnTo>
                  <a:lnTo>
                    <a:pt x="38" y="172"/>
                  </a:lnTo>
                  <a:lnTo>
                    <a:pt x="28" y="182"/>
                  </a:lnTo>
                  <a:lnTo>
                    <a:pt x="22" y="194"/>
                  </a:lnTo>
                  <a:lnTo>
                    <a:pt x="8" y="194"/>
                  </a:lnTo>
                  <a:lnTo>
                    <a:pt x="0" y="200"/>
                  </a:lnTo>
                  <a:lnTo>
                    <a:pt x="2" y="214"/>
                  </a:lnTo>
                  <a:lnTo>
                    <a:pt x="8" y="228"/>
                  </a:lnTo>
                  <a:lnTo>
                    <a:pt x="0" y="242"/>
                  </a:lnTo>
                  <a:lnTo>
                    <a:pt x="4" y="256"/>
                  </a:lnTo>
                  <a:lnTo>
                    <a:pt x="4" y="266"/>
                  </a:lnTo>
                  <a:lnTo>
                    <a:pt x="16" y="288"/>
                  </a:lnTo>
                  <a:lnTo>
                    <a:pt x="6" y="302"/>
                  </a:lnTo>
                  <a:lnTo>
                    <a:pt x="20" y="322"/>
                  </a:lnTo>
                  <a:lnTo>
                    <a:pt x="20" y="342"/>
                  </a:lnTo>
                  <a:lnTo>
                    <a:pt x="28" y="354"/>
                  </a:lnTo>
                  <a:lnTo>
                    <a:pt x="42" y="356"/>
                  </a:lnTo>
                  <a:lnTo>
                    <a:pt x="80" y="388"/>
                  </a:lnTo>
                  <a:lnTo>
                    <a:pt x="66" y="422"/>
                  </a:lnTo>
                  <a:lnTo>
                    <a:pt x="68" y="452"/>
                  </a:lnTo>
                  <a:lnTo>
                    <a:pt x="82" y="458"/>
                  </a:lnTo>
                  <a:lnTo>
                    <a:pt x="102" y="448"/>
                  </a:lnTo>
                  <a:lnTo>
                    <a:pt x="114" y="452"/>
                  </a:lnTo>
                  <a:lnTo>
                    <a:pt x="132" y="450"/>
                  </a:lnTo>
                  <a:lnTo>
                    <a:pt x="142" y="458"/>
                  </a:lnTo>
                  <a:lnTo>
                    <a:pt x="228" y="454"/>
                  </a:lnTo>
                  <a:lnTo>
                    <a:pt x="244" y="446"/>
                  </a:lnTo>
                  <a:lnTo>
                    <a:pt x="262" y="456"/>
                  </a:lnTo>
                  <a:lnTo>
                    <a:pt x="274" y="450"/>
                  </a:lnTo>
                  <a:lnTo>
                    <a:pt x="258" y="432"/>
                  </a:lnTo>
                  <a:lnTo>
                    <a:pt x="256" y="418"/>
                  </a:lnTo>
                  <a:lnTo>
                    <a:pt x="274" y="408"/>
                  </a:lnTo>
                  <a:lnTo>
                    <a:pt x="290" y="394"/>
                  </a:lnTo>
                  <a:lnTo>
                    <a:pt x="308" y="392"/>
                  </a:lnTo>
                  <a:lnTo>
                    <a:pt x="294" y="370"/>
                  </a:lnTo>
                  <a:lnTo>
                    <a:pt x="284" y="370"/>
                  </a:lnTo>
                  <a:lnTo>
                    <a:pt x="274" y="356"/>
                  </a:lnTo>
                  <a:lnTo>
                    <a:pt x="248" y="344"/>
                  </a:lnTo>
                  <a:lnTo>
                    <a:pt x="244" y="318"/>
                  </a:lnTo>
                  <a:lnTo>
                    <a:pt x="232" y="306"/>
                  </a:lnTo>
                  <a:lnTo>
                    <a:pt x="234" y="300"/>
                  </a:lnTo>
                  <a:lnTo>
                    <a:pt x="252" y="298"/>
                  </a:lnTo>
                  <a:lnTo>
                    <a:pt x="278" y="284"/>
                  </a:lnTo>
                  <a:lnTo>
                    <a:pt x="300" y="270"/>
                  </a:lnTo>
                  <a:lnTo>
                    <a:pt x="318" y="266"/>
                  </a:lnTo>
                  <a:lnTo>
                    <a:pt x="326" y="252"/>
                  </a:lnTo>
                  <a:lnTo>
                    <a:pt x="340" y="256"/>
                  </a:lnTo>
                  <a:lnTo>
                    <a:pt x="348" y="246"/>
                  </a:lnTo>
                  <a:lnTo>
                    <a:pt x="326" y="218"/>
                  </a:lnTo>
                  <a:lnTo>
                    <a:pt x="328" y="198"/>
                  </a:lnTo>
                  <a:lnTo>
                    <a:pt x="324" y="156"/>
                  </a:lnTo>
                  <a:lnTo>
                    <a:pt x="304" y="136"/>
                  </a:lnTo>
                  <a:lnTo>
                    <a:pt x="306" y="122"/>
                  </a:lnTo>
                  <a:lnTo>
                    <a:pt x="300" y="106"/>
                  </a:lnTo>
                  <a:lnTo>
                    <a:pt x="302" y="78"/>
                  </a:lnTo>
                  <a:lnTo>
                    <a:pt x="282" y="62"/>
                  </a:lnTo>
                  <a:lnTo>
                    <a:pt x="280" y="30"/>
                  </a:lnTo>
                  <a:lnTo>
                    <a:pt x="268" y="26"/>
                  </a:lnTo>
                  <a:lnTo>
                    <a:pt x="262" y="50"/>
                  </a:lnTo>
                  <a:lnTo>
                    <a:pt x="252" y="44"/>
                  </a:lnTo>
                  <a:lnTo>
                    <a:pt x="238" y="44"/>
                  </a:lnTo>
                  <a:lnTo>
                    <a:pt x="226" y="62"/>
                  </a:lnTo>
                  <a:lnTo>
                    <a:pt x="214" y="62"/>
                  </a:lnTo>
                  <a:lnTo>
                    <a:pt x="200" y="76"/>
                  </a:lnTo>
                  <a:lnTo>
                    <a:pt x="176" y="68"/>
                  </a:lnTo>
                  <a:lnTo>
                    <a:pt x="180" y="46"/>
                  </a:lnTo>
                  <a:lnTo>
                    <a:pt x="152" y="38"/>
                  </a:lnTo>
                  <a:lnTo>
                    <a:pt x="152" y="16"/>
                  </a:lnTo>
                  <a:lnTo>
                    <a:pt x="142" y="8"/>
                  </a:lnTo>
                  <a:lnTo>
                    <a:pt x="104" y="0"/>
                  </a:lnTo>
                  <a:lnTo>
                    <a:pt x="100" y="16"/>
                  </a:lnTo>
                  <a:lnTo>
                    <a:pt x="112" y="24"/>
                  </a:lnTo>
                  <a:lnTo>
                    <a:pt x="106" y="42"/>
                  </a:lnTo>
                  <a:lnTo>
                    <a:pt x="114" y="52"/>
                  </a:lnTo>
                  <a:lnTo>
                    <a:pt x="106" y="62"/>
                  </a:lnTo>
                  <a:lnTo>
                    <a:pt x="110" y="72"/>
                  </a:lnTo>
                  <a:lnTo>
                    <a:pt x="100" y="90"/>
                  </a:lnTo>
                  <a:lnTo>
                    <a:pt x="88" y="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0" name="Ghana">
              <a:extLst>
                <a:ext uri="{FF2B5EF4-FFF2-40B4-BE49-F238E27FC236}">
                  <a16:creationId xmlns="" xmlns:a16="http://schemas.microsoft.com/office/drawing/2014/main" id="{45D7F5FE-94F4-4477-BE93-22400C5E7FF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3362" y="4202804"/>
              <a:ext cx="140566" cy="206490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18" y="225"/>
                </a:cxn>
                <a:cxn ang="0">
                  <a:pos x="0" y="181"/>
                </a:cxn>
                <a:cxn ang="0">
                  <a:pos x="0" y="155"/>
                </a:cxn>
                <a:cxn ang="0">
                  <a:pos x="22" y="105"/>
                </a:cxn>
                <a:cxn ang="0">
                  <a:pos x="16" y="66"/>
                </a:cxn>
                <a:cxn ang="0">
                  <a:pos x="12" y="8"/>
                </a:cxn>
                <a:cxn ang="0">
                  <a:pos x="106" y="8"/>
                </a:cxn>
                <a:cxn ang="0">
                  <a:pos x="114" y="0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28" y="14"/>
                </a:cxn>
                <a:cxn ang="0">
                  <a:pos x="136" y="22"/>
                </a:cxn>
                <a:cxn ang="0">
                  <a:pos x="140" y="50"/>
                </a:cxn>
                <a:cxn ang="0">
                  <a:pos x="144" y="80"/>
                </a:cxn>
                <a:cxn ang="0">
                  <a:pos x="134" y="96"/>
                </a:cxn>
                <a:cxn ang="0">
                  <a:pos x="146" y="117"/>
                </a:cxn>
                <a:cxn ang="0">
                  <a:pos x="150" y="161"/>
                </a:cxn>
                <a:cxn ang="0">
                  <a:pos x="172" y="191"/>
                </a:cxn>
                <a:cxn ang="0">
                  <a:pos x="154" y="205"/>
                </a:cxn>
                <a:cxn ang="0">
                  <a:pos x="118" y="207"/>
                </a:cxn>
                <a:cxn ang="0">
                  <a:pos x="78" y="233"/>
                </a:cxn>
                <a:cxn ang="0">
                  <a:pos x="48" y="237"/>
                </a:cxn>
                <a:cxn ang="0">
                  <a:pos x="36" y="251"/>
                </a:cxn>
                <a:cxn ang="0">
                  <a:pos x="24" y="239"/>
                </a:cxn>
                <a:cxn ang="0">
                  <a:pos x="0" y="233"/>
                </a:cxn>
              </a:cxnLst>
              <a:rect l="0" t="0" r="r" b="b"/>
              <a:pathLst>
                <a:path w="172" h="251">
                  <a:moveTo>
                    <a:pt x="0" y="233"/>
                  </a:moveTo>
                  <a:lnTo>
                    <a:pt x="18" y="225"/>
                  </a:lnTo>
                  <a:lnTo>
                    <a:pt x="0" y="181"/>
                  </a:lnTo>
                  <a:lnTo>
                    <a:pt x="0" y="155"/>
                  </a:lnTo>
                  <a:lnTo>
                    <a:pt x="22" y="105"/>
                  </a:lnTo>
                  <a:lnTo>
                    <a:pt x="16" y="66"/>
                  </a:lnTo>
                  <a:lnTo>
                    <a:pt x="12" y="8"/>
                  </a:lnTo>
                  <a:lnTo>
                    <a:pt x="106" y="8"/>
                  </a:lnTo>
                  <a:lnTo>
                    <a:pt x="114" y="0"/>
                  </a:lnTo>
                  <a:lnTo>
                    <a:pt x="132" y="0"/>
                  </a:lnTo>
                  <a:lnTo>
                    <a:pt x="130" y="8"/>
                  </a:lnTo>
                  <a:lnTo>
                    <a:pt x="128" y="14"/>
                  </a:lnTo>
                  <a:lnTo>
                    <a:pt x="136" y="22"/>
                  </a:lnTo>
                  <a:lnTo>
                    <a:pt x="140" y="50"/>
                  </a:lnTo>
                  <a:lnTo>
                    <a:pt x="144" y="80"/>
                  </a:lnTo>
                  <a:lnTo>
                    <a:pt x="134" y="96"/>
                  </a:lnTo>
                  <a:lnTo>
                    <a:pt x="146" y="117"/>
                  </a:lnTo>
                  <a:lnTo>
                    <a:pt x="150" y="161"/>
                  </a:lnTo>
                  <a:lnTo>
                    <a:pt x="172" y="191"/>
                  </a:lnTo>
                  <a:lnTo>
                    <a:pt x="154" y="205"/>
                  </a:lnTo>
                  <a:lnTo>
                    <a:pt x="118" y="207"/>
                  </a:lnTo>
                  <a:lnTo>
                    <a:pt x="78" y="233"/>
                  </a:lnTo>
                  <a:lnTo>
                    <a:pt x="48" y="237"/>
                  </a:lnTo>
                  <a:lnTo>
                    <a:pt x="36" y="251"/>
                  </a:lnTo>
                  <a:lnTo>
                    <a:pt x="24" y="239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1" name="Greece">
              <a:extLst>
                <a:ext uri="{FF2B5EF4-FFF2-40B4-BE49-F238E27FC236}">
                  <a16:creationId xmlns="" xmlns:a16="http://schemas.microsoft.com/office/drawing/2014/main" id="{403BAA98-93C3-498B-A3D0-146387B68D5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423763" y="3091698"/>
              <a:ext cx="191325" cy="28318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2" y="96"/>
                </a:cxn>
                <a:cxn ang="0">
                  <a:pos x="38" y="72"/>
                </a:cxn>
                <a:cxn ang="0">
                  <a:pos x="44" y="62"/>
                </a:cxn>
                <a:cxn ang="0">
                  <a:pos x="82" y="38"/>
                </a:cxn>
                <a:cxn ang="0">
                  <a:pos x="108" y="24"/>
                </a:cxn>
                <a:cxn ang="0">
                  <a:pos x="150" y="14"/>
                </a:cxn>
                <a:cxn ang="0">
                  <a:pos x="186" y="26"/>
                </a:cxn>
                <a:cxn ang="0">
                  <a:pos x="218" y="10"/>
                </a:cxn>
                <a:cxn ang="0">
                  <a:pos x="232" y="8"/>
                </a:cxn>
                <a:cxn ang="0">
                  <a:pos x="216" y="54"/>
                </a:cxn>
                <a:cxn ang="0">
                  <a:pos x="162" y="48"/>
                </a:cxn>
                <a:cxn ang="0">
                  <a:pos x="134" y="66"/>
                </a:cxn>
                <a:cxn ang="0">
                  <a:pos x="136" y="86"/>
                </a:cxn>
                <a:cxn ang="0">
                  <a:pos x="122" y="96"/>
                </a:cxn>
                <a:cxn ang="0">
                  <a:pos x="100" y="86"/>
                </a:cxn>
                <a:cxn ang="0">
                  <a:pos x="88" y="94"/>
                </a:cxn>
                <a:cxn ang="0">
                  <a:pos x="106" y="130"/>
                </a:cxn>
                <a:cxn ang="0">
                  <a:pos x="116" y="146"/>
                </a:cxn>
                <a:cxn ang="0">
                  <a:pos x="130" y="168"/>
                </a:cxn>
                <a:cxn ang="0">
                  <a:pos x="158" y="200"/>
                </a:cxn>
                <a:cxn ang="0">
                  <a:pos x="142" y="216"/>
                </a:cxn>
                <a:cxn ang="0">
                  <a:pos x="106" y="198"/>
                </a:cxn>
                <a:cxn ang="0">
                  <a:pos x="120" y="236"/>
                </a:cxn>
                <a:cxn ang="0">
                  <a:pos x="106" y="248"/>
                </a:cxn>
                <a:cxn ang="0">
                  <a:pos x="90" y="258"/>
                </a:cxn>
                <a:cxn ang="0">
                  <a:pos x="70" y="254"/>
                </a:cxn>
                <a:cxn ang="0">
                  <a:pos x="48" y="248"/>
                </a:cxn>
                <a:cxn ang="0">
                  <a:pos x="36" y="206"/>
                </a:cxn>
                <a:cxn ang="0">
                  <a:pos x="58" y="194"/>
                </a:cxn>
                <a:cxn ang="0">
                  <a:pos x="94" y="204"/>
                </a:cxn>
                <a:cxn ang="0">
                  <a:pos x="82" y="184"/>
                </a:cxn>
                <a:cxn ang="0">
                  <a:pos x="46" y="178"/>
                </a:cxn>
                <a:cxn ang="0">
                  <a:pos x="16" y="158"/>
                </a:cxn>
                <a:cxn ang="0">
                  <a:pos x="0" y="132"/>
                </a:cxn>
                <a:cxn ang="0">
                  <a:pos x="160" y="338"/>
                </a:cxn>
                <a:cxn ang="0">
                  <a:pos x="226" y="342"/>
                </a:cxn>
                <a:cxn ang="0">
                  <a:pos x="210" y="332"/>
                </a:cxn>
                <a:cxn ang="0">
                  <a:pos x="168" y="322"/>
                </a:cxn>
                <a:cxn ang="0">
                  <a:pos x="150" y="320"/>
                </a:cxn>
                <a:cxn ang="0">
                  <a:pos x="130" y="330"/>
                </a:cxn>
              </a:cxnLst>
              <a:rect l="0" t="0" r="r" b="b"/>
              <a:pathLst>
                <a:path w="234" h="346">
                  <a:moveTo>
                    <a:pt x="0" y="132"/>
                  </a:moveTo>
                  <a:lnTo>
                    <a:pt x="0" y="118"/>
                  </a:lnTo>
                  <a:lnTo>
                    <a:pt x="12" y="106"/>
                  </a:lnTo>
                  <a:lnTo>
                    <a:pt x="12" y="96"/>
                  </a:lnTo>
                  <a:lnTo>
                    <a:pt x="24" y="80"/>
                  </a:lnTo>
                  <a:lnTo>
                    <a:pt x="38" y="72"/>
                  </a:lnTo>
                  <a:lnTo>
                    <a:pt x="38" y="54"/>
                  </a:lnTo>
                  <a:lnTo>
                    <a:pt x="44" y="62"/>
                  </a:lnTo>
                  <a:lnTo>
                    <a:pt x="62" y="48"/>
                  </a:lnTo>
                  <a:lnTo>
                    <a:pt x="82" y="38"/>
                  </a:lnTo>
                  <a:lnTo>
                    <a:pt x="98" y="28"/>
                  </a:lnTo>
                  <a:lnTo>
                    <a:pt x="108" y="24"/>
                  </a:lnTo>
                  <a:lnTo>
                    <a:pt x="130" y="24"/>
                  </a:lnTo>
                  <a:lnTo>
                    <a:pt x="150" y="14"/>
                  </a:lnTo>
                  <a:lnTo>
                    <a:pt x="172" y="20"/>
                  </a:lnTo>
                  <a:lnTo>
                    <a:pt x="186" y="26"/>
                  </a:lnTo>
                  <a:lnTo>
                    <a:pt x="216" y="24"/>
                  </a:lnTo>
                  <a:lnTo>
                    <a:pt x="218" y="10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30" y="28"/>
                  </a:lnTo>
                  <a:lnTo>
                    <a:pt x="216" y="54"/>
                  </a:lnTo>
                  <a:lnTo>
                    <a:pt x="188" y="46"/>
                  </a:lnTo>
                  <a:lnTo>
                    <a:pt x="162" y="48"/>
                  </a:lnTo>
                  <a:lnTo>
                    <a:pt x="142" y="58"/>
                  </a:lnTo>
                  <a:lnTo>
                    <a:pt x="134" y="66"/>
                  </a:lnTo>
                  <a:lnTo>
                    <a:pt x="154" y="84"/>
                  </a:lnTo>
                  <a:lnTo>
                    <a:pt x="136" y="86"/>
                  </a:lnTo>
                  <a:lnTo>
                    <a:pt x="138" y="96"/>
                  </a:lnTo>
                  <a:lnTo>
                    <a:pt x="122" y="96"/>
                  </a:lnTo>
                  <a:lnTo>
                    <a:pt x="112" y="88"/>
                  </a:lnTo>
                  <a:lnTo>
                    <a:pt x="100" y="86"/>
                  </a:lnTo>
                  <a:lnTo>
                    <a:pt x="90" y="76"/>
                  </a:lnTo>
                  <a:lnTo>
                    <a:pt x="88" y="94"/>
                  </a:lnTo>
                  <a:lnTo>
                    <a:pt x="98" y="110"/>
                  </a:lnTo>
                  <a:lnTo>
                    <a:pt x="106" y="130"/>
                  </a:lnTo>
                  <a:lnTo>
                    <a:pt x="102" y="146"/>
                  </a:lnTo>
                  <a:lnTo>
                    <a:pt x="116" y="146"/>
                  </a:lnTo>
                  <a:lnTo>
                    <a:pt x="122" y="160"/>
                  </a:lnTo>
                  <a:lnTo>
                    <a:pt x="130" y="168"/>
                  </a:lnTo>
                  <a:lnTo>
                    <a:pt x="146" y="174"/>
                  </a:lnTo>
                  <a:lnTo>
                    <a:pt x="158" y="200"/>
                  </a:lnTo>
                  <a:lnTo>
                    <a:pt x="140" y="198"/>
                  </a:lnTo>
                  <a:lnTo>
                    <a:pt x="142" y="216"/>
                  </a:lnTo>
                  <a:lnTo>
                    <a:pt x="128" y="200"/>
                  </a:lnTo>
                  <a:lnTo>
                    <a:pt x="106" y="198"/>
                  </a:lnTo>
                  <a:lnTo>
                    <a:pt x="116" y="218"/>
                  </a:lnTo>
                  <a:lnTo>
                    <a:pt x="120" y="236"/>
                  </a:lnTo>
                  <a:lnTo>
                    <a:pt x="106" y="234"/>
                  </a:lnTo>
                  <a:lnTo>
                    <a:pt x="106" y="248"/>
                  </a:lnTo>
                  <a:lnTo>
                    <a:pt x="112" y="272"/>
                  </a:lnTo>
                  <a:lnTo>
                    <a:pt x="90" y="258"/>
                  </a:lnTo>
                  <a:lnTo>
                    <a:pt x="84" y="274"/>
                  </a:lnTo>
                  <a:lnTo>
                    <a:pt x="70" y="254"/>
                  </a:lnTo>
                  <a:lnTo>
                    <a:pt x="60" y="264"/>
                  </a:lnTo>
                  <a:lnTo>
                    <a:pt x="48" y="248"/>
                  </a:lnTo>
                  <a:lnTo>
                    <a:pt x="48" y="230"/>
                  </a:lnTo>
                  <a:lnTo>
                    <a:pt x="36" y="206"/>
                  </a:lnTo>
                  <a:lnTo>
                    <a:pt x="44" y="194"/>
                  </a:lnTo>
                  <a:lnTo>
                    <a:pt x="58" y="194"/>
                  </a:lnTo>
                  <a:lnTo>
                    <a:pt x="68" y="190"/>
                  </a:lnTo>
                  <a:lnTo>
                    <a:pt x="94" y="204"/>
                  </a:lnTo>
                  <a:lnTo>
                    <a:pt x="102" y="194"/>
                  </a:lnTo>
                  <a:lnTo>
                    <a:pt x="82" y="184"/>
                  </a:lnTo>
                  <a:lnTo>
                    <a:pt x="52" y="182"/>
                  </a:lnTo>
                  <a:lnTo>
                    <a:pt x="46" y="178"/>
                  </a:lnTo>
                  <a:lnTo>
                    <a:pt x="36" y="184"/>
                  </a:lnTo>
                  <a:lnTo>
                    <a:pt x="16" y="158"/>
                  </a:lnTo>
                  <a:lnTo>
                    <a:pt x="18" y="148"/>
                  </a:lnTo>
                  <a:lnTo>
                    <a:pt x="0" y="132"/>
                  </a:lnTo>
                  <a:close/>
                  <a:moveTo>
                    <a:pt x="130" y="330"/>
                  </a:moveTo>
                  <a:lnTo>
                    <a:pt x="160" y="338"/>
                  </a:lnTo>
                  <a:lnTo>
                    <a:pt x="170" y="346"/>
                  </a:lnTo>
                  <a:lnTo>
                    <a:pt x="226" y="342"/>
                  </a:lnTo>
                  <a:lnTo>
                    <a:pt x="234" y="324"/>
                  </a:lnTo>
                  <a:lnTo>
                    <a:pt x="210" y="332"/>
                  </a:lnTo>
                  <a:lnTo>
                    <a:pt x="210" y="324"/>
                  </a:lnTo>
                  <a:lnTo>
                    <a:pt x="168" y="322"/>
                  </a:lnTo>
                  <a:lnTo>
                    <a:pt x="158" y="328"/>
                  </a:lnTo>
                  <a:lnTo>
                    <a:pt x="150" y="320"/>
                  </a:lnTo>
                  <a:lnTo>
                    <a:pt x="126" y="318"/>
                  </a:lnTo>
                  <a:lnTo>
                    <a:pt x="130" y="33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2" name="Greenland">
              <a:extLst>
                <a:ext uri="{FF2B5EF4-FFF2-40B4-BE49-F238E27FC236}">
                  <a16:creationId xmlns="" xmlns:a16="http://schemas.microsoft.com/office/drawing/2014/main" id="{90E5E72B-DB8C-4BF9-916C-6367AE2A4D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014" y="859652"/>
              <a:ext cx="1497417" cy="1168136"/>
            </a:xfrm>
            <a:custGeom>
              <a:avLst/>
              <a:gdLst/>
              <a:ahLst/>
              <a:cxnLst>
                <a:cxn ang="0">
                  <a:pos x="25" y="143"/>
                </a:cxn>
                <a:cxn ang="0">
                  <a:pos x="96" y="119"/>
                </a:cxn>
                <a:cxn ang="0">
                  <a:pos x="70" y="96"/>
                </a:cxn>
                <a:cxn ang="0">
                  <a:pos x="150" y="69"/>
                </a:cxn>
                <a:cxn ang="0">
                  <a:pos x="231" y="51"/>
                </a:cxn>
                <a:cxn ang="0">
                  <a:pos x="276" y="72"/>
                </a:cxn>
                <a:cxn ang="0">
                  <a:pos x="291" y="45"/>
                </a:cxn>
                <a:cxn ang="0">
                  <a:pos x="330" y="60"/>
                </a:cxn>
                <a:cxn ang="0">
                  <a:pos x="345" y="39"/>
                </a:cxn>
                <a:cxn ang="0">
                  <a:pos x="378" y="24"/>
                </a:cxn>
                <a:cxn ang="0">
                  <a:pos x="433" y="17"/>
                </a:cxn>
                <a:cxn ang="0">
                  <a:pos x="489" y="2"/>
                </a:cxn>
                <a:cxn ang="0">
                  <a:pos x="561" y="0"/>
                </a:cxn>
                <a:cxn ang="0">
                  <a:pos x="589" y="6"/>
                </a:cxn>
                <a:cxn ang="0">
                  <a:pos x="568" y="18"/>
                </a:cxn>
                <a:cxn ang="0">
                  <a:pos x="568" y="26"/>
                </a:cxn>
                <a:cxn ang="0">
                  <a:pos x="628" y="21"/>
                </a:cxn>
                <a:cxn ang="0">
                  <a:pos x="666" y="33"/>
                </a:cxn>
                <a:cxn ang="0">
                  <a:pos x="612" y="54"/>
                </a:cxn>
                <a:cxn ang="0">
                  <a:pos x="631" y="65"/>
                </a:cxn>
                <a:cxn ang="0">
                  <a:pos x="643" y="89"/>
                </a:cxn>
                <a:cxn ang="0">
                  <a:pos x="742" y="62"/>
                </a:cxn>
                <a:cxn ang="0">
                  <a:pos x="783" y="65"/>
                </a:cxn>
                <a:cxn ang="0">
                  <a:pos x="745" y="96"/>
                </a:cxn>
                <a:cxn ang="0">
                  <a:pos x="700" y="123"/>
                </a:cxn>
                <a:cxn ang="0">
                  <a:pos x="681" y="149"/>
                </a:cxn>
                <a:cxn ang="0">
                  <a:pos x="684" y="168"/>
                </a:cxn>
                <a:cxn ang="0">
                  <a:pos x="697" y="198"/>
                </a:cxn>
                <a:cxn ang="0">
                  <a:pos x="687" y="212"/>
                </a:cxn>
                <a:cxn ang="0">
                  <a:pos x="664" y="234"/>
                </a:cxn>
                <a:cxn ang="0">
                  <a:pos x="663" y="267"/>
                </a:cxn>
                <a:cxn ang="0">
                  <a:pos x="651" y="287"/>
                </a:cxn>
                <a:cxn ang="0">
                  <a:pos x="663" y="314"/>
                </a:cxn>
                <a:cxn ang="0">
                  <a:pos x="658" y="344"/>
                </a:cxn>
                <a:cxn ang="0">
                  <a:pos x="630" y="344"/>
                </a:cxn>
                <a:cxn ang="0">
                  <a:pos x="595" y="354"/>
                </a:cxn>
                <a:cxn ang="0">
                  <a:pos x="619" y="369"/>
                </a:cxn>
                <a:cxn ang="0">
                  <a:pos x="612" y="390"/>
                </a:cxn>
                <a:cxn ang="0">
                  <a:pos x="544" y="413"/>
                </a:cxn>
                <a:cxn ang="0">
                  <a:pos x="499" y="432"/>
                </a:cxn>
                <a:cxn ang="0">
                  <a:pos x="448" y="470"/>
                </a:cxn>
                <a:cxn ang="0">
                  <a:pos x="409" y="516"/>
                </a:cxn>
                <a:cxn ang="0">
                  <a:pos x="376" y="576"/>
                </a:cxn>
                <a:cxn ang="0">
                  <a:pos x="355" y="606"/>
                </a:cxn>
                <a:cxn ang="0">
                  <a:pos x="310" y="582"/>
                </a:cxn>
                <a:cxn ang="0">
                  <a:pos x="265" y="521"/>
                </a:cxn>
                <a:cxn ang="0">
                  <a:pos x="240" y="479"/>
                </a:cxn>
                <a:cxn ang="0">
                  <a:pos x="255" y="440"/>
                </a:cxn>
                <a:cxn ang="0">
                  <a:pos x="268" y="407"/>
                </a:cxn>
                <a:cxn ang="0">
                  <a:pos x="268" y="362"/>
                </a:cxn>
                <a:cxn ang="0">
                  <a:pos x="250" y="326"/>
                </a:cxn>
                <a:cxn ang="0">
                  <a:pos x="208" y="317"/>
                </a:cxn>
                <a:cxn ang="0">
                  <a:pos x="196" y="255"/>
                </a:cxn>
                <a:cxn ang="0">
                  <a:pos x="153" y="213"/>
                </a:cxn>
                <a:cxn ang="0">
                  <a:pos x="102" y="210"/>
                </a:cxn>
                <a:cxn ang="0">
                  <a:pos x="78" y="218"/>
                </a:cxn>
                <a:cxn ang="0">
                  <a:pos x="46" y="213"/>
                </a:cxn>
                <a:cxn ang="0">
                  <a:pos x="9" y="197"/>
                </a:cxn>
                <a:cxn ang="0">
                  <a:pos x="33" y="176"/>
                </a:cxn>
                <a:cxn ang="0">
                  <a:pos x="0" y="162"/>
                </a:cxn>
              </a:cxnLst>
              <a:rect l="0" t="0" r="r" b="b"/>
              <a:pathLst>
                <a:path w="783" h="606">
                  <a:moveTo>
                    <a:pt x="6" y="149"/>
                  </a:moveTo>
                  <a:lnTo>
                    <a:pt x="25" y="143"/>
                  </a:lnTo>
                  <a:lnTo>
                    <a:pt x="67" y="143"/>
                  </a:lnTo>
                  <a:lnTo>
                    <a:pt x="96" y="119"/>
                  </a:lnTo>
                  <a:lnTo>
                    <a:pt x="63" y="114"/>
                  </a:lnTo>
                  <a:lnTo>
                    <a:pt x="70" y="96"/>
                  </a:lnTo>
                  <a:lnTo>
                    <a:pt x="123" y="83"/>
                  </a:lnTo>
                  <a:lnTo>
                    <a:pt x="150" y="69"/>
                  </a:lnTo>
                  <a:lnTo>
                    <a:pt x="196" y="50"/>
                  </a:lnTo>
                  <a:lnTo>
                    <a:pt x="231" y="51"/>
                  </a:lnTo>
                  <a:lnTo>
                    <a:pt x="255" y="66"/>
                  </a:lnTo>
                  <a:lnTo>
                    <a:pt x="276" y="72"/>
                  </a:lnTo>
                  <a:lnTo>
                    <a:pt x="279" y="51"/>
                  </a:lnTo>
                  <a:lnTo>
                    <a:pt x="291" y="45"/>
                  </a:lnTo>
                  <a:lnTo>
                    <a:pt x="306" y="53"/>
                  </a:lnTo>
                  <a:lnTo>
                    <a:pt x="330" y="60"/>
                  </a:lnTo>
                  <a:lnTo>
                    <a:pt x="328" y="42"/>
                  </a:lnTo>
                  <a:lnTo>
                    <a:pt x="345" y="39"/>
                  </a:lnTo>
                  <a:lnTo>
                    <a:pt x="370" y="39"/>
                  </a:lnTo>
                  <a:lnTo>
                    <a:pt x="378" y="24"/>
                  </a:lnTo>
                  <a:lnTo>
                    <a:pt x="409" y="24"/>
                  </a:lnTo>
                  <a:lnTo>
                    <a:pt x="433" y="17"/>
                  </a:lnTo>
                  <a:lnTo>
                    <a:pt x="448" y="3"/>
                  </a:lnTo>
                  <a:lnTo>
                    <a:pt x="489" y="2"/>
                  </a:lnTo>
                  <a:lnTo>
                    <a:pt x="532" y="6"/>
                  </a:lnTo>
                  <a:lnTo>
                    <a:pt x="561" y="0"/>
                  </a:lnTo>
                  <a:lnTo>
                    <a:pt x="570" y="6"/>
                  </a:lnTo>
                  <a:lnTo>
                    <a:pt x="589" y="6"/>
                  </a:lnTo>
                  <a:lnTo>
                    <a:pt x="595" y="14"/>
                  </a:lnTo>
                  <a:lnTo>
                    <a:pt x="568" y="18"/>
                  </a:lnTo>
                  <a:lnTo>
                    <a:pt x="543" y="23"/>
                  </a:lnTo>
                  <a:lnTo>
                    <a:pt x="568" y="26"/>
                  </a:lnTo>
                  <a:lnTo>
                    <a:pt x="591" y="21"/>
                  </a:lnTo>
                  <a:lnTo>
                    <a:pt x="628" y="21"/>
                  </a:lnTo>
                  <a:lnTo>
                    <a:pt x="645" y="33"/>
                  </a:lnTo>
                  <a:lnTo>
                    <a:pt x="666" y="33"/>
                  </a:lnTo>
                  <a:lnTo>
                    <a:pt x="649" y="54"/>
                  </a:lnTo>
                  <a:lnTo>
                    <a:pt x="612" y="54"/>
                  </a:lnTo>
                  <a:lnTo>
                    <a:pt x="597" y="65"/>
                  </a:lnTo>
                  <a:lnTo>
                    <a:pt x="631" y="65"/>
                  </a:lnTo>
                  <a:lnTo>
                    <a:pt x="663" y="66"/>
                  </a:lnTo>
                  <a:lnTo>
                    <a:pt x="643" y="89"/>
                  </a:lnTo>
                  <a:lnTo>
                    <a:pt x="682" y="60"/>
                  </a:lnTo>
                  <a:lnTo>
                    <a:pt x="742" y="62"/>
                  </a:lnTo>
                  <a:lnTo>
                    <a:pt x="763" y="56"/>
                  </a:lnTo>
                  <a:lnTo>
                    <a:pt x="783" y="65"/>
                  </a:lnTo>
                  <a:lnTo>
                    <a:pt x="775" y="81"/>
                  </a:lnTo>
                  <a:lnTo>
                    <a:pt x="745" y="96"/>
                  </a:lnTo>
                  <a:lnTo>
                    <a:pt x="715" y="99"/>
                  </a:lnTo>
                  <a:lnTo>
                    <a:pt x="700" y="123"/>
                  </a:lnTo>
                  <a:lnTo>
                    <a:pt x="694" y="137"/>
                  </a:lnTo>
                  <a:lnTo>
                    <a:pt x="681" y="149"/>
                  </a:lnTo>
                  <a:lnTo>
                    <a:pt x="666" y="156"/>
                  </a:lnTo>
                  <a:lnTo>
                    <a:pt x="684" y="168"/>
                  </a:lnTo>
                  <a:lnTo>
                    <a:pt x="705" y="191"/>
                  </a:lnTo>
                  <a:lnTo>
                    <a:pt x="697" y="198"/>
                  </a:lnTo>
                  <a:lnTo>
                    <a:pt x="678" y="198"/>
                  </a:lnTo>
                  <a:lnTo>
                    <a:pt x="687" y="212"/>
                  </a:lnTo>
                  <a:lnTo>
                    <a:pt x="688" y="227"/>
                  </a:lnTo>
                  <a:lnTo>
                    <a:pt x="664" y="234"/>
                  </a:lnTo>
                  <a:lnTo>
                    <a:pt x="657" y="251"/>
                  </a:lnTo>
                  <a:lnTo>
                    <a:pt x="663" y="267"/>
                  </a:lnTo>
                  <a:lnTo>
                    <a:pt x="678" y="275"/>
                  </a:lnTo>
                  <a:lnTo>
                    <a:pt x="651" y="287"/>
                  </a:lnTo>
                  <a:lnTo>
                    <a:pt x="640" y="290"/>
                  </a:lnTo>
                  <a:lnTo>
                    <a:pt x="663" y="314"/>
                  </a:lnTo>
                  <a:lnTo>
                    <a:pt x="649" y="326"/>
                  </a:lnTo>
                  <a:lnTo>
                    <a:pt x="658" y="344"/>
                  </a:lnTo>
                  <a:lnTo>
                    <a:pt x="648" y="356"/>
                  </a:lnTo>
                  <a:lnTo>
                    <a:pt x="630" y="344"/>
                  </a:lnTo>
                  <a:lnTo>
                    <a:pt x="610" y="344"/>
                  </a:lnTo>
                  <a:lnTo>
                    <a:pt x="595" y="354"/>
                  </a:lnTo>
                  <a:lnTo>
                    <a:pt x="600" y="369"/>
                  </a:lnTo>
                  <a:lnTo>
                    <a:pt x="619" y="369"/>
                  </a:lnTo>
                  <a:lnTo>
                    <a:pt x="637" y="378"/>
                  </a:lnTo>
                  <a:lnTo>
                    <a:pt x="612" y="390"/>
                  </a:lnTo>
                  <a:lnTo>
                    <a:pt x="582" y="413"/>
                  </a:lnTo>
                  <a:lnTo>
                    <a:pt x="544" y="413"/>
                  </a:lnTo>
                  <a:lnTo>
                    <a:pt x="525" y="426"/>
                  </a:lnTo>
                  <a:lnTo>
                    <a:pt x="499" y="432"/>
                  </a:lnTo>
                  <a:lnTo>
                    <a:pt x="475" y="461"/>
                  </a:lnTo>
                  <a:lnTo>
                    <a:pt x="448" y="470"/>
                  </a:lnTo>
                  <a:lnTo>
                    <a:pt x="418" y="489"/>
                  </a:lnTo>
                  <a:lnTo>
                    <a:pt x="409" y="516"/>
                  </a:lnTo>
                  <a:lnTo>
                    <a:pt x="399" y="542"/>
                  </a:lnTo>
                  <a:lnTo>
                    <a:pt x="376" y="576"/>
                  </a:lnTo>
                  <a:lnTo>
                    <a:pt x="378" y="597"/>
                  </a:lnTo>
                  <a:lnTo>
                    <a:pt x="355" y="606"/>
                  </a:lnTo>
                  <a:lnTo>
                    <a:pt x="331" y="584"/>
                  </a:lnTo>
                  <a:lnTo>
                    <a:pt x="310" y="582"/>
                  </a:lnTo>
                  <a:lnTo>
                    <a:pt x="285" y="551"/>
                  </a:lnTo>
                  <a:lnTo>
                    <a:pt x="265" y="521"/>
                  </a:lnTo>
                  <a:lnTo>
                    <a:pt x="258" y="492"/>
                  </a:lnTo>
                  <a:lnTo>
                    <a:pt x="240" y="479"/>
                  </a:lnTo>
                  <a:lnTo>
                    <a:pt x="243" y="452"/>
                  </a:lnTo>
                  <a:lnTo>
                    <a:pt x="255" y="440"/>
                  </a:lnTo>
                  <a:lnTo>
                    <a:pt x="268" y="425"/>
                  </a:lnTo>
                  <a:lnTo>
                    <a:pt x="268" y="407"/>
                  </a:lnTo>
                  <a:lnTo>
                    <a:pt x="279" y="381"/>
                  </a:lnTo>
                  <a:lnTo>
                    <a:pt x="268" y="362"/>
                  </a:lnTo>
                  <a:lnTo>
                    <a:pt x="273" y="335"/>
                  </a:lnTo>
                  <a:lnTo>
                    <a:pt x="250" y="326"/>
                  </a:lnTo>
                  <a:lnTo>
                    <a:pt x="217" y="329"/>
                  </a:lnTo>
                  <a:lnTo>
                    <a:pt x="208" y="317"/>
                  </a:lnTo>
                  <a:lnTo>
                    <a:pt x="216" y="296"/>
                  </a:lnTo>
                  <a:lnTo>
                    <a:pt x="196" y="255"/>
                  </a:lnTo>
                  <a:lnTo>
                    <a:pt x="181" y="233"/>
                  </a:lnTo>
                  <a:lnTo>
                    <a:pt x="153" y="213"/>
                  </a:lnTo>
                  <a:lnTo>
                    <a:pt x="126" y="209"/>
                  </a:lnTo>
                  <a:lnTo>
                    <a:pt x="102" y="210"/>
                  </a:lnTo>
                  <a:lnTo>
                    <a:pt x="94" y="219"/>
                  </a:lnTo>
                  <a:lnTo>
                    <a:pt x="78" y="218"/>
                  </a:lnTo>
                  <a:lnTo>
                    <a:pt x="66" y="204"/>
                  </a:lnTo>
                  <a:lnTo>
                    <a:pt x="46" y="213"/>
                  </a:lnTo>
                  <a:lnTo>
                    <a:pt x="22" y="212"/>
                  </a:lnTo>
                  <a:lnTo>
                    <a:pt x="9" y="197"/>
                  </a:lnTo>
                  <a:lnTo>
                    <a:pt x="18" y="185"/>
                  </a:lnTo>
                  <a:lnTo>
                    <a:pt x="33" y="176"/>
                  </a:lnTo>
                  <a:lnTo>
                    <a:pt x="13" y="173"/>
                  </a:lnTo>
                  <a:lnTo>
                    <a:pt x="0" y="162"/>
                  </a:lnTo>
                  <a:lnTo>
                    <a:pt x="6" y="1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3" name="Guernsey">
              <a:extLst>
                <a:ext uri="{FF2B5EF4-FFF2-40B4-BE49-F238E27FC236}">
                  <a16:creationId xmlns="" xmlns:a16="http://schemas.microsoft.com/office/drawing/2014/main" id="{F85D85F3-8CE0-4B9E-AEA9-E8E6898D1E0B}"/>
                </a:ext>
              </a:extLst>
            </p:cNvPr>
            <p:cNvSpPr>
              <a:spLocks/>
            </p:cNvSpPr>
            <p:nvPr/>
          </p:nvSpPr>
          <p:spPr bwMode="gray">
            <a:xfrm>
              <a:off x="5722886" y="2745584"/>
              <a:ext cx="13667" cy="13765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4" name="Guinea">
              <a:extLst>
                <a:ext uri="{FF2B5EF4-FFF2-40B4-BE49-F238E27FC236}">
                  <a16:creationId xmlns="" xmlns:a16="http://schemas.microsoft.com/office/drawing/2014/main" id="{12E8DD5F-9FA4-41E2-9346-E4A5E883FFA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4137" y="4161506"/>
              <a:ext cx="222562" cy="151425"/>
            </a:xfrm>
            <a:custGeom>
              <a:avLst/>
              <a:gdLst/>
              <a:ahLst/>
              <a:cxnLst>
                <a:cxn ang="0">
                  <a:pos x="14" y="84"/>
                </a:cxn>
                <a:cxn ang="0">
                  <a:pos x="0" y="72"/>
                </a:cxn>
                <a:cxn ang="0">
                  <a:pos x="10" y="54"/>
                </a:cxn>
                <a:cxn ang="0">
                  <a:pos x="20" y="46"/>
                </a:cxn>
                <a:cxn ang="0">
                  <a:pos x="34" y="36"/>
                </a:cxn>
                <a:cxn ang="0">
                  <a:pos x="46" y="30"/>
                </a:cxn>
                <a:cxn ang="0">
                  <a:pos x="48" y="20"/>
                </a:cxn>
                <a:cxn ang="0">
                  <a:pos x="42" y="16"/>
                </a:cxn>
                <a:cxn ang="0">
                  <a:pos x="48" y="12"/>
                </a:cxn>
                <a:cxn ang="0">
                  <a:pos x="48" y="2"/>
                </a:cxn>
                <a:cxn ang="0">
                  <a:pos x="62" y="0"/>
                </a:cxn>
                <a:cxn ang="0">
                  <a:pos x="76" y="8"/>
                </a:cxn>
                <a:cxn ang="0">
                  <a:pos x="109" y="8"/>
                </a:cxn>
                <a:cxn ang="0">
                  <a:pos x="125" y="4"/>
                </a:cxn>
                <a:cxn ang="0">
                  <a:pos x="137" y="16"/>
                </a:cxn>
                <a:cxn ang="0">
                  <a:pos x="153" y="12"/>
                </a:cxn>
                <a:cxn ang="0">
                  <a:pos x="161" y="28"/>
                </a:cxn>
                <a:cxn ang="0">
                  <a:pos x="219" y="0"/>
                </a:cxn>
                <a:cxn ang="0">
                  <a:pos x="229" y="8"/>
                </a:cxn>
                <a:cxn ang="0">
                  <a:pos x="235" y="38"/>
                </a:cxn>
                <a:cxn ang="0">
                  <a:pos x="251" y="42"/>
                </a:cxn>
                <a:cxn ang="0">
                  <a:pos x="251" y="54"/>
                </a:cxn>
                <a:cxn ang="0">
                  <a:pos x="241" y="70"/>
                </a:cxn>
                <a:cxn ang="0">
                  <a:pos x="261" y="70"/>
                </a:cxn>
                <a:cxn ang="0">
                  <a:pos x="267" y="94"/>
                </a:cxn>
                <a:cxn ang="0">
                  <a:pos x="265" y="110"/>
                </a:cxn>
                <a:cxn ang="0">
                  <a:pos x="273" y="122"/>
                </a:cxn>
                <a:cxn ang="0">
                  <a:pos x="273" y="151"/>
                </a:cxn>
                <a:cxn ang="0">
                  <a:pos x="263" y="155"/>
                </a:cxn>
                <a:cxn ang="0">
                  <a:pos x="259" y="173"/>
                </a:cxn>
                <a:cxn ang="0">
                  <a:pos x="245" y="177"/>
                </a:cxn>
                <a:cxn ang="0">
                  <a:pos x="223" y="185"/>
                </a:cxn>
                <a:cxn ang="0">
                  <a:pos x="207" y="183"/>
                </a:cxn>
                <a:cxn ang="0">
                  <a:pos x="205" y="157"/>
                </a:cxn>
                <a:cxn ang="0">
                  <a:pos x="181" y="161"/>
                </a:cxn>
                <a:cxn ang="0">
                  <a:pos x="167" y="169"/>
                </a:cxn>
                <a:cxn ang="0">
                  <a:pos x="155" y="124"/>
                </a:cxn>
                <a:cxn ang="0">
                  <a:pos x="141" y="112"/>
                </a:cxn>
                <a:cxn ang="0">
                  <a:pos x="133" y="108"/>
                </a:cxn>
                <a:cxn ang="0">
                  <a:pos x="117" y="112"/>
                </a:cxn>
                <a:cxn ang="0">
                  <a:pos x="103" y="110"/>
                </a:cxn>
                <a:cxn ang="0">
                  <a:pos x="58" y="132"/>
                </a:cxn>
                <a:cxn ang="0">
                  <a:pos x="54" y="114"/>
                </a:cxn>
                <a:cxn ang="0">
                  <a:pos x="40" y="110"/>
                </a:cxn>
                <a:cxn ang="0">
                  <a:pos x="22" y="96"/>
                </a:cxn>
                <a:cxn ang="0">
                  <a:pos x="22" y="84"/>
                </a:cxn>
                <a:cxn ang="0">
                  <a:pos x="14" y="84"/>
                </a:cxn>
              </a:cxnLst>
              <a:rect l="0" t="0" r="r" b="b"/>
              <a:pathLst>
                <a:path w="273" h="185">
                  <a:moveTo>
                    <a:pt x="14" y="84"/>
                  </a:moveTo>
                  <a:lnTo>
                    <a:pt x="0" y="72"/>
                  </a:lnTo>
                  <a:lnTo>
                    <a:pt x="10" y="54"/>
                  </a:lnTo>
                  <a:lnTo>
                    <a:pt x="20" y="46"/>
                  </a:lnTo>
                  <a:lnTo>
                    <a:pt x="34" y="36"/>
                  </a:lnTo>
                  <a:lnTo>
                    <a:pt x="46" y="30"/>
                  </a:lnTo>
                  <a:lnTo>
                    <a:pt x="48" y="20"/>
                  </a:lnTo>
                  <a:lnTo>
                    <a:pt x="42" y="16"/>
                  </a:lnTo>
                  <a:lnTo>
                    <a:pt x="48" y="12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76" y="8"/>
                  </a:lnTo>
                  <a:lnTo>
                    <a:pt x="109" y="8"/>
                  </a:lnTo>
                  <a:lnTo>
                    <a:pt x="125" y="4"/>
                  </a:lnTo>
                  <a:lnTo>
                    <a:pt x="137" y="16"/>
                  </a:lnTo>
                  <a:lnTo>
                    <a:pt x="153" y="12"/>
                  </a:lnTo>
                  <a:lnTo>
                    <a:pt x="161" y="28"/>
                  </a:lnTo>
                  <a:lnTo>
                    <a:pt x="219" y="0"/>
                  </a:lnTo>
                  <a:lnTo>
                    <a:pt x="229" y="8"/>
                  </a:lnTo>
                  <a:lnTo>
                    <a:pt x="235" y="38"/>
                  </a:lnTo>
                  <a:lnTo>
                    <a:pt x="251" y="42"/>
                  </a:lnTo>
                  <a:lnTo>
                    <a:pt x="251" y="54"/>
                  </a:lnTo>
                  <a:lnTo>
                    <a:pt x="241" y="70"/>
                  </a:lnTo>
                  <a:lnTo>
                    <a:pt x="261" y="70"/>
                  </a:lnTo>
                  <a:lnTo>
                    <a:pt x="267" y="94"/>
                  </a:lnTo>
                  <a:lnTo>
                    <a:pt x="265" y="110"/>
                  </a:lnTo>
                  <a:lnTo>
                    <a:pt x="273" y="122"/>
                  </a:lnTo>
                  <a:lnTo>
                    <a:pt x="273" y="151"/>
                  </a:lnTo>
                  <a:lnTo>
                    <a:pt x="263" y="155"/>
                  </a:lnTo>
                  <a:lnTo>
                    <a:pt x="259" y="173"/>
                  </a:lnTo>
                  <a:lnTo>
                    <a:pt x="245" y="177"/>
                  </a:lnTo>
                  <a:lnTo>
                    <a:pt x="223" y="185"/>
                  </a:lnTo>
                  <a:lnTo>
                    <a:pt x="207" y="183"/>
                  </a:lnTo>
                  <a:lnTo>
                    <a:pt x="205" y="157"/>
                  </a:lnTo>
                  <a:lnTo>
                    <a:pt x="181" y="161"/>
                  </a:lnTo>
                  <a:lnTo>
                    <a:pt x="167" y="169"/>
                  </a:lnTo>
                  <a:lnTo>
                    <a:pt x="155" y="124"/>
                  </a:lnTo>
                  <a:lnTo>
                    <a:pt x="141" y="112"/>
                  </a:lnTo>
                  <a:lnTo>
                    <a:pt x="133" y="108"/>
                  </a:lnTo>
                  <a:lnTo>
                    <a:pt x="117" y="112"/>
                  </a:lnTo>
                  <a:lnTo>
                    <a:pt x="103" y="110"/>
                  </a:lnTo>
                  <a:lnTo>
                    <a:pt x="58" y="132"/>
                  </a:lnTo>
                  <a:lnTo>
                    <a:pt x="54" y="114"/>
                  </a:lnTo>
                  <a:lnTo>
                    <a:pt x="40" y="110"/>
                  </a:lnTo>
                  <a:lnTo>
                    <a:pt x="22" y="96"/>
                  </a:lnTo>
                  <a:lnTo>
                    <a:pt x="22" y="84"/>
                  </a:lnTo>
                  <a:lnTo>
                    <a:pt x="14" y="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5" name="Guinea Bissau">
              <a:extLst>
                <a:ext uri="{FF2B5EF4-FFF2-40B4-BE49-F238E27FC236}">
                  <a16:creationId xmlns="" xmlns:a16="http://schemas.microsoft.com/office/drawing/2014/main" id="{DC0EA51A-FF9D-4F2B-BA08-336EA506956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89473" y="4153640"/>
              <a:ext cx="93711" cy="66863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0" y="16"/>
                </a:cxn>
                <a:cxn ang="0">
                  <a:pos x="30" y="14"/>
                </a:cxn>
                <a:cxn ang="0">
                  <a:pos x="40" y="4"/>
                </a:cxn>
                <a:cxn ang="0">
                  <a:pos x="54" y="0"/>
                </a:cxn>
                <a:cxn ang="0">
                  <a:pos x="68" y="8"/>
                </a:cxn>
                <a:cxn ang="0">
                  <a:pos x="116" y="10"/>
                </a:cxn>
                <a:cxn ang="0">
                  <a:pos x="116" y="20"/>
                </a:cxn>
                <a:cxn ang="0">
                  <a:pos x="110" y="24"/>
                </a:cxn>
                <a:cxn ang="0">
                  <a:pos x="116" y="28"/>
                </a:cxn>
                <a:cxn ang="0">
                  <a:pos x="114" y="38"/>
                </a:cxn>
                <a:cxn ang="0">
                  <a:pos x="102" y="44"/>
                </a:cxn>
                <a:cxn ang="0">
                  <a:pos x="88" y="54"/>
                </a:cxn>
                <a:cxn ang="0">
                  <a:pos x="78" y="62"/>
                </a:cxn>
                <a:cxn ang="0">
                  <a:pos x="68" y="80"/>
                </a:cxn>
                <a:cxn ang="0">
                  <a:pos x="56" y="78"/>
                </a:cxn>
                <a:cxn ang="0">
                  <a:pos x="56" y="60"/>
                </a:cxn>
                <a:cxn ang="0">
                  <a:pos x="74" y="44"/>
                </a:cxn>
                <a:cxn ang="0">
                  <a:pos x="72" y="30"/>
                </a:cxn>
                <a:cxn ang="0">
                  <a:pos x="48" y="32"/>
                </a:cxn>
                <a:cxn ang="0">
                  <a:pos x="28" y="38"/>
                </a:cxn>
                <a:cxn ang="0">
                  <a:pos x="10" y="32"/>
                </a:cxn>
              </a:cxnLst>
              <a:rect l="0" t="0" r="r" b="b"/>
              <a:pathLst>
                <a:path w="116" h="80">
                  <a:moveTo>
                    <a:pt x="10" y="32"/>
                  </a:moveTo>
                  <a:lnTo>
                    <a:pt x="0" y="16"/>
                  </a:lnTo>
                  <a:lnTo>
                    <a:pt x="30" y="14"/>
                  </a:lnTo>
                  <a:lnTo>
                    <a:pt x="40" y="4"/>
                  </a:lnTo>
                  <a:lnTo>
                    <a:pt x="54" y="0"/>
                  </a:lnTo>
                  <a:lnTo>
                    <a:pt x="68" y="8"/>
                  </a:lnTo>
                  <a:lnTo>
                    <a:pt x="116" y="10"/>
                  </a:lnTo>
                  <a:lnTo>
                    <a:pt x="116" y="20"/>
                  </a:lnTo>
                  <a:lnTo>
                    <a:pt x="110" y="24"/>
                  </a:lnTo>
                  <a:lnTo>
                    <a:pt x="116" y="28"/>
                  </a:lnTo>
                  <a:lnTo>
                    <a:pt x="114" y="38"/>
                  </a:lnTo>
                  <a:lnTo>
                    <a:pt x="102" y="44"/>
                  </a:lnTo>
                  <a:lnTo>
                    <a:pt x="88" y="54"/>
                  </a:lnTo>
                  <a:lnTo>
                    <a:pt x="78" y="62"/>
                  </a:lnTo>
                  <a:lnTo>
                    <a:pt x="68" y="80"/>
                  </a:lnTo>
                  <a:lnTo>
                    <a:pt x="56" y="78"/>
                  </a:lnTo>
                  <a:lnTo>
                    <a:pt x="56" y="60"/>
                  </a:lnTo>
                  <a:lnTo>
                    <a:pt x="74" y="44"/>
                  </a:lnTo>
                  <a:lnTo>
                    <a:pt x="72" y="30"/>
                  </a:lnTo>
                  <a:lnTo>
                    <a:pt x="48" y="32"/>
                  </a:lnTo>
                  <a:lnTo>
                    <a:pt x="28" y="38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6" name="Guyana">
              <a:extLst>
                <a:ext uri="{FF2B5EF4-FFF2-40B4-BE49-F238E27FC236}">
                  <a16:creationId xmlns="" xmlns:a16="http://schemas.microsoft.com/office/drawing/2014/main" id="{BBABAE5E-8D5E-461C-A93E-86163B6C36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7675" y="4356195"/>
              <a:ext cx="136661" cy="226155"/>
            </a:xfrm>
            <a:custGeom>
              <a:avLst/>
              <a:gdLst/>
              <a:ahLst/>
              <a:cxnLst>
                <a:cxn ang="0">
                  <a:pos x="56" y="124"/>
                </a:cxn>
                <a:cxn ang="0">
                  <a:pos x="28" y="126"/>
                </a:cxn>
                <a:cxn ang="0">
                  <a:pos x="0" y="102"/>
                </a:cxn>
                <a:cxn ang="0">
                  <a:pos x="6" y="86"/>
                </a:cxn>
                <a:cxn ang="0">
                  <a:pos x="8" y="60"/>
                </a:cxn>
                <a:cxn ang="0">
                  <a:pos x="34" y="52"/>
                </a:cxn>
                <a:cxn ang="0">
                  <a:pos x="36" y="24"/>
                </a:cxn>
                <a:cxn ang="0">
                  <a:pos x="56" y="0"/>
                </a:cxn>
                <a:cxn ang="0">
                  <a:pos x="64" y="6"/>
                </a:cxn>
                <a:cxn ang="0">
                  <a:pos x="76" y="6"/>
                </a:cxn>
                <a:cxn ang="0">
                  <a:pos x="112" y="38"/>
                </a:cxn>
                <a:cxn ang="0">
                  <a:pos x="112" y="62"/>
                </a:cxn>
                <a:cxn ang="0">
                  <a:pos x="130" y="58"/>
                </a:cxn>
                <a:cxn ang="0">
                  <a:pos x="150" y="76"/>
                </a:cxn>
                <a:cxn ang="0">
                  <a:pos x="162" y="94"/>
                </a:cxn>
                <a:cxn ang="0">
                  <a:pos x="156" y="112"/>
                </a:cxn>
                <a:cxn ang="0">
                  <a:pos x="156" y="128"/>
                </a:cxn>
                <a:cxn ang="0">
                  <a:pos x="144" y="138"/>
                </a:cxn>
                <a:cxn ang="0">
                  <a:pos x="128" y="134"/>
                </a:cxn>
                <a:cxn ang="0">
                  <a:pos x="126" y="158"/>
                </a:cxn>
                <a:cxn ang="0">
                  <a:pos x="132" y="188"/>
                </a:cxn>
                <a:cxn ang="0">
                  <a:pos x="152" y="200"/>
                </a:cxn>
                <a:cxn ang="0">
                  <a:pos x="170" y="246"/>
                </a:cxn>
                <a:cxn ang="0">
                  <a:pos x="148" y="250"/>
                </a:cxn>
                <a:cxn ang="0">
                  <a:pos x="122" y="264"/>
                </a:cxn>
                <a:cxn ang="0">
                  <a:pos x="108" y="262"/>
                </a:cxn>
                <a:cxn ang="0">
                  <a:pos x="90" y="276"/>
                </a:cxn>
                <a:cxn ang="0">
                  <a:pos x="58" y="250"/>
                </a:cxn>
                <a:cxn ang="0">
                  <a:pos x="68" y="238"/>
                </a:cxn>
                <a:cxn ang="0">
                  <a:pos x="54" y="224"/>
                </a:cxn>
                <a:cxn ang="0">
                  <a:pos x="62" y="200"/>
                </a:cxn>
                <a:cxn ang="0">
                  <a:pos x="62" y="186"/>
                </a:cxn>
                <a:cxn ang="0">
                  <a:pos x="74" y="166"/>
                </a:cxn>
                <a:cxn ang="0">
                  <a:pos x="58" y="154"/>
                </a:cxn>
                <a:cxn ang="0">
                  <a:pos x="48" y="142"/>
                </a:cxn>
                <a:cxn ang="0">
                  <a:pos x="56" y="124"/>
                </a:cxn>
              </a:cxnLst>
              <a:rect l="0" t="0" r="r" b="b"/>
              <a:pathLst>
                <a:path w="170" h="276">
                  <a:moveTo>
                    <a:pt x="56" y="124"/>
                  </a:moveTo>
                  <a:lnTo>
                    <a:pt x="28" y="126"/>
                  </a:lnTo>
                  <a:lnTo>
                    <a:pt x="0" y="102"/>
                  </a:lnTo>
                  <a:lnTo>
                    <a:pt x="6" y="86"/>
                  </a:lnTo>
                  <a:lnTo>
                    <a:pt x="8" y="60"/>
                  </a:lnTo>
                  <a:lnTo>
                    <a:pt x="34" y="52"/>
                  </a:lnTo>
                  <a:lnTo>
                    <a:pt x="36" y="24"/>
                  </a:lnTo>
                  <a:lnTo>
                    <a:pt x="56" y="0"/>
                  </a:lnTo>
                  <a:lnTo>
                    <a:pt x="64" y="6"/>
                  </a:lnTo>
                  <a:lnTo>
                    <a:pt x="76" y="6"/>
                  </a:lnTo>
                  <a:lnTo>
                    <a:pt x="112" y="38"/>
                  </a:lnTo>
                  <a:lnTo>
                    <a:pt x="112" y="62"/>
                  </a:lnTo>
                  <a:lnTo>
                    <a:pt x="130" y="58"/>
                  </a:lnTo>
                  <a:lnTo>
                    <a:pt x="150" y="76"/>
                  </a:lnTo>
                  <a:lnTo>
                    <a:pt x="162" y="94"/>
                  </a:lnTo>
                  <a:lnTo>
                    <a:pt x="156" y="112"/>
                  </a:lnTo>
                  <a:lnTo>
                    <a:pt x="156" y="128"/>
                  </a:lnTo>
                  <a:lnTo>
                    <a:pt x="144" y="138"/>
                  </a:lnTo>
                  <a:lnTo>
                    <a:pt x="128" y="134"/>
                  </a:lnTo>
                  <a:lnTo>
                    <a:pt x="126" y="158"/>
                  </a:lnTo>
                  <a:lnTo>
                    <a:pt x="132" y="188"/>
                  </a:lnTo>
                  <a:lnTo>
                    <a:pt x="152" y="200"/>
                  </a:lnTo>
                  <a:lnTo>
                    <a:pt x="170" y="246"/>
                  </a:lnTo>
                  <a:lnTo>
                    <a:pt x="148" y="250"/>
                  </a:lnTo>
                  <a:lnTo>
                    <a:pt x="122" y="264"/>
                  </a:lnTo>
                  <a:lnTo>
                    <a:pt x="108" y="262"/>
                  </a:lnTo>
                  <a:lnTo>
                    <a:pt x="90" y="276"/>
                  </a:lnTo>
                  <a:lnTo>
                    <a:pt x="58" y="250"/>
                  </a:lnTo>
                  <a:lnTo>
                    <a:pt x="68" y="238"/>
                  </a:lnTo>
                  <a:lnTo>
                    <a:pt x="54" y="224"/>
                  </a:lnTo>
                  <a:lnTo>
                    <a:pt x="62" y="200"/>
                  </a:lnTo>
                  <a:lnTo>
                    <a:pt x="62" y="186"/>
                  </a:lnTo>
                  <a:lnTo>
                    <a:pt x="74" y="166"/>
                  </a:lnTo>
                  <a:lnTo>
                    <a:pt x="58" y="154"/>
                  </a:lnTo>
                  <a:lnTo>
                    <a:pt x="48" y="142"/>
                  </a:lnTo>
                  <a:lnTo>
                    <a:pt x="56" y="1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7" name="Haiti">
              <a:extLst>
                <a:ext uri="{FF2B5EF4-FFF2-40B4-BE49-F238E27FC236}">
                  <a16:creationId xmlns="" xmlns:a16="http://schemas.microsoft.com/office/drawing/2014/main" id="{DBB1AC60-7350-4466-918B-6BC70E0BC0F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64070" y="3976649"/>
              <a:ext cx="81997" cy="64896"/>
            </a:xfrm>
            <a:custGeom>
              <a:avLst/>
              <a:gdLst/>
              <a:ahLst/>
              <a:cxnLst>
                <a:cxn ang="0">
                  <a:pos x="92" y="62"/>
                </a:cxn>
                <a:cxn ang="0">
                  <a:pos x="102" y="16"/>
                </a:cxn>
                <a:cxn ang="0">
                  <a:pos x="94" y="6"/>
                </a:cxn>
                <a:cxn ang="0">
                  <a:pos x="46" y="0"/>
                </a:cxn>
                <a:cxn ang="0">
                  <a:pos x="44" y="10"/>
                </a:cxn>
                <a:cxn ang="0">
                  <a:pos x="70" y="22"/>
                </a:cxn>
                <a:cxn ang="0">
                  <a:pos x="68" y="36"/>
                </a:cxn>
                <a:cxn ang="0">
                  <a:pos x="78" y="44"/>
                </a:cxn>
                <a:cxn ang="0">
                  <a:pos x="70" y="56"/>
                </a:cxn>
                <a:cxn ang="0">
                  <a:pos x="30" y="54"/>
                </a:cxn>
                <a:cxn ang="0">
                  <a:pos x="16" y="48"/>
                </a:cxn>
                <a:cxn ang="0">
                  <a:pos x="0" y="56"/>
                </a:cxn>
                <a:cxn ang="0">
                  <a:pos x="2" y="70"/>
                </a:cxn>
                <a:cxn ang="0">
                  <a:pos x="24" y="78"/>
                </a:cxn>
                <a:cxn ang="0">
                  <a:pos x="32" y="68"/>
                </a:cxn>
                <a:cxn ang="0">
                  <a:pos x="70" y="68"/>
                </a:cxn>
                <a:cxn ang="0">
                  <a:pos x="92" y="62"/>
                </a:cxn>
              </a:cxnLst>
              <a:rect l="0" t="0" r="r" b="b"/>
              <a:pathLst>
                <a:path w="102" h="78">
                  <a:moveTo>
                    <a:pt x="92" y="62"/>
                  </a:moveTo>
                  <a:lnTo>
                    <a:pt x="102" y="16"/>
                  </a:lnTo>
                  <a:lnTo>
                    <a:pt x="94" y="6"/>
                  </a:lnTo>
                  <a:lnTo>
                    <a:pt x="46" y="0"/>
                  </a:lnTo>
                  <a:lnTo>
                    <a:pt x="44" y="10"/>
                  </a:lnTo>
                  <a:lnTo>
                    <a:pt x="70" y="22"/>
                  </a:lnTo>
                  <a:lnTo>
                    <a:pt x="68" y="36"/>
                  </a:lnTo>
                  <a:lnTo>
                    <a:pt x="78" y="44"/>
                  </a:lnTo>
                  <a:lnTo>
                    <a:pt x="70" y="56"/>
                  </a:lnTo>
                  <a:lnTo>
                    <a:pt x="30" y="54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2" y="70"/>
                  </a:lnTo>
                  <a:lnTo>
                    <a:pt x="24" y="78"/>
                  </a:lnTo>
                  <a:lnTo>
                    <a:pt x="32" y="68"/>
                  </a:lnTo>
                  <a:lnTo>
                    <a:pt x="70" y="68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8" name="Honduras">
              <a:extLst>
                <a:ext uri="{FF2B5EF4-FFF2-40B4-BE49-F238E27FC236}">
                  <a16:creationId xmlns="" xmlns:a16="http://schemas.microsoft.com/office/drawing/2014/main" id="{D95F4AB6-BF35-4CFE-A9CF-345FF3311BF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23281" y="4118241"/>
              <a:ext cx="183517" cy="845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8" y="36"/>
                </a:cxn>
                <a:cxn ang="0">
                  <a:pos x="48" y="4"/>
                </a:cxn>
                <a:cxn ang="0">
                  <a:pos x="66" y="12"/>
                </a:cxn>
                <a:cxn ang="0">
                  <a:pos x="82" y="6"/>
                </a:cxn>
                <a:cxn ang="0">
                  <a:pos x="96" y="12"/>
                </a:cxn>
                <a:cxn ang="0">
                  <a:pos x="124" y="12"/>
                </a:cxn>
                <a:cxn ang="0">
                  <a:pos x="158" y="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8" y="6"/>
                </a:cxn>
                <a:cxn ang="0">
                  <a:pos x="220" y="14"/>
                </a:cxn>
                <a:cxn ang="0">
                  <a:pos x="214" y="20"/>
                </a:cxn>
                <a:cxn ang="0">
                  <a:pos x="216" y="26"/>
                </a:cxn>
                <a:cxn ang="0">
                  <a:pos x="228" y="32"/>
                </a:cxn>
                <a:cxn ang="0">
                  <a:pos x="216" y="46"/>
                </a:cxn>
                <a:cxn ang="0">
                  <a:pos x="174" y="48"/>
                </a:cxn>
                <a:cxn ang="0">
                  <a:pos x="160" y="64"/>
                </a:cxn>
                <a:cxn ang="0">
                  <a:pos x="128" y="76"/>
                </a:cxn>
                <a:cxn ang="0">
                  <a:pos x="102" y="80"/>
                </a:cxn>
                <a:cxn ang="0">
                  <a:pos x="98" y="102"/>
                </a:cxn>
                <a:cxn ang="0">
                  <a:pos x="86" y="104"/>
                </a:cxn>
                <a:cxn ang="0">
                  <a:pos x="74" y="104"/>
                </a:cxn>
                <a:cxn ang="0">
                  <a:pos x="68" y="80"/>
                </a:cxn>
                <a:cxn ang="0">
                  <a:pos x="46" y="76"/>
                </a:cxn>
                <a:cxn ang="0">
                  <a:pos x="26" y="64"/>
                </a:cxn>
                <a:cxn ang="0">
                  <a:pos x="0" y="54"/>
                </a:cxn>
              </a:cxnLst>
              <a:rect l="0" t="0" r="r" b="b"/>
              <a:pathLst>
                <a:path w="228" h="104">
                  <a:moveTo>
                    <a:pt x="0" y="54"/>
                  </a:moveTo>
                  <a:lnTo>
                    <a:pt x="8" y="36"/>
                  </a:lnTo>
                  <a:lnTo>
                    <a:pt x="48" y="4"/>
                  </a:lnTo>
                  <a:lnTo>
                    <a:pt x="66" y="12"/>
                  </a:lnTo>
                  <a:lnTo>
                    <a:pt x="82" y="6"/>
                  </a:lnTo>
                  <a:lnTo>
                    <a:pt x="96" y="12"/>
                  </a:lnTo>
                  <a:lnTo>
                    <a:pt x="124" y="12"/>
                  </a:lnTo>
                  <a:lnTo>
                    <a:pt x="158" y="2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8" y="6"/>
                  </a:lnTo>
                  <a:lnTo>
                    <a:pt x="220" y="14"/>
                  </a:lnTo>
                  <a:lnTo>
                    <a:pt x="214" y="20"/>
                  </a:lnTo>
                  <a:lnTo>
                    <a:pt x="216" y="26"/>
                  </a:lnTo>
                  <a:lnTo>
                    <a:pt x="228" y="32"/>
                  </a:lnTo>
                  <a:lnTo>
                    <a:pt x="216" y="46"/>
                  </a:lnTo>
                  <a:lnTo>
                    <a:pt x="174" y="48"/>
                  </a:lnTo>
                  <a:lnTo>
                    <a:pt x="160" y="64"/>
                  </a:lnTo>
                  <a:lnTo>
                    <a:pt x="128" y="76"/>
                  </a:lnTo>
                  <a:lnTo>
                    <a:pt x="102" y="80"/>
                  </a:lnTo>
                  <a:lnTo>
                    <a:pt x="98" y="102"/>
                  </a:lnTo>
                  <a:lnTo>
                    <a:pt x="86" y="104"/>
                  </a:lnTo>
                  <a:lnTo>
                    <a:pt x="74" y="104"/>
                  </a:lnTo>
                  <a:lnTo>
                    <a:pt x="68" y="80"/>
                  </a:lnTo>
                  <a:lnTo>
                    <a:pt x="46" y="76"/>
                  </a:lnTo>
                  <a:lnTo>
                    <a:pt x="26" y="6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9" name="Hong Kong">
              <a:extLst>
                <a:ext uri="{FF2B5EF4-FFF2-40B4-BE49-F238E27FC236}">
                  <a16:creationId xmlns="" xmlns:a16="http://schemas.microsoft.com/office/drawing/2014/main" id="{E28D4524-A33F-4D6D-88EA-92554E52938F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309270" y="3805559"/>
              <a:ext cx="27332" cy="27532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0" name="Hungary">
              <a:extLst>
                <a:ext uri="{FF2B5EF4-FFF2-40B4-BE49-F238E27FC236}">
                  <a16:creationId xmlns="" xmlns:a16="http://schemas.microsoft.com/office/drawing/2014/main" id="{EE92454D-8336-4FD5-8113-DB509673A96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96863" y="2784915"/>
              <a:ext cx="208897" cy="135692"/>
            </a:xfrm>
            <a:custGeom>
              <a:avLst/>
              <a:gdLst/>
              <a:ahLst/>
              <a:cxnLst>
                <a:cxn ang="0">
                  <a:pos x="154" y="144"/>
                </a:cxn>
                <a:cxn ang="0">
                  <a:pos x="170" y="140"/>
                </a:cxn>
                <a:cxn ang="0">
                  <a:pos x="190" y="132"/>
                </a:cxn>
                <a:cxn ang="0">
                  <a:pos x="208" y="106"/>
                </a:cxn>
                <a:cxn ang="0">
                  <a:pos x="222" y="68"/>
                </a:cxn>
                <a:cxn ang="0">
                  <a:pos x="236" y="54"/>
                </a:cxn>
                <a:cxn ang="0">
                  <a:pos x="252" y="52"/>
                </a:cxn>
                <a:cxn ang="0">
                  <a:pos x="256" y="36"/>
                </a:cxn>
                <a:cxn ang="0">
                  <a:pos x="242" y="26"/>
                </a:cxn>
                <a:cxn ang="0">
                  <a:pos x="232" y="4"/>
                </a:cxn>
                <a:cxn ang="0">
                  <a:pos x="216" y="14"/>
                </a:cxn>
                <a:cxn ang="0">
                  <a:pos x="202" y="2"/>
                </a:cxn>
                <a:cxn ang="0">
                  <a:pos x="190" y="4"/>
                </a:cxn>
                <a:cxn ang="0">
                  <a:pos x="170" y="0"/>
                </a:cxn>
                <a:cxn ang="0">
                  <a:pos x="160" y="4"/>
                </a:cxn>
                <a:cxn ang="0">
                  <a:pos x="144" y="18"/>
                </a:cxn>
                <a:cxn ang="0">
                  <a:pos x="106" y="18"/>
                </a:cxn>
                <a:cxn ang="0">
                  <a:pos x="100" y="34"/>
                </a:cxn>
                <a:cxn ang="0">
                  <a:pos x="54" y="34"/>
                </a:cxn>
                <a:cxn ang="0">
                  <a:pos x="46" y="26"/>
                </a:cxn>
                <a:cxn ang="0">
                  <a:pos x="38" y="38"/>
                </a:cxn>
                <a:cxn ang="0">
                  <a:pos x="34" y="58"/>
                </a:cxn>
                <a:cxn ang="0">
                  <a:pos x="16" y="52"/>
                </a:cxn>
                <a:cxn ang="0">
                  <a:pos x="10" y="66"/>
                </a:cxn>
                <a:cxn ang="0">
                  <a:pos x="4" y="84"/>
                </a:cxn>
                <a:cxn ang="0">
                  <a:pos x="0" y="102"/>
                </a:cxn>
                <a:cxn ang="0">
                  <a:pos x="2" y="130"/>
                </a:cxn>
                <a:cxn ang="0">
                  <a:pos x="10" y="134"/>
                </a:cxn>
                <a:cxn ang="0">
                  <a:pos x="14" y="146"/>
                </a:cxn>
                <a:cxn ang="0">
                  <a:pos x="64" y="166"/>
                </a:cxn>
                <a:cxn ang="0">
                  <a:pos x="98" y="162"/>
                </a:cxn>
                <a:cxn ang="0">
                  <a:pos x="134" y="140"/>
                </a:cxn>
                <a:cxn ang="0">
                  <a:pos x="154" y="144"/>
                </a:cxn>
              </a:cxnLst>
              <a:rect l="0" t="0" r="r" b="b"/>
              <a:pathLst>
                <a:path w="256" h="166">
                  <a:moveTo>
                    <a:pt x="154" y="144"/>
                  </a:moveTo>
                  <a:lnTo>
                    <a:pt x="170" y="140"/>
                  </a:lnTo>
                  <a:lnTo>
                    <a:pt x="190" y="132"/>
                  </a:lnTo>
                  <a:lnTo>
                    <a:pt x="208" y="106"/>
                  </a:lnTo>
                  <a:lnTo>
                    <a:pt x="222" y="68"/>
                  </a:lnTo>
                  <a:lnTo>
                    <a:pt x="236" y="54"/>
                  </a:lnTo>
                  <a:lnTo>
                    <a:pt x="252" y="52"/>
                  </a:lnTo>
                  <a:lnTo>
                    <a:pt x="256" y="36"/>
                  </a:lnTo>
                  <a:lnTo>
                    <a:pt x="242" y="26"/>
                  </a:lnTo>
                  <a:lnTo>
                    <a:pt x="232" y="4"/>
                  </a:lnTo>
                  <a:lnTo>
                    <a:pt x="216" y="14"/>
                  </a:lnTo>
                  <a:lnTo>
                    <a:pt x="202" y="2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60" y="4"/>
                  </a:lnTo>
                  <a:lnTo>
                    <a:pt x="144" y="18"/>
                  </a:lnTo>
                  <a:lnTo>
                    <a:pt x="106" y="18"/>
                  </a:lnTo>
                  <a:lnTo>
                    <a:pt x="100" y="34"/>
                  </a:lnTo>
                  <a:lnTo>
                    <a:pt x="54" y="34"/>
                  </a:lnTo>
                  <a:lnTo>
                    <a:pt x="46" y="26"/>
                  </a:lnTo>
                  <a:lnTo>
                    <a:pt x="38" y="38"/>
                  </a:lnTo>
                  <a:lnTo>
                    <a:pt x="34" y="58"/>
                  </a:lnTo>
                  <a:lnTo>
                    <a:pt x="16" y="52"/>
                  </a:lnTo>
                  <a:lnTo>
                    <a:pt x="10" y="66"/>
                  </a:lnTo>
                  <a:lnTo>
                    <a:pt x="4" y="84"/>
                  </a:lnTo>
                  <a:lnTo>
                    <a:pt x="0" y="102"/>
                  </a:lnTo>
                  <a:lnTo>
                    <a:pt x="2" y="130"/>
                  </a:lnTo>
                  <a:lnTo>
                    <a:pt x="10" y="134"/>
                  </a:lnTo>
                  <a:lnTo>
                    <a:pt x="14" y="146"/>
                  </a:lnTo>
                  <a:lnTo>
                    <a:pt x="64" y="166"/>
                  </a:lnTo>
                  <a:lnTo>
                    <a:pt x="98" y="162"/>
                  </a:lnTo>
                  <a:lnTo>
                    <a:pt x="134" y="140"/>
                  </a:lnTo>
                  <a:lnTo>
                    <a:pt x="154" y="14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1" name="Iceland">
              <a:extLst>
                <a:ext uri="{FF2B5EF4-FFF2-40B4-BE49-F238E27FC236}">
                  <a16:creationId xmlns="" xmlns:a16="http://schemas.microsoft.com/office/drawing/2014/main" id="{FB7D9D41-8651-4669-9C7E-38B51B7EAE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5198" y="1699373"/>
              <a:ext cx="322130" cy="226155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10" y="76"/>
                </a:cxn>
                <a:cxn ang="0">
                  <a:pos x="110" y="102"/>
                </a:cxn>
                <a:cxn ang="0">
                  <a:pos x="146" y="80"/>
                </a:cxn>
                <a:cxn ang="0">
                  <a:pos x="152" y="36"/>
                </a:cxn>
                <a:cxn ang="0">
                  <a:pos x="178" y="44"/>
                </a:cxn>
                <a:cxn ang="0">
                  <a:pos x="214" y="52"/>
                </a:cxn>
                <a:cxn ang="0">
                  <a:pos x="256" y="52"/>
                </a:cxn>
                <a:cxn ang="0">
                  <a:pos x="282" y="40"/>
                </a:cxn>
                <a:cxn ang="0">
                  <a:pos x="306" y="4"/>
                </a:cxn>
                <a:cxn ang="0">
                  <a:pos x="322" y="34"/>
                </a:cxn>
                <a:cxn ang="0">
                  <a:pos x="358" y="14"/>
                </a:cxn>
                <a:cxn ang="0">
                  <a:pos x="358" y="42"/>
                </a:cxn>
                <a:cxn ang="0">
                  <a:pos x="370" y="72"/>
                </a:cxn>
                <a:cxn ang="0">
                  <a:pos x="380" y="94"/>
                </a:cxn>
                <a:cxn ang="0">
                  <a:pos x="398" y="136"/>
                </a:cxn>
                <a:cxn ang="0">
                  <a:pos x="392" y="156"/>
                </a:cxn>
                <a:cxn ang="0">
                  <a:pos x="370" y="178"/>
                </a:cxn>
                <a:cxn ang="0">
                  <a:pos x="328" y="188"/>
                </a:cxn>
                <a:cxn ang="0">
                  <a:pos x="316" y="216"/>
                </a:cxn>
                <a:cxn ang="0">
                  <a:pos x="298" y="240"/>
                </a:cxn>
                <a:cxn ang="0">
                  <a:pos x="246" y="268"/>
                </a:cxn>
                <a:cxn ang="0">
                  <a:pos x="214" y="278"/>
                </a:cxn>
                <a:cxn ang="0">
                  <a:pos x="116" y="242"/>
                </a:cxn>
                <a:cxn ang="0">
                  <a:pos x="84" y="244"/>
                </a:cxn>
                <a:cxn ang="0">
                  <a:pos x="62" y="230"/>
                </a:cxn>
                <a:cxn ang="0">
                  <a:pos x="86" y="182"/>
                </a:cxn>
                <a:cxn ang="0">
                  <a:pos x="72" y="168"/>
                </a:cxn>
                <a:cxn ang="0">
                  <a:pos x="16" y="180"/>
                </a:cxn>
                <a:cxn ang="0">
                  <a:pos x="36" y="152"/>
                </a:cxn>
                <a:cxn ang="0">
                  <a:pos x="76" y="124"/>
                </a:cxn>
                <a:cxn ang="0">
                  <a:pos x="66" y="94"/>
                </a:cxn>
                <a:cxn ang="0">
                  <a:pos x="0" y="106"/>
                </a:cxn>
                <a:cxn ang="0">
                  <a:pos x="16" y="88"/>
                </a:cxn>
                <a:cxn ang="0">
                  <a:pos x="26" y="62"/>
                </a:cxn>
                <a:cxn ang="0">
                  <a:pos x="32" y="26"/>
                </a:cxn>
                <a:cxn ang="0">
                  <a:pos x="58" y="34"/>
                </a:cxn>
              </a:cxnLst>
              <a:rect l="0" t="0" r="r" b="b"/>
              <a:pathLst>
                <a:path w="398" h="278">
                  <a:moveTo>
                    <a:pt x="38" y="6"/>
                  </a:moveTo>
                  <a:lnTo>
                    <a:pt x="68" y="0"/>
                  </a:lnTo>
                  <a:lnTo>
                    <a:pt x="108" y="46"/>
                  </a:lnTo>
                  <a:lnTo>
                    <a:pt x="110" y="76"/>
                  </a:lnTo>
                  <a:lnTo>
                    <a:pt x="104" y="82"/>
                  </a:lnTo>
                  <a:lnTo>
                    <a:pt x="110" y="102"/>
                  </a:lnTo>
                  <a:lnTo>
                    <a:pt x="120" y="108"/>
                  </a:lnTo>
                  <a:lnTo>
                    <a:pt x="146" y="80"/>
                  </a:lnTo>
                  <a:lnTo>
                    <a:pt x="140" y="42"/>
                  </a:lnTo>
                  <a:lnTo>
                    <a:pt x="152" y="36"/>
                  </a:lnTo>
                  <a:lnTo>
                    <a:pt x="174" y="64"/>
                  </a:lnTo>
                  <a:lnTo>
                    <a:pt x="178" y="44"/>
                  </a:lnTo>
                  <a:lnTo>
                    <a:pt x="200" y="34"/>
                  </a:lnTo>
                  <a:lnTo>
                    <a:pt x="214" y="52"/>
                  </a:lnTo>
                  <a:lnTo>
                    <a:pt x="228" y="34"/>
                  </a:lnTo>
                  <a:lnTo>
                    <a:pt x="256" y="52"/>
                  </a:lnTo>
                  <a:lnTo>
                    <a:pt x="264" y="34"/>
                  </a:lnTo>
                  <a:lnTo>
                    <a:pt x="282" y="40"/>
                  </a:lnTo>
                  <a:lnTo>
                    <a:pt x="282" y="6"/>
                  </a:lnTo>
                  <a:lnTo>
                    <a:pt x="306" y="4"/>
                  </a:lnTo>
                  <a:lnTo>
                    <a:pt x="320" y="20"/>
                  </a:lnTo>
                  <a:lnTo>
                    <a:pt x="322" y="34"/>
                  </a:lnTo>
                  <a:lnTo>
                    <a:pt x="334" y="38"/>
                  </a:lnTo>
                  <a:lnTo>
                    <a:pt x="358" y="14"/>
                  </a:lnTo>
                  <a:lnTo>
                    <a:pt x="374" y="12"/>
                  </a:lnTo>
                  <a:lnTo>
                    <a:pt x="358" y="42"/>
                  </a:lnTo>
                  <a:lnTo>
                    <a:pt x="370" y="54"/>
                  </a:lnTo>
                  <a:lnTo>
                    <a:pt x="370" y="72"/>
                  </a:lnTo>
                  <a:lnTo>
                    <a:pt x="380" y="78"/>
                  </a:lnTo>
                  <a:lnTo>
                    <a:pt x="380" y="94"/>
                  </a:lnTo>
                  <a:lnTo>
                    <a:pt x="398" y="98"/>
                  </a:lnTo>
                  <a:lnTo>
                    <a:pt x="398" y="136"/>
                  </a:lnTo>
                  <a:lnTo>
                    <a:pt x="390" y="140"/>
                  </a:lnTo>
                  <a:lnTo>
                    <a:pt x="392" y="156"/>
                  </a:lnTo>
                  <a:lnTo>
                    <a:pt x="376" y="166"/>
                  </a:lnTo>
                  <a:lnTo>
                    <a:pt x="370" y="178"/>
                  </a:lnTo>
                  <a:lnTo>
                    <a:pt x="352" y="192"/>
                  </a:lnTo>
                  <a:lnTo>
                    <a:pt x="328" y="188"/>
                  </a:lnTo>
                  <a:lnTo>
                    <a:pt x="328" y="202"/>
                  </a:lnTo>
                  <a:lnTo>
                    <a:pt x="316" y="216"/>
                  </a:lnTo>
                  <a:lnTo>
                    <a:pt x="312" y="228"/>
                  </a:lnTo>
                  <a:lnTo>
                    <a:pt x="298" y="240"/>
                  </a:lnTo>
                  <a:lnTo>
                    <a:pt x="256" y="244"/>
                  </a:lnTo>
                  <a:lnTo>
                    <a:pt x="246" y="268"/>
                  </a:lnTo>
                  <a:lnTo>
                    <a:pt x="228" y="270"/>
                  </a:lnTo>
                  <a:lnTo>
                    <a:pt x="214" y="278"/>
                  </a:lnTo>
                  <a:lnTo>
                    <a:pt x="132" y="248"/>
                  </a:lnTo>
                  <a:lnTo>
                    <a:pt x="116" y="242"/>
                  </a:lnTo>
                  <a:lnTo>
                    <a:pt x="112" y="234"/>
                  </a:lnTo>
                  <a:lnTo>
                    <a:pt x="84" y="244"/>
                  </a:lnTo>
                  <a:lnTo>
                    <a:pt x="60" y="244"/>
                  </a:lnTo>
                  <a:lnTo>
                    <a:pt x="62" y="230"/>
                  </a:lnTo>
                  <a:lnTo>
                    <a:pt x="86" y="214"/>
                  </a:lnTo>
                  <a:lnTo>
                    <a:pt x="86" y="182"/>
                  </a:lnTo>
                  <a:lnTo>
                    <a:pt x="74" y="186"/>
                  </a:lnTo>
                  <a:lnTo>
                    <a:pt x="72" y="168"/>
                  </a:lnTo>
                  <a:lnTo>
                    <a:pt x="28" y="174"/>
                  </a:lnTo>
                  <a:lnTo>
                    <a:pt x="16" y="180"/>
                  </a:lnTo>
                  <a:lnTo>
                    <a:pt x="10" y="164"/>
                  </a:lnTo>
                  <a:lnTo>
                    <a:pt x="36" y="152"/>
                  </a:lnTo>
                  <a:lnTo>
                    <a:pt x="76" y="136"/>
                  </a:lnTo>
                  <a:lnTo>
                    <a:pt x="76" y="124"/>
                  </a:lnTo>
                  <a:lnTo>
                    <a:pt x="94" y="110"/>
                  </a:lnTo>
                  <a:lnTo>
                    <a:pt x="66" y="94"/>
                  </a:lnTo>
                  <a:lnTo>
                    <a:pt x="32" y="110"/>
                  </a:lnTo>
                  <a:lnTo>
                    <a:pt x="0" y="106"/>
                  </a:lnTo>
                  <a:lnTo>
                    <a:pt x="2" y="90"/>
                  </a:lnTo>
                  <a:lnTo>
                    <a:pt x="16" y="88"/>
                  </a:lnTo>
                  <a:lnTo>
                    <a:pt x="16" y="74"/>
                  </a:lnTo>
                  <a:lnTo>
                    <a:pt x="26" y="62"/>
                  </a:lnTo>
                  <a:lnTo>
                    <a:pt x="22" y="40"/>
                  </a:lnTo>
                  <a:lnTo>
                    <a:pt x="32" y="26"/>
                  </a:lnTo>
                  <a:lnTo>
                    <a:pt x="46" y="36"/>
                  </a:lnTo>
                  <a:lnTo>
                    <a:pt x="58" y="34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2" name="India">
              <a:extLst>
                <a:ext uri="{FF2B5EF4-FFF2-40B4-BE49-F238E27FC236}">
                  <a16:creationId xmlns="" xmlns:a16="http://schemas.microsoft.com/office/drawing/2014/main" id="{27B4088C-ACB2-4437-AFE5-B152F8D4A271}"/>
                </a:ext>
              </a:extLst>
            </p:cNvPr>
            <p:cNvSpPr>
              <a:spLocks/>
            </p:cNvSpPr>
            <p:nvPr/>
          </p:nvSpPr>
          <p:spPr bwMode="gray">
            <a:xfrm>
              <a:off x="7899706" y="3325718"/>
              <a:ext cx="896106" cy="971480"/>
            </a:xfrm>
            <a:custGeom>
              <a:avLst/>
              <a:gdLst/>
              <a:ahLst/>
              <a:cxnLst>
                <a:cxn ang="0">
                  <a:pos x="72" y="616"/>
                </a:cxn>
                <a:cxn ang="0">
                  <a:pos x="110" y="702"/>
                </a:cxn>
                <a:cxn ang="0">
                  <a:pos x="172" y="670"/>
                </a:cxn>
                <a:cxn ang="0">
                  <a:pos x="244" y="938"/>
                </a:cxn>
                <a:cxn ang="0">
                  <a:pos x="294" y="1064"/>
                </a:cxn>
                <a:cxn ang="0">
                  <a:pos x="336" y="1166"/>
                </a:cxn>
                <a:cxn ang="0">
                  <a:pos x="392" y="1158"/>
                </a:cxn>
                <a:cxn ang="0">
                  <a:pos x="430" y="1110"/>
                </a:cxn>
                <a:cxn ang="0">
                  <a:pos x="460" y="1022"/>
                </a:cxn>
                <a:cxn ang="0">
                  <a:pos x="460" y="900"/>
                </a:cxn>
                <a:cxn ang="0">
                  <a:pos x="500" y="882"/>
                </a:cxn>
                <a:cxn ang="0">
                  <a:pos x="530" y="838"/>
                </a:cxn>
                <a:cxn ang="0">
                  <a:pos x="658" y="724"/>
                </a:cxn>
                <a:cxn ang="0">
                  <a:pos x="712" y="694"/>
                </a:cxn>
                <a:cxn ang="0">
                  <a:pos x="752" y="652"/>
                </a:cxn>
                <a:cxn ang="0">
                  <a:pos x="800" y="654"/>
                </a:cxn>
                <a:cxn ang="0">
                  <a:pos x="806" y="604"/>
                </a:cxn>
                <a:cxn ang="0">
                  <a:pos x="778" y="520"/>
                </a:cxn>
                <a:cxn ang="0">
                  <a:pos x="780" y="496"/>
                </a:cxn>
                <a:cxn ang="0">
                  <a:pos x="784" y="450"/>
                </a:cxn>
                <a:cxn ang="0">
                  <a:pos x="826" y="460"/>
                </a:cxn>
                <a:cxn ang="0">
                  <a:pos x="868" y="488"/>
                </a:cxn>
                <a:cxn ang="0">
                  <a:pos x="914" y="542"/>
                </a:cxn>
                <a:cxn ang="0">
                  <a:pos x="910" y="582"/>
                </a:cxn>
                <a:cxn ang="0">
                  <a:pos x="936" y="618"/>
                </a:cxn>
                <a:cxn ang="0">
                  <a:pos x="968" y="594"/>
                </a:cxn>
                <a:cxn ang="0">
                  <a:pos x="1008" y="504"/>
                </a:cxn>
                <a:cxn ang="0">
                  <a:pos x="1084" y="416"/>
                </a:cxn>
                <a:cxn ang="0">
                  <a:pos x="1104" y="374"/>
                </a:cxn>
                <a:cxn ang="0">
                  <a:pos x="1052" y="336"/>
                </a:cxn>
                <a:cxn ang="0">
                  <a:pos x="944" y="370"/>
                </a:cxn>
                <a:cxn ang="0">
                  <a:pos x="914" y="416"/>
                </a:cxn>
                <a:cxn ang="0">
                  <a:pos x="830" y="436"/>
                </a:cxn>
                <a:cxn ang="0">
                  <a:pos x="794" y="390"/>
                </a:cxn>
                <a:cxn ang="0">
                  <a:pos x="758" y="450"/>
                </a:cxn>
                <a:cxn ang="0">
                  <a:pos x="632" y="418"/>
                </a:cxn>
                <a:cxn ang="0">
                  <a:pos x="490" y="368"/>
                </a:cxn>
                <a:cxn ang="0">
                  <a:pos x="458" y="302"/>
                </a:cxn>
                <a:cxn ang="0">
                  <a:pos x="420" y="238"/>
                </a:cxn>
                <a:cxn ang="0">
                  <a:pos x="424" y="186"/>
                </a:cxn>
                <a:cxn ang="0">
                  <a:pos x="412" y="136"/>
                </a:cxn>
                <a:cxn ang="0">
                  <a:pos x="412" y="28"/>
                </a:cxn>
                <a:cxn ang="0">
                  <a:pos x="342" y="24"/>
                </a:cxn>
                <a:cxn ang="0">
                  <a:pos x="278" y="72"/>
                </a:cxn>
                <a:cxn ang="0">
                  <a:pos x="212" y="98"/>
                </a:cxn>
                <a:cxn ang="0">
                  <a:pos x="278" y="184"/>
                </a:cxn>
                <a:cxn ang="0">
                  <a:pos x="232" y="252"/>
                </a:cxn>
                <a:cxn ang="0">
                  <a:pos x="196" y="330"/>
                </a:cxn>
                <a:cxn ang="0">
                  <a:pos x="120" y="384"/>
                </a:cxn>
                <a:cxn ang="0">
                  <a:pos x="70" y="402"/>
                </a:cxn>
                <a:cxn ang="0">
                  <a:pos x="74" y="462"/>
                </a:cxn>
                <a:cxn ang="0">
                  <a:pos x="116" y="520"/>
                </a:cxn>
                <a:cxn ang="0">
                  <a:pos x="84" y="536"/>
                </a:cxn>
                <a:cxn ang="0">
                  <a:pos x="28" y="552"/>
                </a:cxn>
                <a:cxn ang="0">
                  <a:pos x="34" y="600"/>
                </a:cxn>
              </a:cxnLst>
              <a:rect l="0" t="0" r="r" b="b"/>
              <a:pathLst>
                <a:path w="1104" h="1190">
                  <a:moveTo>
                    <a:pt x="34" y="600"/>
                  </a:moveTo>
                  <a:lnTo>
                    <a:pt x="54" y="598"/>
                  </a:lnTo>
                  <a:lnTo>
                    <a:pt x="96" y="584"/>
                  </a:lnTo>
                  <a:lnTo>
                    <a:pt x="72" y="616"/>
                  </a:lnTo>
                  <a:lnTo>
                    <a:pt x="60" y="616"/>
                  </a:lnTo>
                  <a:lnTo>
                    <a:pt x="32" y="626"/>
                  </a:lnTo>
                  <a:lnTo>
                    <a:pt x="88" y="688"/>
                  </a:lnTo>
                  <a:lnTo>
                    <a:pt x="110" y="702"/>
                  </a:lnTo>
                  <a:lnTo>
                    <a:pt x="152" y="676"/>
                  </a:lnTo>
                  <a:lnTo>
                    <a:pt x="158" y="638"/>
                  </a:lnTo>
                  <a:lnTo>
                    <a:pt x="168" y="620"/>
                  </a:lnTo>
                  <a:lnTo>
                    <a:pt x="172" y="670"/>
                  </a:lnTo>
                  <a:lnTo>
                    <a:pt x="182" y="736"/>
                  </a:lnTo>
                  <a:lnTo>
                    <a:pt x="186" y="792"/>
                  </a:lnTo>
                  <a:lnTo>
                    <a:pt x="206" y="870"/>
                  </a:lnTo>
                  <a:lnTo>
                    <a:pt x="244" y="938"/>
                  </a:lnTo>
                  <a:lnTo>
                    <a:pt x="252" y="992"/>
                  </a:lnTo>
                  <a:lnTo>
                    <a:pt x="276" y="1026"/>
                  </a:lnTo>
                  <a:lnTo>
                    <a:pt x="280" y="1046"/>
                  </a:lnTo>
                  <a:lnTo>
                    <a:pt x="294" y="1064"/>
                  </a:lnTo>
                  <a:lnTo>
                    <a:pt x="304" y="1098"/>
                  </a:lnTo>
                  <a:lnTo>
                    <a:pt x="320" y="1146"/>
                  </a:lnTo>
                  <a:lnTo>
                    <a:pt x="330" y="1146"/>
                  </a:lnTo>
                  <a:lnTo>
                    <a:pt x="336" y="1166"/>
                  </a:lnTo>
                  <a:lnTo>
                    <a:pt x="358" y="1188"/>
                  </a:lnTo>
                  <a:lnTo>
                    <a:pt x="372" y="1190"/>
                  </a:lnTo>
                  <a:lnTo>
                    <a:pt x="390" y="1174"/>
                  </a:lnTo>
                  <a:lnTo>
                    <a:pt x="392" y="1158"/>
                  </a:lnTo>
                  <a:lnTo>
                    <a:pt x="402" y="1146"/>
                  </a:lnTo>
                  <a:lnTo>
                    <a:pt x="426" y="1146"/>
                  </a:lnTo>
                  <a:lnTo>
                    <a:pt x="414" y="1132"/>
                  </a:lnTo>
                  <a:lnTo>
                    <a:pt x="430" y="1110"/>
                  </a:lnTo>
                  <a:lnTo>
                    <a:pt x="430" y="1100"/>
                  </a:lnTo>
                  <a:lnTo>
                    <a:pt x="452" y="1092"/>
                  </a:lnTo>
                  <a:lnTo>
                    <a:pt x="448" y="1036"/>
                  </a:lnTo>
                  <a:lnTo>
                    <a:pt x="460" y="1022"/>
                  </a:lnTo>
                  <a:lnTo>
                    <a:pt x="462" y="1008"/>
                  </a:lnTo>
                  <a:lnTo>
                    <a:pt x="472" y="986"/>
                  </a:lnTo>
                  <a:lnTo>
                    <a:pt x="458" y="942"/>
                  </a:lnTo>
                  <a:lnTo>
                    <a:pt x="460" y="900"/>
                  </a:lnTo>
                  <a:lnTo>
                    <a:pt x="466" y="886"/>
                  </a:lnTo>
                  <a:lnTo>
                    <a:pt x="482" y="878"/>
                  </a:lnTo>
                  <a:lnTo>
                    <a:pt x="490" y="884"/>
                  </a:lnTo>
                  <a:lnTo>
                    <a:pt x="500" y="882"/>
                  </a:lnTo>
                  <a:lnTo>
                    <a:pt x="504" y="870"/>
                  </a:lnTo>
                  <a:lnTo>
                    <a:pt x="518" y="866"/>
                  </a:lnTo>
                  <a:lnTo>
                    <a:pt x="540" y="848"/>
                  </a:lnTo>
                  <a:lnTo>
                    <a:pt x="530" y="838"/>
                  </a:lnTo>
                  <a:lnTo>
                    <a:pt x="610" y="778"/>
                  </a:lnTo>
                  <a:lnTo>
                    <a:pt x="646" y="740"/>
                  </a:lnTo>
                  <a:lnTo>
                    <a:pt x="650" y="722"/>
                  </a:lnTo>
                  <a:lnTo>
                    <a:pt x="658" y="724"/>
                  </a:lnTo>
                  <a:lnTo>
                    <a:pt x="658" y="732"/>
                  </a:lnTo>
                  <a:lnTo>
                    <a:pt x="680" y="728"/>
                  </a:lnTo>
                  <a:lnTo>
                    <a:pt x="702" y="706"/>
                  </a:lnTo>
                  <a:lnTo>
                    <a:pt x="712" y="694"/>
                  </a:lnTo>
                  <a:lnTo>
                    <a:pt x="708" y="674"/>
                  </a:lnTo>
                  <a:lnTo>
                    <a:pt x="730" y="654"/>
                  </a:lnTo>
                  <a:lnTo>
                    <a:pt x="754" y="634"/>
                  </a:lnTo>
                  <a:lnTo>
                    <a:pt x="752" y="652"/>
                  </a:lnTo>
                  <a:lnTo>
                    <a:pt x="768" y="652"/>
                  </a:lnTo>
                  <a:lnTo>
                    <a:pt x="780" y="640"/>
                  </a:lnTo>
                  <a:lnTo>
                    <a:pt x="786" y="654"/>
                  </a:lnTo>
                  <a:lnTo>
                    <a:pt x="800" y="654"/>
                  </a:lnTo>
                  <a:lnTo>
                    <a:pt x="804" y="644"/>
                  </a:lnTo>
                  <a:lnTo>
                    <a:pt x="812" y="650"/>
                  </a:lnTo>
                  <a:lnTo>
                    <a:pt x="820" y="650"/>
                  </a:lnTo>
                  <a:lnTo>
                    <a:pt x="806" y="604"/>
                  </a:lnTo>
                  <a:lnTo>
                    <a:pt x="788" y="564"/>
                  </a:lnTo>
                  <a:lnTo>
                    <a:pt x="794" y="550"/>
                  </a:lnTo>
                  <a:lnTo>
                    <a:pt x="772" y="532"/>
                  </a:lnTo>
                  <a:lnTo>
                    <a:pt x="778" y="520"/>
                  </a:lnTo>
                  <a:lnTo>
                    <a:pt x="788" y="520"/>
                  </a:lnTo>
                  <a:lnTo>
                    <a:pt x="796" y="504"/>
                  </a:lnTo>
                  <a:lnTo>
                    <a:pt x="786" y="494"/>
                  </a:lnTo>
                  <a:lnTo>
                    <a:pt x="780" y="496"/>
                  </a:lnTo>
                  <a:lnTo>
                    <a:pt x="764" y="480"/>
                  </a:lnTo>
                  <a:lnTo>
                    <a:pt x="772" y="466"/>
                  </a:lnTo>
                  <a:lnTo>
                    <a:pt x="770" y="452"/>
                  </a:lnTo>
                  <a:lnTo>
                    <a:pt x="784" y="450"/>
                  </a:lnTo>
                  <a:lnTo>
                    <a:pt x="794" y="456"/>
                  </a:lnTo>
                  <a:lnTo>
                    <a:pt x="808" y="448"/>
                  </a:lnTo>
                  <a:lnTo>
                    <a:pt x="816" y="460"/>
                  </a:lnTo>
                  <a:lnTo>
                    <a:pt x="826" y="460"/>
                  </a:lnTo>
                  <a:lnTo>
                    <a:pt x="834" y="472"/>
                  </a:lnTo>
                  <a:lnTo>
                    <a:pt x="836" y="486"/>
                  </a:lnTo>
                  <a:lnTo>
                    <a:pt x="850" y="492"/>
                  </a:lnTo>
                  <a:lnTo>
                    <a:pt x="868" y="488"/>
                  </a:lnTo>
                  <a:lnTo>
                    <a:pt x="946" y="490"/>
                  </a:lnTo>
                  <a:lnTo>
                    <a:pt x="944" y="506"/>
                  </a:lnTo>
                  <a:lnTo>
                    <a:pt x="926" y="532"/>
                  </a:lnTo>
                  <a:lnTo>
                    <a:pt x="914" y="542"/>
                  </a:lnTo>
                  <a:lnTo>
                    <a:pt x="900" y="550"/>
                  </a:lnTo>
                  <a:lnTo>
                    <a:pt x="894" y="562"/>
                  </a:lnTo>
                  <a:lnTo>
                    <a:pt x="892" y="572"/>
                  </a:lnTo>
                  <a:lnTo>
                    <a:pt x="910" y="582"/>
                  </a:lnTo>
                  <a:lnTo>
                    <a:pt x="914" y="566"/>
                  </a:lnTo>
                  <a:lnTo>
                    <a:pt x="922" y="560"/>
                  </a:lnTo>
                  <a:lnTo>
                    <a:pt x="932" y="566"/>
                  </a:lnTo>
                  <a:lnTo>
                    <a:pt x="936" y="618"/>
                  </a:lnTo>
                  <a:lnTo>
                    <a:pt x="938" y="640"/>
                  </a:lnTo>
                  <a:lnTo>
                    <a:pt x="954" y="642"/>
                  </a:lnTo>
                  <a:lnTo>
                    <a:pt x="954" y="608"/>
                  </a:lnTo>
                  <a:lnTo>
                    <a:pt x="968" y="594"/>
                  </a:lnTo>
                  <a:lnTo>
                    <a:pt x="966" y="562"/>
                  </a:lnTo>
                  <a:lnTo>
                    <a:pt x="964" y="540"/>
                  </a:lnTo>
                  <a:lnTo>
                    <a:pt x="982" y="542"/>
                  </a:lnTo>
                  <a:lnTo>
                    <a:pt x="1008" y="504"/>
                  </a:lnTo>
                  <a:lnTo>
                    <a:pt x="1008" y="478"/>
                  </a:lnTo>
                  <a:lnTo>
                    <a:pt x="1046" y="420"/>
                  </a:lnTo>
                  <a:lnTo>
                    <a:pt x="1072" y="404"/>
                  </a:lnTo>
                  <a:lnTo>
                    <a:pt x="1084" y="416"/>
                  </a:lnTo>
                  <a:lnTo>
                    <a:pt x="1094" y="410"/>
                  </a:lnTo>
                  <a:lnTo>
                    <a:pt x="1090" y="394"/>
                  </a:lnTo>
                  <a:lnTo>
                    <a:pt x="1102" y="386"/>
                  </a:lnTo>
                  <a:lnTo>
                    <a:pt x="1104" y="374"/>
                  </a:lnTo>
                  <a:lnTo>
                    <a:pt x="1086" y="370"/>
                  </a:lnTo>
                  <a:lnTo>
                    <a:pt x="1074" y="376"/>
                  </a:lnTo>
                  <a:lnTo>
                    <a:pt x="1068" y="348"/>
                  </a:lnTo>
                  <a:lnTo>
                    <a:pt x="1052" y="336"/>
                  </a:lnTo>
                  <a:lnTo>
                    <a:pt x="1036" y="342"/>
                  </a:lnTo>
                  <a:lnTo>
                    <a:pt x="1000" y="328"/>
                  </a:lnTo>
                  <a:lnTo>
                    <a:pt x="956" y="354"/>
                  </a:lnTo>
                  <a:lnTo>
                    <a:pt x="944" y="370"/>
                  </a:lnTo>
                  <a:lnTo>
                    <a:pt x="904" y="380"/>
                  </a:lnTo>
                  <a:lnTo>
                    <a:pt x="896" y="400"/>
                  </a:lnTo>
                  <a:lnTo>
                    <a:pt x="906" y="404"/>
                  </a:lnTo>
                  <a:lnTo>
                    <a:pt x="914" y="416"/>
                  </a:lnTo>
                  <a:lnTo>
                    <a:pt x="902" y="430"/>
                  </a:lnTo>
                  <a:lnTo>
                    <a:pt x="880" y="430"/>
                  </a:lnTo>
                  <a:lnTo>
                    <a:pt x="850" y="430"/>
                  </a:lnTo>
                  <a:lnTo>
                    <a:pt x="830" y="436"/>
                  </a:lnTo>
                  <a:lnTo>
                    <a:pt x="804" y="436"/>
                  </a:lnTo>
                  <a:lnTo>
                    <a:pt x="802" y="418"/>
                  </a:lnTo>
                  <a:lnTo>
                    <a:pt x="792" y="402"/>
                  </a:lnTo>
                  <a:lnTo>
                    <a:pt x="794" y="390"/>
                  </a:lnTo>
                  <a:lnTo>
                    <a:pt x="782" y="384"/>
                  </a:lnTo>
                  <a:lnTo>
                    <a:pt x="766" y="388"/>
                  </a:lnTo>
                  <a:lnTo>
                    <a:pt x="764" y="434"/>
                  </a:lnTo>
                  <a:lnTo>
                    <a:pt x="758" y="450"/>
                  </a:lnTo>
                  <a:lnTo>
                    <a:pt x="740" y="454"/>
                  </a:lnTo>
                  <a:lnTo>
                    <a:pt x="712" y="446"/>
                  </a:lnTo>
                  <a:lnTo>
                    <a:pt x="676" y="442"/>
                  </a:lnTo>
                  <a:lnTo>
                    <a:pt x="632" y="418"/>
                  </a:lnTo>
                  <a:lnTo>
                    <a:pt x="618" y="408"/>
                  </a:lnTo>
                  <a:lnTo>
                    <a:pt x="592" y="414"/>
                  </a:lnTo>
                  <a:lnTo>
                    <a:pt x="558" y="410"/>
                  </a:lnTo>
                  <a:lnTo>
                    <a:pt x="490" y="368"/>
                  </a:lnTo>
                  <a:lnTo>
                    <a:pt x="484" y="354"/>
                  </a:lnTo>
                  <a:lnTo>
                    <a:pt x="456" y="346"/>
                  </a:lnTo>
                  <a:lnTo>
                    <a:pt x="458" y="328"/>
                  </a:lnTo>
                  <a:lnTo>
                    <a:pt x="458" y="302"/>
                  </a:lnTo>
                  <a:lnTo>
                    <a:pt x="474" y="278"/>
                  </a:lnTo>
                  <a:lnTo>
                    <a:pt x="476" y="264"/>
                  </a:lnTo>
                  <a:lnTo>
                    <a:pt x="452" y="246"/>
                  </a:lnTo>
                  <a:lnTo>
                    <a:pt x="420" y="238"/>
                  </a:lnTo>
                  <a:lnTo>
                    <a:pt x="416" y="214"/>
                  </a:lnTo>
                  <a:lnTo>
                    <a:pt x="404" y="200"/>
                  </a:lnTo>
                  <a:lnTo>
                    <a:pt x="398" y="178"/>
                  </a:lnTo>
                  <a:lnTo>
                    <a:pt x="424" y="186"/>
                  </a:lnTo>
                  <a:lnTo>
                    <a:pt x="438" y="174"/>
                  </a:lnTo>
                  <a:lnTo>
                    <a:pt x="424" y="162"/>
                  </a:lnTo>
                  <a:lnTo>
                    <a:pt x="424" y="146"/>
                  </a:lnTo>
                  <a:lnTo>
                    <a:pt x="412" y="136"/>
                  </a:lnTo>
                  <a:lnTo>
                    <a:pt x="416" y="100"/>
                  </a:lnTo>
                  <a:lnTo>
                    <a:pt x="422" y="68"/>
                  </a:lnTo>
                  <a:lnTo>
                    <a:pt x="412" y="54"/>
                  </a:lnTo>
                  <a:lnTo>
                    <a:pt x="412" y="28"/>
                  </a:lnTo>
                  <a:lnTo>
                    <a:pt x="388" y="16"/>
                  </a:lnTo>
                  <a:lnTo>
                    <a:pt x="364" y="2"/>
                  </a:lnTo>
                  <a:lnTo>
                    <a:pt x="346" y="0"/>
                  </a:lnTo>
                  <a:lnTo>
                    <a:pt x="342" y="24"/>
                  </a:lnTo>
                  <a:lnTo>
                    <a:pt x="342" y="48"/>
                  </a:lnTo>
                  <a:lnTo>
                    <a:pt x="330" y="70"/>
                  </a:lnTo>
                  <a:lnTo>
                    <a:pt x="308" y="62"/>
                  </a:lnTo>
                  <a:lnTo>
                    <a:pt x="278" y="72"/>
                  </a:lnTo>
                  <a:lnTo>
                    <a:pt x="252" y="74"/>
                  </a:lnTo>
                  <a:lnTo>
                    <a:pt x="226" y="62"/>
                  </a:lnTo>
                  <a:lnTo>
                    <a:pt x="216" y="76"/>
                  </a:lnTo>
                  <a:lnTo>
                    <a:pt x="212" y="98"/>
                  </a:lnTo>
                  <a:lnTo>
                    <a:pt x="220" y="150"/>
                  </a:lnTo>
                  <a:lnTo>
                    <a:pt x="246" y="160"/>
                  </a:lnTo>
                  <a:lnTo>
                    <a:pt x="248" y="176"/>
                  </a:lnTo>
                  <a:lnTo>
                    <a:pt x="278" y="184"/>
                  </a:lnTo>
                  <a:lnTo>
                    <a:pt x="248" y="218"/>
                  </a:lnTo>
                  <a:lnTo>
                    <a:pt x="256" y="240"/>
                  </a:lnTo>
                  <a:lnTo>
                    <a:pt x="248" y="248"/>
                  </a:lnTo>
                  <a:lnTo>
                    <a:pt x="232" y="252"/>
                  </a:lnTo>
                  <a:lnTo>
                    <a:pt x="218" y="260"/>
                  </a:lnTo>
                  <a:lnTo>
                    <a:pt x="226" y="278"/>
                  </a:lnTo>
                  <a:lnTo>
                    <a:pt x="206" y="292"/>
                  </a:lnTo>
                  <a:lnTo>
                    <a:pt x="196" y="330"/>
                  </a:lnTo>
                  <a:lnTo>
                    <a:pt x="174" y="346"/>
                  </a:lnTo>
                  <a:lnTo>
                    <a:pt x="160" y="350"/>
                  </a:lnTo>
                  <a:lnTo>
                    <a:pt x="140" y="380"/>
                  </a:lnTo>
                  <a:lnTo>
                    <a:pt x="120" y="384"/>
                  </a:lnTo>
                  <a:lnTo>
                    <a:pt x="104" y="396"/>
                  </a:lnTo>
                  <a:lnTo>
                    <a:pt x="88" y="386"/>
                  </a:lnTo>
                  <a:lnTo>
                    <a:pt x="74" y="386"/>
                  </a:lnTo>
                  <a:lnTo>
                    <a:pt x="70" y="402"/>
                  </a:lnTo>
                  <a:lnTo>
                    <a:pt x="50" y="426"/>
                  </a:lnTo>
                  <a:lnTo>
                    <a:pt x="60" y="440"/>
                  </a:lnTo>
                  <a:lnTo>
                    <a:pt x="78" y="446"/>
                  </a:lnTo>
                  <a:lnTo>
                    <a:pt x="74" y="462"/>
                  </a:lnTo>
                  <a:lnTo>
                    <a:pt x="88" y="482"/>
                  </a:lnTo>
                  <a:lnTo>
                    <a:pt x="100" y="484"/>
                  </a:lnTo>
                  <a:lnTo>
                    <a:pt x="116" y="510"/>
                  </a:lnTo>
                  <a:lnTo>
                    <a:pt x="116" y="520"/>
                  </a:lnTo>
                  <a:lnTo>
                    <a:pt x="120" y="532"/>
                  </a:lnTo>
                  <a:lnTo>
                    <a:pt x="108" y="540"/>
                  </a:lnTo>
                  <a:lnTo>
                    <a:pt x="100" y="528"/>
                  </a:lnTo>
                  <a:lnTo>
                    <a:pt x="84" y="536"/>
                  </a:lnTo>
                  <a:lnTo>
                    <a:pt x="62" y="542"/>
                  </a:lnTo>
                  <a:lnTo>
                    <a:pt x="44" y="542"/>
                  </a:lnTo>
                  <a:lnTo>
                    <a:pt x="30" y="536"/>
                  </a:lnTo>
                  <a:lnTo>
                    <a:pt x="28" y="552"/>
                  </a:lnTo>
                  <a:lnTo>
                    <a:pt x="12" y="554"/>
                  </a:lnTo>
                  <a:lnTo>
                    <a:pt x="0" y="568"/>
                  </a:lnTo>
                  <a:lnTo>
                    <a:pt x="14" y="576"/>
                  </a:lnTo>
                  <a:lnTo>
                    <a:pt x="34" y="6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3" name="Indonesia">
              <a:extLst>
                <a:ext uri="{FF2B5EF4-FFF2-40B4-BE49-F238E27FC236}">
                  <a16:creationId xmlns="" xmlns:a16="http://schemas.microsoft.com/office/drawing/2014/main" id="{95FE749F-1070-4FA3-BC67-5872140C73F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733338" y="4364062"/>
              <a:ext cx="1427134" cy="507372"/>
            </a:xfrm>
            <a:custGeom>
              <a:avLst/>
              <a:gdLst/>
              <a:ahLst/>
              <a:cxnLst>
                <a:cxn ang="0">
                  <a:pos x="170" y="94"/>
                </a:cxn>
                <a:cxn ang="0">
                  <a:pos x="242" y="140"/>
                </a:cxn>
                <a:cxn ang="0">
                  <a:pos x="320" y="202"/>
                </a:cxn>
                <a:cxn ang="0">
                  <a:pos x="338" y="272"/>
                </a:cxn>
                <a:cxn ang="0">
                  <a:pos x="420" y="352"/>
                </a:cxn>
                <a:cxn ang="0">
                  <a:pos x="356" y="460"/>
                </a:cxn>
                <a:cxn ang="0">
                  <a:pos x="280" y="384"/>
                </a:cxn>
                <a:cxn ang="0">
                  <a:pos x="162" y="220"/>
                </a:cxn>
                <a:cxn ang="0">
                  <a:pos x="92" y="132"/>
                </a:cxn>
                <a:cxn ang="0">
                  <a:pos x="84" y="192"/>
                </a:cxn>
                <a:cxn ang="0">
                  <a:pos x="100" y="184"/>
                </a:cxn>
                <a:cxn ang="0">
                  <a:pos x="544" y="142"/>
                </a:cxn>
                <a:cxn ang="0">
                  <a:pos x="542" y="226"/>
                </a:cxn>
                <a:cxn ang="0">
                  <a:pos x="576" y="330"/>
                </a:cxn>
                <a:cxn ang="0">
                  <a:pos x="684" y="346"/>
                </a:cxn>
                <a:cxn ang="0">
                  <a:pos x="794" y="356"/>
                </a:cxn>
                <a:cxn ang="0">
                  <a:pos x="826" y="258"/>
                </a:cxn>
                <a:cxn ang="0">
                  <a:pos x="902" y="186"/>
                </a:cxn>
                <a:cxn ang="0">
                  <a:pos x="854" y="52"/>
                </a:cxn>
                <a:cxn ang="0">
                  <a:pos x="760" y="162"/>
                </a:cxn>
                <a:cxn ang="0">
                  <a:pos x="666" y="184"/>
                </a:cxn>
                <a:cxn ang="0">
                  <a:pos x="562" y="132"/>
                </a:cxn>
                <a:cxn ang="0">
                  <a:pos x="464" y="512"/>
                </a:cxn>
                <a:cxn ang="0">
                  <a:pos x="666" y="544"/>
                </a:cxn>
                <a:cxn ang="0">
                  <a:pos x="792" y="550"/>
                </a:cxn>
                <a:cxn ang="0">
                  <a:pos x="694" y="498"/>
                </a:cxn>
                <a:cxn ang="0">
                  <a:pos x="524" y="478"/>
                </a:cxn>
                <a:cxn ang="0">
                  <a:pos x="806" y="550"/>
                </a:cxn>
                <a:cxn ang="0">
                  <a:pos x="804" y="536"/>
                </a:cxn>
                <a:cxn ang="0">
                  <a:pos x="920" y="560"/>
                </a:cxn>
                <a:cxn ang="0">
                  <a:pos x="944" y="598"/>
                </a:cxn>
                <a:cxn ang="0">
                  <a:pos x="944" y="598"/>
                </a:cxn>
                <a:cxn ang="0">
                  <a:pos x="1006" y="548"/>
                </a:cxn>
                <a:cxn ang="0">
                  <a:pos x="934" y="270"/>
                </a:cxn>
                <a:cxn ang="0">
                  <a:pos x="944" y="406"/>
                </a:cxn>
                <a:cxn ang="0">
                  <a:pos x="972" y="330"/>
                </a:cxn>
                <a:cxn ang="0">
                  <a:pos x="1026" y="414"/>
                </a:cxn>
                <a:cxn ang="0">
                  <a:pos x="1038" y="362"/>
                </a:cxn>
                <a:cxn ang="0">
                  <a:pos x="1058" y="262"/>
                </a:cxn>
                <a:cxn ang="0">
                  <a:pos x="1010" y="256"/>
                </a:cxn>
                <a:cxn ang="0">
                  <a:pos x="974" y="212"/>
                </a:cxn>
                <a:cxn ang="0">
                  <a:pos x="1156" y="142"/>
                </a:cxn>
                <a:cxn ang="0">
                  <a:pos x="1010" y="172"/>
                </a:cxn>
                <a:cxn ang="0">
                  <a:pos x="1242" y="196"/>
                </a:cxn>
                <a:cxn ang="0">
                  <a:pos x="1256" y="202"/>
                </a:cxn>
                <a:cxn ang="0">
                  <a:pos x="1268" y="164"/>
                </a:cxn>
                <a:cxn ang="0">
                  <a:pos x="1242" y="180"/>
                </a:cxn>
                <a:cxn ang="0">
                  <a:pos x="1338" y="350"/>
                </a:cxn>
                <a:cxn ang="0">
                  <a:pos x="1240" y="340"/>
                </a:cxn>
                <a:cxn ang="0">
                  <a:pos x="1182" y="334"/>
                </a:cxn>
                <a:cxn ang="0">
                  <a:pos x="1582" y="302"/>
                </a:cxn>
                <a:cxn ang="0">
                  <a:pos x="1420" y="228"/>
                </a:cxn>
                <a:cxn ang="0">
                  <a:pos x="1448" y="308"/>
                </a:cxn>
                <a:cxn ang="0">
                  <a:pos x="1464" y="368"/>
                </a:cxn>
                <a:cxn ang="0">
                  <a:pos x="1718" y="526"/>
                </a:cxn>
                <a:cxn ang="0">
                  <a:pos x="1146" y="590"/>
                </a:cxn>
                <a:cxn ang="0">
                  <a:pos x="1080" y="618"/>
                </a:cxn>
              </a:cxnLst>
              <a:rect l="0" t="0" r="r" b="b"/>
              <a:pathLst>
                <a:path w="1758" h="622">
                  <a:moveTo>
                    <a:pt x="0" y="0"/>
                  </a:moveTo>
                  <a:lnTo>
                    <a:pt x="14" y="0"/>
                  </a:lnTo>
                  <a:lnTo>
                    <a:pt x="50" y="18"/>
                  </a:lnTo>
                  <a:lnTo>
                    <a:pt x="96" y="10"/>
                  </a:lnTo>
                  <a:lnTo>
                    <a:pt x="170" y="94"/>
                  </a:lnTo>
                  <a:lnTo>
                    <a:pt x="176" y="94"/>
                  </a:lnTo>
                  <a:lnTo>
                    <a:pt x="188" y="120"/>
                  </a:lnTo>
                  <a:lnTo>
                    <a:pt x="200" y="114"/>
                  </a:lnTo>
                  <a:lnTo>
                    <a:pt x="224" y="140"/>
                  </a:lnTo>
                  <a:lnTo>
                    <a:pt x="242" y="140"/>
                  </a:lnTo>
                  <a:lnTo>
                    <a:pt x="248" y="162"/>
                  </a:lnTo>
                  <a:lnTo>
                    <a:pt x="262" y="162"/>
                  </a:lnTo>
                  <a:lnTo>
                    <a:pt x="298" y="196"/>
                  </a:lnTo>
                  <a:lnTo>
                    <a:pt x="302" y="210"/>
                  </a:lnTo>
                  <a:lnTo>
                    <a:pt x="320" y="202"/>
                  </a:lnTo>
                  <a:lnTo>
                    <a:pt x="332" y="218"/>
                  </a:lnTo>
                  <a:lnTo>
                    <a:pt x="304" y="234"/>
                  </a:lnTo>
                  <a:lnTo>
                    <a:pt x="334" y="240"/>
                  </a:lnTo>
                  <a:lnTo>
                    <a:pt x="318" y="252"/>
                  </a:lnTo>
                  <a:lnTo>
                    <a:pt x="338" y="272"/>
                  </a:lnTo>
                  <a:lnTo>
                    <a:pt x="358" y="266"/>
                  </a:lnTo>
                  <a:lnTo>
                    <a:pt x="368" y="300"/>
                  </a:lnTo>
                  <a:lnTo>
                    <a:pt x="398" y="306"/>
                  </a:lnTo>
                  <a:lnTo>
                    <a:pt x="406" y="324"/>
                  </a:lnTo>
                  <a:lnTo>
                    <a:pt x="420" y="352"/>
                  </a:lnTo>
                  <a:lnTo>
                    <a:pt x="416" y="448"/>
                  </a:lnTo>
                  <a:lnTo>
                    <a:pt x="396" y="424"/>
                  </a:lnTo>
                  <a:lnTo>
                    <a:pt x="386" y="454"/>
                  </a:lnTo>
                  <a:lnTo>
                    <a:pt x="362" y="440"/>
                  </a:lnTo>
                  <a:lnTo>
                    <a:pt x="356" y="460"/>
                  </a:lnTo>
                  <a:lnTo>
                    <a:pt x="340" y="450"/>
                  </a:lnTo>
                  <a:lnTo>
                    <a:pt x="332" y="428"/>
                  </a:lnTo>
                  <a:lnTo>
                    <a:pt x="296" y="404"/>
                  </a:lnTo>
                  <a:lnTo>
                    <a:pt x="292" y="390"/>
                  </a:lnTo>
                  <a:lnTo>
                    <a:pt x="280" y="384"/>
                  </a:lnTo>
                  <a:lnTo>
                    <a:pt x="278" y="370"/>
                  </a:lnTo>
                  <a:lnTo>
                    <a:pt x="230" y="322"/>
                  </a:lnTo>
                  <a:lnTo>
                    <a:pt x="228" y="296"/>
                  </a:lnTo>
                  <a:lnTo>
                    <a:pt x="178" y="224"/>
                  </a:lnTo>
                  <a:lnTo>
                    <a:pt x="162" y="220"/>
                  </a:lnTo>
                  <a:lnTo>
                    <a:pt x="148" y="172"/>
                  </a:lnTo>
                  <a:lnTo>
                    <a:pt x="140" y="170"/>
                  </a:lnTo>
                  <a:lnTo>
                    <a:pt x="146" y="156"/>
                  </a:lnTo>
                  <a:lnTo>
                    <a:pt x="110" y="134"/>
                  </a:lnTo>
                  <a:lnTo>
                    <a:pt x="92" y="132"/>
                  </a:lnTo>
                  <a:lnTo>
                    <a:pt x="90" y="110"/>
                  </a:lnTo>
                  <a:lnTo>
                    <a:pt x="64" y="74"/>
                  </a:lnTo>
                  <a:lnTo>
                    <a:pt x="18" y="44"/>
                  </a:lnTo>
                  <a:lnTo>
                    <a:pt x="0" y="0"/>
                  </a:lnTo>
                  <a:close/>
                  <a:moveTo>
                    <a:pt x="84" y="192"/>
                  </a:moveTo>
                  <a:lnTo>
                    <a:pt x="96" y="194"/>
                  </a:lnTo>
                  <a:lnTo>
                    <a:pt x="96" y="210"/>
                  </a:lnTo>
                  <a:lnTo>
                    <a:pt x="108" y="210"/>
                  </a:lnTo>
                  <a:lnTo>
                    <a:pt x="112" y="192"/>
                  </a:lnTo>
                  <a:lnTo>
                    <a:pt x="100" y="184"/>
                  </a:lnTo>
                  <a:lnTo>
                    <a:pt x="92" y="168"/>
                  </a:lnTo>
                  <a:lnTo>
                    <a:pt x="72" y="170"/>
                  </a:lnTo>
                  <a:lnTo>
                    <a:pt x="84" y="192"/>
                  </a:lnTo>
                  <a:close/>
                  <a:moveTo>
                    <a:pt x="562" y="132"/>
                  </a:moveTo>
                  <a:lnTo>
                    <a:pt x="544" y="142"/>
                  </a:lnTo>
                  <a:lnTo>
                    <a:pt x="542" y="158"/>
                  </a:lnTo>
                  <a:lnTo>
                    <a:pt x="532" y="178"/>
                  </a:lnTo>
                  <a:lnTo>
                    <a:pt x="540" y="204"/>
                  </a:lnTo>
                  <a:lnTo>
                    <a:pt x="548" y="214"/>
                  </a:lnTo>
                  <a:lnTo>
                    <a:pt x="542" y="226"/>
                  </a:lnTo>
                  <a:lnTo>
                    <a:pt x="550" y="248"/>
                  </a:lnTo>
                  <a:lnTo>
                    <a:pt x="584" y="272"/>
                  </a:lnTo>
                  <a:lnTo>
                    <a:pt x="574" y="292"/>
                  </a:lnTo>
                  <a:lnTo>
                    <a:pt x="584" y="316"/>
                  </a:lnTo>
                  <a:lnTo>
                    <a:pt x="576" y="330"/>
                  </a:lnTo>
                  <a:lnTo>
                    <a:pt x="590" y="340"/>
                  </a:lnTo>
                  <a:lnTo>
                    <a:pt x="646" y="336"/>
                  </a:lnTo>
                  <a:lnTo>
                    <a:pt x="646" y="358"/>
                  </a:lnTo>
                  <a:lnTo>
                    <a:pt x="666" y="350"/>
                  </a:lnTo>
                  <a:lnTo>
                    <a:pt x="684" y="346"/>
                  </a:lnTo>
                  <a:lnTo>
                    <a:pt x="698" y="330"/>
                  </a:lnTo>
                  <a:lnTo>
                    <a:pt x="706" y="342"/>
                  </a:lnTo>
                  <a:lnTo>
                    <a:pt x="752" y="370"/>
                  </a:lnTo>
                  <a:lnTo>
                    <a:pt x="752" y="384"/>
                  </a:lnTo>
                  <a:lnTo>
                    <a:pt x="794" y="356"/>
                  </a:lnTo>
                  <a:lnTo>
                    <a:pt x="798" y="336"/>
                  </a:lnTo>
                  <a:lnTo>
                    <a:pt x="810" y="334"/>
                  </a:lnTo>
                  <a:lnTo>
                    <a:pt x="810" y="286"/>
                  </a:lnTo>
                  <a:lnTo>
                    <a:pt x="822" y="272"/>
                  </a:lnTo>
                  <a:lnTo>
                    <a:pt x="826" y="258"/>
                  </a:lnTo>
                  <a:lnTo>
                    <a:pt x="838" y="260"/>
                  </a:lnTo>
                  <a:lnTo>
                    <a:pt x="858" y="244"/>
                  </a:lnTo>
                  <a:lnTo>
                    <a:pt x="858" y="224"/>
                  </a:lnTo>
                  <a:lnTo>
                    <a:pt x="876" y="180"/>
                  </a:lnTo>
                  <a:lnTo>
                    <a:pt x="902" y="186"/>
                  </a:lnTo>
                  <a:lnTo>
                    <a:pt x="924" y="176"/>
                  </a:lnTo>
                  <a:lnTo>
                    <a:pt x="884" y="154"/>
                  </a:lnTo>
                  <a:lnTo>
                    <a:pt x="870" y="138"/>
                  </a:lnTo>
                  <a:lnTo>
                    <a:pt x="866" y="102"/>
                  </a:lnTo>
                  <a:lnTo>
                    <a:pt x="854" y="52"/>
                  </a:lnTo>
                  <a:lnTo>
                    <a:pt x="808" y="48"/>
                  </a:lnTo>
                  <a:lnTo>
                    <a:pt x="792" y="54"/>
                  </a:lnTo>
                  <a:lnTo>
                    <a:pt x="776" y="104"/>
                  </a:lnTo>
                  <a:lnTo>
                    <a:pt x="762" y="114"/>
                  </a:lnTo>
                  <a:lnTo>
                    <a:pt x="760" y="162"/>
                  </a:lnTo>
                  <a:lnTo>
                    <a:pt x="746" y="172"/>
                  </a:lnTo>
                  <a:lnTo>
                    <a:pt x="712" y="172"/>
                  </a:lnTo>
                  <a:lnTo>
                    <a:pt x="702" y="162"/>
                  </a:lnTo>
                  <a:lnTo>
                    <a:pt x="678" y="168"/>
                  </a:lnTo>
                  <a:lnTo>
                    <a:pt x="666" y="184"/>
                  </a:lnTo>
                  <a:lnTo>
                    <a:pt x="650" y="188"/>
                  </a:lnTo>
                  <a:lnTo>
                    <a:pt x="634" y="182"/>
                  </a:lnTo>
                  <a:lnTo>
                    <a:pt x="610" y="190"/>
                  </a:lnTo>
                  <a:lnTo>
                    <a:pt x="570" y="152"/>
                  </a:lnTo>
                  <a:lnTo>
                    <a:pt x="562" y="132"/>
                  </a:lnTo>
                  <a:close/>
                  <a:moveTo>
                    <a:pt x="410" y="494"/>
                  </a:moveTo>
                  <a:lnTo>
                    <a:pt x="430" y="490"/>
                  </a:lnTo>
                  <a:lnTo>
                    <a:pt x="444" y="492"/>
                  </a:lnTo>
                  <a:lnTo>
                    <a:pt x="436" y="512"/>
                  </a:lnTo>
                  <a:lnTo>
                    <a:pt x="464" y="512"/>
                  </a:lnTo>
                  <a:lnTo>
                    <a:pt x="510" y="528"/>
                  </a:lnTo>
                  <a:lnTo>
                    <a:pt x="530" y="518"/>
                  </a:lnTo>
                  <a:lnTo>
                    <a:pt x="612" y="534"/>
                  </a:lnTo>
                  <a:lnTo>
                    <a:pt x="634" y="530"/>
                  </a:lnTo>
                  <a:lnTo>
                    <a:pt x="666" y="544"/>
                  </a:lnTo>
                  <a:lnTo>
                    <a:pt x="694" y="542"/>
                  </a:lnTo>
                  <a:lnTo>
                    <a:pt x="732" y="548"/>
                  </a:lnTo>
                  <a:lnTo>
                    <a:pt x="752" y="546"/>
                  </a:lnTo>
                  <a:lnTo>
                    <a:pt x="774" y="564"/>
                  </a:lnTo>
                  <a:lnTo>
                    <a:pt x="792" y="550"/>
                  </a:lnTo>
                  <a:lnTo>
                    <a:pt x="782" y="532"/>
                  </a:lnTo>
                  <a:lnTo>
                    <a:pt x="748" y="532"/>
                  </a:lnTo>
                  <a:lnTo>
                    <a:pt x="746" y="512"/>
                  </a:lnTo>
                  <a:lnTo>
                    <a:pt x="702" y="508"/>
                  </a:lnTo>
                  <a:lnTo>
                    <a:pt x="694" y="498"/>
                  </a:lnTo>
                  <a:lnTo>
                    <a:pt x="672" y="488"/>
                  </a:lnTo>
                  <a:lnTo>
                    <a:pt x="632" y="462"/>
                  </a:lnTo>
                  <a:lnTo>
                    <a:pt x="612" y="462"/>
                  </a:lnTo>
                  <a:lnTo>
                    <a:pt x="596" y="488"/>
                  </a:lnTo>
                  <a:lnTo>
                    <a:pt x="524" y="478"/>
                  </a:lnTo>
                  <a:lnTo>
                    <a:pt x="520" y="460"/>
                  </a:lnTo>
                  <a:lnTo>
                    <a:pt x="442" y="452"/>
                  </a:lnTo>
                  <a:lnTo>
                    <a:pt x="394" y="492"/>
                  </a:lnTo>
                  <a:lnTo>
                    <a:pt x="410" y="494"/>
                  </a:lnTo>
                  <a:close/>
                  <a:moveTo>
                    <a:pt x="806" y="550"/>
                  </a:moveTo>
                  <a:lnTo>
                    <a:pt x="798" y="564"/>
                  </a:lnTo>
                  <a:lnTo>
                    <a:pt x="816" y="566"/>
                  </a:lnTo>
                  <a:lnTo>
                    <a:pt x="824" y="558"/>
                  </a:lnTo>
                  <a:lnTo>
                    <a:pt x="830" y="538"/>
                  </a:lnTo>
                  <a:lnTo>
                    <a:pt x="804" y="536"/>
                  </a:lnTo>
                  <a:lnTo>
                    <a:pt x="806" y="550"/>
                  </a:lnTo>
                  <a:close/>
                  <a:moveTo>
                    <a:pt x="840" y="552"/>
                  </a:moveTo>
                  <a:lnTo>
                    <a:pt x="842" y="574"/>
                  </a:lnTo>
                  <a:lnTo>
                    <a:pt x="850" y="570"/>
                  </a:lnTo>
                  <a:lnTo>
                    <a:pt x="920" y="560"/>
                  </a:lnTo>
                  <a:lnTo>
                    <a:pt x="916" y="536"/>
                  </a:lnTo>
                  <a:lnTo>
                    <a:pt x="888" y="534"/>
                  </a:lnTo>
                  <a:lnTo>
                    <a:pt x="870" y="548"/>
                  </a:lnTo>
                  <a:lnTo>
                    <a:pt x="840" y="552"/>
                  </a:lnTo>
                  <a:close/>
                  <a:moveTo>
                    <a:pt x="944" y="598"/>
                  </a:moveTo>
                  <a:lnTo>
                    <a:pt x="974" y="622"/>
                  </a:lnTo>
                  <a:lnTo>
                    <a:pt x="986" y="612"/>
                  </a:lnTo>
                  <a:lnTo>
                    <a:pt x="960" y="584"/>
                  </a:lnTo>
                  <a:lnTo>
                    <a:pt x="920" y="584"/>
                  </a:lnTo>
                  <a:lnTo>
                    <a:pt x="944" y="598"/>
                  </a:lnTo>
                  <a:close/>
                  <a:moveTo>
                    <a:pt x="956" y="564"/>
                  </a:moveTo>
                  <a:lnTo>
                    <a:pt x="996" y="568"/>
                  </a:lnTo>
                  <a:lnTo>
                    <a:pt x="1054" y="552"/>
                  </a:lnTo>
                  <a:lnTo>
                    <a:pt x="1062" y="538"/>
                  </a:lnTo>
                  <a:lnTo>
                    <a:pt x="1006" y="548"/>
                  </a:lnTo>
                  <a:lnTo>
                    <a:pt x="972" y="542"/>
                  </a:lnTo>
                  <a:lnTo>
                    <a:pt x="936" y="554"/>
                  </a:lnTo>
                  <a:lnTo>
                    <a:pt x="956" y="564"/>
                  </a:lnTo>
                  <a:close/>
                  <a:moveTo>
                    <a:pt x="946" y="240"/>
                  </a:moveTo>
                  <a:lnTo>
                    <a:pt x="934" y="270"/>
                  </a:lnTo>
                  <a:lnTo>
                    <a:pt x="918" y="318"/>
                  </a:lnTo>
                  <a:lnTo>
                    <a:pt x="922" y="354"/>
                  </a:lnTo>
                  <a:lnTo>
                    <a:pt x="934" y="354"/>
                  </a:lnTo>
                  <a:lnTo>
                    <a:pt x="944" y="380"/>
                  </a:lnTo>
                  <a:lnTo>
                    <a:pt x="944" y="406"/>
                  </a:lnTo>
                  <a:lnTo>
                    <a:pt x="936" y="430"/>
                  </a:lnTo>
                  <a:lnTo>
                    <a:pt x="962" y="444"/>
                  </a:lnTo>
                  <a:lnTo>
                    <a:pt x="982" y="430"/>
                  </a:lnTo>
                  <a:lnTo>
                    <a:pt x="970" y="370"/>
                  </a:lnTo>
                  <a:lnTo>
                    <a:pt x="972" y="330"/>
                  </a:lnTo>
                  <a:lnTo>
                    <a:pt x="992" y="328"/>
                  </a:lnTo>
                  <a:lnTo>
                    <a:pt x="992" y="358"/>
                  </a:lnTo>
                  <a:lnTo>
                    <a:pt x="1018" y="374"/>
                  </a:lnTo>
                  <a:lnTo>
                    <a:pt x="1008" y="402"/>
                  </a:lnTo>
                  <a:lnTo>
                    <a:pt x="1026" y="414"/>
                  </a:lnTo>
                  <a:lnTo>
                    <a:pt x="1040" y="394"/>
                  </a:lnTo>
                  <a:lnTo>
                    <a:pt x="1056" y="400"/>
                  </a:lnTo>
                  <a:lnTo>
                    <a:pt x="1064" y="380"/>
                  </a:lnTo>
                  <a:lnTo>
                    <a:pt x="1046" y="382"/>
                  </a:lnTo>
                  <a:lnTo>
                    <a:pt x="1038" y="362"/>
                  </a:lnTo>
                  <a:lnTo>
                    <a:pt x="1046" y="346"/>
                  </a:lnTo>
                  <a:lnTo>
                    <a:pt x="996" y="294"/>
                  </a:lnTo>
                  <a:lnTo>
                    <a:pt x="1016" y="292"/>
                  </a:lnTo>
                  <a:lnTo>
                    <a:pt x="1046" y="276"/>
                  </a:lnTo>
                  <a:lnTo>
                    <a:pt x="1058" y="262"/>
                  </a:lnTo>
                  <a:lnTo>
                    <a:pt x="1074" y="268"/>
                  </a:lnTo>
                  <a:lnTo>
                    <a:pt x="1084" y="260"/>
                  </a:lnTo>
                  <a:lnTo>
                    <a:pt x="1080" y="250"/>
                  </a:lnTo>
                  <a:lnTo>
                    <a:pt x="1058" y="250"/>
                  </a:lnTo>
                  <a:lnTo>
                    <a:pt x="1010" y="256"/>
                  </a:lnTo>
                  <a:lnTo>
                    <a:pt x="992" y="274"/>
                  </a:lnTo>
                  <a:lnTo>
                    <a:pt x="976" y="274"/>
                  </a:lnTo>
                  <a:lnTo>
                    <a:pt x="972" y="258"/>
                  </a:lnTo>
                  <a:lnTo>
                    <a:pt x="964" y="248"/>
                  </a:lnTo>
                  <a:lnTo>
                    <a:pt x="974" y="212"/>
                  </a:lnTo>
                  <a:lnTo>
                    <a:pt x="1000" y="204"/>
                  </a:lnTo>
                  <a:lnTo>
                    <a:pt x="1076" y="212"/>
                  </a:lnTo>
                  <a:lnTo>
                    <a:pt x="1118" y="200"/>
                  </a:lnTo>
                  <a:lnTo>
                    <a:pt x="1148" y="166"/>
                  </a:lnTo>
                  <a:lnTo>
                    <a:pt x="1156" y="142"/>
                  </a:lnTo>
                  <a:lnTo>
                    <a:pt x="1148" y="136"/>
                  </a:lnTo>
                  <a:lnTo>
                    <a:pt x="1138" y="140"/>
                  </a:lnTo>
                  <a:lnTo>
                    <a:pt x="1102" y="180"/>
                  </a:lnTo>
                  <a:lnTo>
                    <a:pt x="1066" y="182"/>
                  </a:lnTo>
                  <a:lnTo>
                    <a:pt x="1010" y="172"/>
                  </a:lnTo>
                  <a:lnTo>
                    <a:pt x="992" y="172"/>
                  </a:lnTo>
                  <a:lnTo>
                    <a:pt x="980" y="192"/>
                  </a:lnTo>
                  <a:lnTo>
                    <a:pt x="932" y="228"/>
                  </a:lnTo>
                  <a:lnTo>
                    <a:pt x="946" y="240"/>
                  </a:lnTo>
                  <a:close/>
                  <a:moveTo>
                    <a:pt x="1242" y="196"/>
                  </a:moveTo>
                  <a:lnTo>
                    <a:pt x="1240" y="236"/>
                  </a:lnTo>
                  <a:lnTo>
                    <a:pt x="1262" y="254"/>
                  </a:lnTo>
                  <a:lnTo>
                    <a:pt x="1270" y="246"/>
                  </a:lnTo>
                  <a:lnTo>
                    <a:pt x="1256" y="226"/>
                  </a:lnTo>
                  <a:lnTo>
                    <a:pt x="1256" y="202"/>
                  </a:lnTo>
                  <a:lnTo>
                    <a:pt x="1300" y="204"/>
                  </a:lnTo>
                  <a:lnTo>
                    <a:pt x="1264" y="184"/>
                  </a:lnTo>
                  <a:lnTo>
                    <a:pt x="1280" y="166"/>
                  </a:lnTo>
                  <a:lnTo>
                    <a:pt x="1290" y="152"/>
                  </a:lnTo>
                  <a:lnTo>
                    <a:pt x="1268" y="164"/>
                  </a:lnTo>
                  <a:lnTo>
                    <a:pt x="1252" y="164"/>
                  </a:lnTo>
                  <a:lnTo>
                    <a:pt x="1258" y="146"/>
                  </a:lnTo>
                  <a:lnTo>
                    <a:pt x="1250" y="126"/>
                  </a:lnTo>
                  <a:lnTo>
                    <a:pt x="1238" y="148"/>
                  </a:lnTo>
                  <a:lnTo>
                    <a:pt x="1242" y="180"/>
                  </a:lnTo>
                  <a:lnTo>
                    <a:pt x="1228" y="180"/>
                  </a:lnTo>
                  <a:lnTo>
                    <a:pt x="1242" y="196"/>
                  </a:lnTo>
                  <a:close/>
                  <a:moveTo>
                    <a:pt x="1276" y="346"/>
                  </a:moveTo>
                  <a:lnTo>
                    <a:pt x="1312" y="348"/>
                  </a:lnTo>
                  <a:lnTo>
                    <a:pt x="1338" y="350"/>
                  </a:lnTo>
                  <a:lnTo>
                    <a:pt x="1366" y="358"/>
                  </a:lnTo>
                  <a:lnTo>
                    <a:pt x="1348" y="328"/>
                  </a:lnTo>
                  <a:lnTo>
                    <a:pt x="1320" y="324"/>
                  </a:lnTo>
                  <a:lnTo>
                    <a:pt x="1272" y="328"/>
                  </a:lnTo>
                  <a:lnTo>
                    <a:pt x="1240" y="340"/>
                  </a:lnTo>
                  <a:lnTo>
                    <a:pt x="1276" y="346"/>
                  </a:lnTo>
                  <a:close/>
                  <a:moveTo>
                    <a:pt x="1202" y="360"/>
                  </a:moveTo>
                  <a:lnTo>
                    <a:pt x="1228" y="340"/>
                  </a:lnTo>
                  <a:lnTo>
                    <a:pt x="1200" y="328"/>
                  </a:lnTo>
                  <a:lnTo>
                    <a:pt x="1182" y="334"/>
                  </a:lnTo>
                  <a:lnTo>
                    <a:pt x="1202" y="360"/>
                  </a:lnTo>
                  <a:close/>
                  <a:moveTo>
                    <a:pt x="1700" y="306"/>
                  </a:moveTo>
                  <a:lnTo>
                    <a:pt x="1636" y="272"/>
                  </a:lnTo>
                  <a:lnTo>
                    <a:pt x="1606" y="300"/>
                  </a:lnTo>
                  <a:lnTo>
                    <a:pt x="1582" y="302"/>
                  </a:lnTo>
                  <a:lnTo>
                    <a:pt x="1550" y="344"/>
                  </a:lnTo>
                  <a:lnTo>
                    <a:pt x="1526" y="336"/>
                  </a:lnTo>
                  <a:lnTo>
                    <a:pt x="1508" y="302"/>
                  </a:lnTo>
                  <a:lnTo>
                    <a:pt x="1486" y="246"/>
                  </a:lnTo>
                  <a:lnTo>
                    <a:pt x="1420" y="228"/>
                  </a:lnTo>
                  <a:lnTo>
                    <a:pt x="1364" y="270"/>
                  </a:lnTo>
                  <a:lnTo>
                    <a:pt x="1420" y="292"/>
                  </a:lnTo>
                  <a:lnTo>
                    <a:pt x="1476" y="290"/>
                  </a:lnTo>
                  <a:lnTo>
                    <a:pt x="1478" y="304"/>
                  </a:lnTo>
                  <a:lnTo>
                    <a:pt x="1448" y="308"/>
                  </a:lnTo>
                  <a:lnTo>
                    <a:pt x="1438" y="318"/>
                  </a:lnTo>
                  <a:lnTo>
                    <a:pt x="1406" y="324"/>
                  </a:lnTo>
                  <a:lnTo>
                    <a:pt x="1438" y="334"/>
                  </a:lnTo>
                  <a:lnTo>
                    <a:pt x="1448" y="370"/>
                  </a:lnTo>
                  <a:lnTo>
                    <a:pt x="1464" y="368"/>
                  </a:lnTo>
                  <a:lnTo>
                    <a:pt x="1476" y="356"/>
                  </a:lnTo>
                  <a:lnTo>
                    <a:pt x="1630" y="422"/>
                  </a:lnTo>
                  <a:lnTo>
                    <a:pt x="1650" y="440"/>
                  </a:lnTo>
                  <a:lnTo>
                    <a:pt x="1682" y="528"/>
                  </a:lnTo>
                  <a:lnTo>
                    <a:pt x="1718" y="526"/>
                  </a:lnTo>
                  <a:lnTo>
                    <a:pt x="1758" y="564"/>
                  </a:lnTo>
                  <a:lnTo>
                    <a:pt x="1758" y="316"/>
                  </a:lnTo>
                  <a:lnTo>
                    <a:pt x="1700" y="306"/>
                  </a:lnTo>
                  <a:close/>
                  <a:moveTo>
                    <a:pt x="1124" y="610"/>
                  </a:moveTo>
                  <a:lnTo>
                    <a:pt x="1146" y="590"/>
                  </a:lnTo>
                  <a:lnTo>
                    <a:pt x="1148" y="574"/>
                  </a:lnTo>
                  <a:lnTo>
                    <a:pt x="1136" y="568"/>
                  </a:lnTo>
                  <a:lnTo>
                    <a:pt x="1106" y="574"/>
                  </a:lnTo>
                  <a:lnTo>
                    <a:pt x="1090" y="590"/>
                  </a:lnTo>
                  <a:lnTo>
                    <a:pt x="1080" y="618"/>
                  </a:lnTo>
                  <a:lnTo>
                    <a:pt x="1124" y="6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4" name="Iran">
              <a:extLst>
                <a:ext uri="{FF2B5EF4-FFF2-40B4-BE49-F238E27FC236}">
                  <a16:creationId xmlns="" xmlns:a16="http://schemas.microsoft.com/office/drawing/2014/main" id="{643BD2CD-FEFB-4B4F-8E0D-FBF6CDE2243D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9544" y="3188059"/>
              <a:ext cx="581787" cy="552604"/>
            </a:xfrm>
            <a:custGeom>
              <a:avLst/>
              <a:gdLst/>
              <a:ahLst/>
              <a:cxnLst>
                <a:cxn ang="0">
                  <a:pos x="170" y="458"/>
                </a:cxn>
                <a:cxn ang="0">
                  <a:pos x="146" y="422"/>
                </a:cxn>
                <a:cxn ang="0">
                  <a:pos x="132" y="372"/>
                </a:cxn>
                <a:cxn ang="0">
                  <a:pos x="74" y="322"/>
                </a:cxn>
                <a:cxn ang="0">
                  <a:pos x="56" y="290"/>
                </a:cxn>
                <a:cxn ang="0">
                  <a:pos x="52" y="258"/>
                </a:cxn>
                <a:cxn ang="0">
                  <a:pos x="70" y="224"/>
                </a:cxn>
                <a:cxn ang="0">
                  <a:pos x="74" y="202"/>
                </a:cxn>
                <a:cxn ang="0">
                  <a:pos x="74" y="184"/>
                </a:cxn>
                <a:cxn ang="0">
                  <a:pos x="38" y="166"/>
                </a:cxn>
                <a:cxn ang="0">
                  <a:pos x="26" y="124"/>
                </a:cxn>
                <a:cxn ang="0">
                  <a:pos x="14" y="80"/>
                </a:cxn>
                <a:cxn ang="0">
                  <a:pos x="0" y="36"/>
                </a:cxn>
                <a:cxn ang="0">
                  <a:pos x="12" y="0"/>
                </a:cxn>
                <a:cxn ang="0">
                  <a:pos x="54" y="38"/>
                </a:cxn>
                <a:cxn ang="0">
                  <a:pos x="70" y="36"/>
                </a:cxn>
                <a:cxn ang="0">
                  <a:pos x="92" y="42"/>
                </a:cxn>
                <a:cxn ang="0">
                  <a:pos x="146" y="4"/>
                </a:cxn>
                <a:cxn ang="0">
                  <a:pos x="148" y="46"/>
                </a:cxn>
                <a:cxn ang="0">
                  <a:pos x="188" y="70"/>
                </a:cxn>
                <a:cxn ang="0">
                  <a:pos x="192" y="114"/>
                </a:cxn>
                <a:cxn ang="0">
                  <a:pos x="224" y="122"/>
                </a:cxn>
                <a:cxn ang="0">
                  <a:pos x="270" y="162"/>
                </a:cxn>
                <a:cxn ang="0">
                  <a:pos x="314" y="148"/>
                </a:cxn>
                <a:cxn ang="0">
                  <a:pos x="354" y="140"/>
                </a:cxn>
                <a:cxn ang="0">
                  <a:pos x="372" y="148"/>
                </a:cxn>
                <a:cxn ang="0">
                  <a:pos x="368" y="114"/>
                </a:cxn>
                <a:cxn ang="0">
                  <a:pos x="422" y="86"/>
                </a:cxn>
                <a:cxn ang="0">
                  <a:pos x="460" y="72"/>
                </a:cxn>
                <a:cxn ang="0">
                  <a:pos x="500" y="88"/>
                </a:cxn>
                <a:cxn ang="0">
                  <a:pos x="530" y="104"/>
                </a:cxn>
                <a:cxn ang="0">
                  <a:pos x="568" y="118"/>
                </a:cxn>
                <a:cxn ang="0">
                  <a:pos x="598" y="132"/>
                </a:cxn>
                <a:cxn ang="0">
                  <a:pos x="618" y="154"/>
                </a:cxn>
                <a:cxn ang="0">
                  <a:pos x="638" y="190"/>
                </a:cxn>
                <a:cxn ang="0">
                  <a:pos x="622" y="256"/>
                </a:cxn>
                <a:cxn ang="0">
                  <a:pos x="616" y="296"/>
                </a:cxn>
                <a:cxn ang="0">
                  <a:pos x="622" y="318"/>
                </a:cxn>
                <a:cxn ang="0">
                  <a:pos x="648" y="394"/>
                </a:cxn>
                <a:cxn ang="0">
                  <a:pos x="660" y="416"/>
                </a:cxn>
                <a:cxn ang="0">
                  <a:pos x="660" y="528"/>
                </a:cxn>
                <a:cxn ang="0">
                  <a:pos x="700" y="578"/>
                </a:cxn>
                <a:cxn ang="0">
                  <a:pos x="712" y="606"/>
                </a:cxn>
                <a:cxn ang="0">
                  <a:pos x="660" y="630"/>
                </a:cxn>
                <a:cxn ang="0">
                  <a:pos x="648" y="662"/>
                </a:cxn>
                <a:cxn ang="0">
                  <a:pos x="608" y="664"/>
                </a:cxn>
                <a:cxn ang="0">
                  <a:pos x="528" y="656"/>
                </a:cxn>
                <a:cxn ang="0">
                  <a:pos x="510" y="650"/>
                </a:cxn>
                <a:cxn ang="0">
                  <a:pos x="488" y="608"/>
                </a:cxn>
                <a:cxn ang="0">
                  <a:pos x="450" y="584"/>
                </a:cxn>
                <a:cxn ang="0">
                  <a:pos x="428" y="594"/>
                </a:cxn>
                <a:cxn ang="0">
                  <a:pos x="390" y="612"/>
                </a:cxn>
                <a:cxn ang="0">
                  <a:pos x="364" y="610"/>
                </a:cxn>
                <a:cxn ang="0">
                  <a:pos x="314" y="582"/>
                </a:cxn>
                <a:cxn ang="0">
                  <a:pos x="292" y="554"/>
                </a:cxn>
                <a:cxn ang="0">
                  <a:pos x="268" y="520"/>
                </a:cxn>
                <a:cxn ang="0">
                  <a:pos x="260" y="502"/>
                </a:cxn>
                <a:cxn ang="0">
                  <a:pos x="246" y="482"/>
                </a:cxn>
                <a:cxn ang="0">
                  <a:pos x="226" y="452"/>
                </a:cxn>
                <a:cxn ang="0">
                  <a:pos x="202" y="458"/>
                </a:cxn>
                <a:cxn ang="0">
                  <a:pos x="180" y="450"/>
                </a:cxn>
              </a:cxnLst>
              <a:rect l="0" t="0" r="r" b="b"/>
              <a:pathLst>
                <a:path w="718" h="674">
                  <a:moveTo>
                    <a:pt x="180" y="450"/>
                  </a:moveTo>
                  <a:lnTo>
                    <a:pt x="170" y="458"/>
                  </a:lnTo>
                  <a:lnTo>
                    <a:pt x="146" y="438"/>
                  </a:lnTo>
                  <a:lnTo>
                    <a:pt x="146" y="422"/>
                  </a:lnTo>
                  <a:lnTo>
                    <a:pt x="136" y="416"/>
                  </a:lnTo>
                  <a:lnTo>
                    <a:pt x="132" y="372"/>
                  </a:lnTo>
                  <a:lnTo>
                    <a:pt x="120" y="356"/>
                  </a:lnTo>
                  <a:lnTo>
                    <a:pt x="74" y="322"/>
                  </a:lnTo>
                  <a:lnTo>
                    <a:pt x="68" y="306"/>
                  </a:lnTo>
                  <a:lnTo>
                    <a:pt x="56" y="290"/>
                  </a:lnTo>
                  <a:lnTo>
                    <a:pt x="52" y="280"/>
                  </a:lnTo>
                  <a:lnTo>
                    <a:pt x="52" y="258"/>
                  </a:lnTo>
                  <a:lnTo>
                    <a:pt x="62" y="238"/>
                  </a:lnTo>
                  <a:lnTo>
                    <a:pt x="70" y="224"/>
                  </a:lnTo>
                  <a:lnTo>
                    <a:pt x="80" y="216"/>
                  </a:lnTo>
                  <a:lnTo>
                    <a:pt x="74" y="202"/>
                  </a:lnTo>
                  <a:lnTo>
                    <a:pt x="80" y="188"/>
                  </a:lnTo>
                  <a:lnTo>
                    <a:pt x="74" y="184"/>
                  </a:lnTo>
                  <a:lnTo>
                    <a:pt x="46" y="180"/>
                  </a:lnTo>
                  <a:lnTo>
                    <a:pt x="38" y="166"/>
                  </a:lnTo>
                  <a:lnTo>
                    <a:pt x="28" y="158"/>
                  </a:lnTo>
                  <a:lnTo>
                    <a:pt x="26" y="124"/>
                  </a:lnTo>
                  <a:lnTo>
                    <a:pt x="14" y="96"/>
                  </a:lnTo>
                  <a:lnTo>
                    <a:pt x="14" y="80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8" y="14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54" y="38"/>
                  </a:lnTo>
                  <a:lnTo>
                    <a:pt x="62" y="40"/>
                  </a:lnTo>
                  <a:lnTo>
                    <a:pt x="70" y="36"/>
                  </a:lnTo>
                  <a:lnTo>
                    <a:pt x="74" y="44"/>
                  </a:lnTo>
                  <a:lnTo>
                    <a:pt x="92" y="42"/>
                  </a:lnTo>
                  <a:lnTo>
                    <a:pt x="118" y="22"/>
                  </a:lnTo>
                  <a:lnTo>
                    <a:pt x="146" y="4"/>
                  </a:lnTo>
                  <a:lnTo>
                    <a:pt x="158" y="30"/>
                  </a:lnTo>
                  <a:lnTo>
                    <a:pt x="148" y="46"/>
                  </a:lnTo>
                  <a:lnTo>
                    <a:pt x="164" y="58"/>
                  </a:lnTo>
                  <a:lnTo>
                    <a:pt x="188" y="70"/>
                  </a:lnTo>
                  <a:lnTo>
                    <a:pt x="190" y="100"/>
                  </a:lnTo>
                  <a:lnTo>
                    <a:pt x="192" y="114"/>
                  </a:lnTo>
                  <a:lnTo>
                    <a:pt x="204" y="120"/>
                  </a:lnTo>
                  <a:lnTo>
                    <a:pt x="224" y="122"/>
                  </a:lnTo>
                  <a:lnTo>
                    <a:pt x="234" y="142"/>
                  </a:lnTo>
                  <a:lnTo>
                    <a:pt x="270" y="162"/>
                  </a:lnTo>
                  <a:lnTo>
                    <a:pt x="286" y="162"/>
                  </a:lnTo>
                  <a:lnTo>
                    <a:pt x="314" y="148"/>
                  </a:lnTo>
                  <a:lnTo>
                    <a:pt x="338" y="146"/>
                  </a:lnTo>
                  <a:lnTo>
                    <a:pt x="354" y="140"/>
                  </a:lnTo>
                  <a:lnTo>
                    <a:pt x="356" y="146"/>
                  </a:lnTo>
                  <a:lnTo>
                    <a:pt x="372" y="148"/>
                  </a:lnTo>
                  <a:lnTo>
                    <a:pt x="374" y="136"/>
                  </a:lnTo>
                  <a:lnTo>
                    <a:pt x="368" y="114"/>
                  </a:lnTo>
                  <a:lnTo>
                    <a:pt x="384" y="122"/>
                  </a:lnTo>
                  <a:lnTo>
                    <a:pt x="422" y="86"/>
                  </a:lnTo>
                  <a:lnTo>
                    <a:pt x="450" y="86"/>
                  </a:lnTo>
                  <a:lnTo>
                    <a:pt x="460" y="72"/>
                  </a:lnTo>
                  <a:lnTo>
                    <a:pt x="486" y="70"/>
                  </a:lnTo>
                  <a:lnTo>
                    <a:pt x="500" y="88"/>
                  </a:lnTo>
                  <a:lnTo>
                    <a:pt x="518" y="92"/>
                  </a:lnTo>
                  <a:lnTo>
                    <a:pt x="530" y="104"/>
                  </a:lnTo>
                  <a:lnTo>
                    <a:pt x="560" y="104"/>
                  </a:lnTo>
                  <a:lnTo>
                    <a:pt x="568" y="118"/>
                  </a:lnTo>
                  <a:lnTo>
                    <a:pt x="584" y="122"/>
                  </a:lnTo>
                  <a:lnTo>
                    <a:pt x="598" y="132"/>
                  </a:lnTo>
                  <a:lnTo>
                    <a:pt x="604" y="148"/>
                  </a:lnTo>
                  <a:lnTo>
                    <a:pt x="618" y="154"/>
                  </a:lnTo>
                  <a:lnTo>
                    <a:pt x="638" y="152"/>
                  </a:lnTo>
                  <a:lnTo>
                    <a:pt x="638" y="190"/>
                  </a:lnTo>
                  <a:lnTo>
                    <a:pt x="638" y="220"/>
                  </a:lnTo>
                  <a:lnTo>
                    <a:pt x="622" y="256"/>
                  </a:lnTo>
                  <a:lnTo>
                    <a:pt x="616" y="258"/>
                  </a:lnTo>
                  <a:lnTo>
                    <a:pt x="616" y="296"/>
                  </a:lnTo>
                  <a:lnTo>
                    <a:pt x="632" y="302"/>
                  </a:lnTo>
                  <a:lnTo>
                    <a:pt x="622" y="318"/>
                  </a:lnTo>
                  <a:lnTo>
                    <a:pt x="628" y="390"/>
                  </a:lnTo>
                  <a:lnTo>
                    <a:pt x="648" y="394"/>
                  </a:lnTo>
                  <a:lnTo>
                    <a:pt x="660" y="398"/>
                  </a:lnTo>
                  <a:lnTo>
                    <a:pt x="660" y="416"/>
                  </a:lnTo>
                  <a:lnTo>
                    <a:pt x="628" y="470"/>
                  </a:lnTo>
                  <a:lnTo>
                    <a:pt x="660" y="528"/>
                  </a:lnTo>
                  <a:lnTo>
                    <a:pt x="700" y="544"/>
                  </a:lnTo>
                  <a:lnTo>
                    <a:pt x="700" y="578"/>
                  </a:lnTo>
                  <a:lnTo>
                    <a:pt x="718" y="590"/>
                  </a:lnTo>
                  <a:lnTo>
                    <a:pt x="712" y="606"/>
                  </a:lnTo>
                  <a:lnTo>
                    <a:pt x="682" y="610"/>
                  </a:lnTo>
                  <a:lnTo>
                    <a:pt x="660" y="630"/>
                  </a:lnTo>
                  <a:lnTo>
                    <a:pt x="654" y="662"/>
                  </a:lnTo>
                  <a:lnTo>
                    <a:pt x="648" y="662"/>
                  </a:lnTo>
                  <a:lnTo>
                    <a:pt x="644" y="674"/>
                  </a:lnTo>
                  <a:lnTo>
                    <a:pt x="608" y="664"/>
                  </a:lnTo>
                  <a:lnTo>
                    <a:pt x="556" y="662"/>
                  </a:lnTo>
                  <a:lnTo>
                    <a:pt x="528" y="656"/>
                  </a:lnTo>
                  <a:lnTo>
                    <a:pt x="520" y="646"/>
                  </a:lnTo>
                  <a:lnTo>
                    <a:pt x="510" y="650"/>
                  </a:lnTo>
                  <a:lnTo>
                    <a:pt x="492" y="630"/>
                  </a:lnTo>
                  <a:lnTo>
                    <a:pt x="488" y="608"/>
                  </a:lnTo>
                  <a:lnTo>
                    <a:pt x="484" y="592"/>
                  </a:lnTo>
                  <a:lnTo>
                    <a:pt x="450" y="584"/>
                  </a:lnTo>
                  <a:lnTo>
                    <a:pt x="442" y="592"/>
                  </a:lnTo>
                  <a:lnTo>
                    <a:pt x="428" y="594"/>
                  </a:lnTo>
                  <a:lnTo>
                    <a:pt x="404" y="614"/>
                  </a:lnTo>
                  <a:lnTo>
                    <a:pt x="390" y="612"/>
                  </a:lnTo>
                  <a:lnTo>
                    <a:pt x="382" y="602"/>
                  </a:lnTo>
                  <a:lnTo>
                    <a:pt x="364" y="610"/>
                  </a:lnTo>
                  <a:lnTo>
                    <a:pt x="346" y="596"/>
                  </a:lnTo>
                  <a:lnTo>
                    <a:pt x="314" y="582"/>
                  </a:lnTo>
                  <a:lnTo>
                    <a:pt x="316" y="574"/>
                  </a:lnTo>
                  <a:lnTo>
                    <a:pt x="292" y="554"/>
                  </a:lnTo>
                  <a:lnTo>
                    <a:pt x="274" y="546"/>
                  </a:lnTo>
                  <a:lnTo>
                    <a:pt x="268" y="520"/>
                  </a:lnTo>
                  <a:lnTo>
                    <a:pt x="254" y="514"/>
                  </a:lnTo>
                  <a:lnTo>
                    <a:pt x="260" y="502"/>
                  </a:lnTo>
                  <a:lnTo>
                    <a:pt x="248" y="492"/>
                  </a:lnTo>
                  <a:lnTo>
                    <a:pt x="246" y="482"/>
                  </a:lnTo>
                  <a:lnTo>
                    <a:pt x="228" y="462"/>
                  </a:lnTo>
                  <a:lnTo>
                    <a:pt x="226" y="452"/>
                  </a:lnTo>
                  <a:lnTo>
                    <a:pt x="218" y="452"/>
                  </a:lnTo>
                  <a:lnTo>
                    <a:pt x="202" y="458"/>
                  </a:lnTo>
                  <a:lnTo>
                    <a:pt x="186" y="450"/>
                  </a:lnTo>
                  <a:lnTo>
                    <a:pt x="180" y="4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5" name="Iraq">
              <a:extLst>
                <a:ext uri="{FF2B5EF4-FFF2-40B4-BE49-F238E27FC236}">
                  <a16:creationId xmlns="" xmlns:a16="http://schemas.microsoft.com/office/drawing/2014/main" id="{F1531395-118E-4D6B-B802-AFCB92526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6995789" y="3288354"/>
              <a:ext cx="310418" cy="316616"/>
            </a:xfrm>
            <a:custGeom>
              <a:avLst/>
              <a:gdLst/>
              <a:ahLst/>
              <a:cxnLst>
                <a:cxn ang="0">
                  <a:pos x="32" y="236"/>
                </a:cxn>
                <a:cxn ang="0">
                  <a:pos x="20" y="228"/>
                </a:cxn>
                <a:cxn ang="0">
                  <a:pos x="20" y="224"/>
                </a:cxn>
                <a:cxn ang="0">
                  <a:pos x="10" y="226"/>
                </a:cxn>
                <a:cxn ang="0">
                  <a:pos x="8" y="218"/>
                </a:cxn>
                <a:cxn ang="0">
                  <a:pos x="12" y="216"/>
                </a:cxn>
                <a:cxn ang="0">
                  <a:pos x="0" y="178"/>
                </a:cxn>
                <a:cxn ang="0">
                  <a:pos x="100" y="112"/>
                </a:cxn>
                <a:cxn ang="0">
                  <a:pos x="98" y="94"/>
                </a:cxn>
                <a:cxn ang="0">
                  <a:pos x="104" y="80"/>
                </a:cxn>
                <a:cxn ang="0">
                  <a:pos x="108" y="48"/>
                </a:cxn>
                <a:cxn ang="0">
                  <a:pos x="154" y="14"/>
                </a:cxn>
                <a:cxn ang="0">
                  <a:pos x="166" y="0"/>
                </a:cxn>
                <a:cxn ang="0">
                  <a:pos x="192" y="6"/>
                </a:cxn>
                <a:cxn ang="0">
                  <a:pos x="212" y="8"/>
                </a:cxn>
                <a:cxn ang="0">
                  <a:pos x="218" y="16"/>
                </a:cxn>
                <a:cxn ang="0">
                  <a:pos x="238" y="2"/>
                </a:cxn>
                <a:cxn ang="0">
                  <a:pos x="240" y="36"/>
                </a:cxn>
                <a:cxn ang="0">
                  <a:pos x="250" y="44"/>
                </a:cxn>
                <a:cxn ang="0">
                  <a:pos x="258" y="58"/>
                </a:cxn>
                <a:cxn ang="0">
                  <a:pos x="286" y="62"/>
                </a:cxn>
                <a:cxn ang="0">
                  <a:pos x="292" y="66"/>
                </a:cxn>
                <a:cxn ang="0">
                  <a:pos x="286" y="80"/>
                </a:cxn>
                <a:cxn ang="0">
                  <a:pos x="292" y="94"/>
                </a:cxn>
                <a:cxn ang="0">
                  <a:pos x="282" y="102"/>
                </a:cxn>
                <a:cxn ang="0">
                  <a:pos x="274" y="116"/>
                </a:cxn>
                <a:cxn ang="0">
                  <a:pos x="264" y="136"/>
                </a:cxn>
                <a:cxn ang="0">
                  <a:pos x="264" y="158"/>
                </a:cxn>
                <a:cxn ang="0">
                  <a:pos x="268" y="168"/>
                </a:cxn>
                <a:cxn ang="0">
                  <a:pos x="280" y="184"/>
                </a:cxn>
                <a:cxn ang="0">
                  <a:pos x="286" y="200"/>
                </a:cxn>
                <a:cxn ang="0">
                  <a:pos x="332" y="234"/>
                </a:cxn>
                <a:cxn ang="0">
                  <a:pos x="344" y="250"/>
                </a:cxn>
                <a:cxn ang="0">
                  <a:pos x="348" y="294"/>
                </a:cxn>
                <a:cxn ang="0">
                  <a:pos x="358" y="300"/>
                </a:cxn>
                <a:cxn ang="0">
                  <a:pos x="358" y="316"/>
                </a:cxn>
                <a:cxn ang="0">
                  <a:pos x="382" y="336"/>
                </a:cxn>
                <a:cxn ang="0">
                  <a:pos x="354" y="336"/>
                </a:cxn>
                <a:cxn ang="0">
                  <a:pos x="338" y="332"/>
                </a:cxn>
                <a:cxn ang="0">
                  <a:pos x="326" y="340"/>
                </a:cxn>
                <a:cxn ang="0">
                  <a:pos x="318" y="356"/>
                </a:cxn>
                <a:cxn ang="0">
                  <a:pos x="316" y="372"/>
                </a:cxn>
                <a:cxn ang="0">
                  <a:pos x="308" y="380"/>
                </a:cxn>
                <a:cxn ang="0">
                  <a:pos x="296" y="388"/>
                </a:cxn>
                <a:cxn ang="0">
                  <a:pos x="244" y="386"/>
                </a:cxn>
                <a:cxn ang="0">
                  <a:pos x="216" y="376"/>
                </a:cxn>
                <a:cxn ang="0">
                  <a:pos x="200" y="372"/>
                </a:cxn>
                <a:cxn ang="0">
                  <a:pos x="190" y="360"/>
                </a:cxn>
                <a:cxn ang="0">
                  <a:pos x="194" y="346"/>
                </a:cxn>
                <a:cxn ang="0">
                  <a:pos x="194" y="330"/>
                </a:cxn>
                <a:cxn ang="0">
                  <a:pos x="170" y="328"/>
                </a:cxn>
                <a:cxn ang="0">
                  <a:pos x="162" y="304"/>
                </a:cxn>
                <a:cxn ang="0">
                  <a:pos x="68" y="246"/>
                </a:cxn>
                <a:cxn ang="0">
                  <a:pos x="52" y="244"/>
                </a:cxn>
                <a:cxn ang="0">
                  <a:pos x="44" y="236"/>
                </a:cxn>
                <a:cxn ang="0">
                  <a:pos x="32" y="236"/>
                </a:cxn>
              </a:cxnLst>
              <a:rect l="0" t="0" r="r" b="b"/>
              <a:pathLst>
                <a:path w="382" h="388">
                  <a:moveTo>
                    <a:pt x="32" y="236"/>
                  </a:moveTo>
                  <a:lnTo>
                    <a:pt x="20" y="228"/>
                  </a:lnTo>
                  <a:lnTo>
                    <a:pt x="20" y="224"/>
                  </a:lnTo>
                  <a:lnTo>
                    <a:pt x="10" y="226"/>
                  </a:lnTo>
                  <a:lnTo>
                    <a:pt x="8" y="218"/>
                  </a:lnTo>
                  <a:lnTo>
                    <a:pt x="12" y="216"/>
                  </a:lnTo>
                  <a:lnTo>
                    <a:pt x="0" y="178"/>
                  </a:lnTo>
                  <a:lnTo>
                    <a:pt x="100" y="112"/>
                  </a:lnTo>
                  <a:lnTo>
                    <a:pt x="98" y="94"/>
                  </a:lnTo>
                  <a:lnTo>
                    <a:pt x="104" y="80"/>
                  </a:lnTo>
                  <a:lnTo>
                    <a:pt x="108" y="48"/>
                  </a:lnTo>
                  <a:lnTo>
                    <a:pt x="154" y="14"/>
                  </a:lnTo>
                  <a:lnTo>
                    <a:pt x="166" y="0"/>
                  </a:lnTo>
                  <a:lnTo>
                    <a:pt x="192" y="6"/>
                  </a:lnTo>
                  <a:lnTo>
                    <a:pt x="212" y="8"/>
                  </a:lnTo>
                  <a:lnTo>
                    <a:pt x="218" y="16"/>
                  </a:lnTo>
                  <a:lnTo>
                    <a:pt x="238" y="2"/>
                  </a:lnTo>
                  <a:lnTo>
                    <a:pt x="240" y="36"/>
                  </a:lnTo>
                  <a:lnTo>
                    <a:pt x="250" y="44"/>
                  </a:lnTo>
                  <a:lnTo>
                    <a:pt x="258" y="58"/>
                  </a:lnTo>
                  <a:lnTo>
                    <a:pt x="286" y="62"/>
                  </a:lnTo>
                  <a:lnTo>
                    <a:pt x="292" y="66"/>
                  </a:lnTo>
                  <a:lnTo>
                    <a:pt x="286" y="80"/>
                  </a:lnTo>
                  <a:lnTo>
                    <a:pt x="292" y="94"/>
                  </a:lnTo>
                  <a:lnTo>
                    <a:pt x="282" y="102"/>
                  </a:lnTo>
                  <a:lnTo>
                    <a:pt x="274" y="116"/>
                  </a:lnTo>
                  <a:lnTo>
                    <a:pt x="264" y="136"/>
                  </a:lnTo>
                  <a:lnTo>
                    <a:pt x="264" y="158"/>
                  </a:lnTo>
                  <a:lnTo>
                    <a:pt x="268" y="168"/>
                  </a:lnTo>
                  <a:lnTo>
                    <a:pt x="280" y="184"/>
                  </a:lnTo>
                  <a:lnTo>
                    <a:pt x="286" y="200"/>
                  </a:lnTo>
                  <a:lnTo>
                    <a:pt x="332" y="234"/>
                  </a:lnTo>
                  <a:lnTo>
                    <a:pt x="344" y="250"/>
                  </a:lnTo>
                  <a:lnTo>
                    <a:pt x="348" y="294"/>
                  </a:lnTo>
                  <a:lnTo>
                    <a:pt x="358" y="300"/>
                  </a:lnTo>
                  <a:lnTo>
                    <a:pt x="358" y="316"/>
                  </a:lnTo>
                  <a:lnTo>
                    <a:pt x="382" y="336"/>
                  </a:lnTo>
                  <a:lnTo>
                    <a:pt x="354" y="336"/>
                  </a:lnTo>
                  <a:lnTo>
                    <a:pt x="338" y="332"/>
                  </a:lnTo>
                  <a:lnTo>
                    <a:pt x="326" y="340"/>
                  </a:lnTo>
                  <a:lnTo>
                    <a:pt x="318" y="356"/>
                  </a:lnTo>
                  <a:lnTo>
                    <a:pt x="316" y="372"/>
                  </a:lnTo>
                  <a:lnTo>
                    <a:pt x="308" y="380"/>
                  </a:lnTo>
                  <a:lnTo>
                    <a:pt x="296" y="388"/>
                  </a:lnTo>
                  <a:lnTo>
                    <a:pt x="244" y="386"/>
                  </a:lnTo>
                  <a:lnTo>
                    <a:pt x="216" y="376"/>
                  </a:lnTo>
                  <a:lnTo>
                    <a:pt x="200" y="372"/>
                  </a:lnTo>
                  <a:lnTo>
                    <a:pt x="190" y="360"/>
                  </a:lnTo>
                  <a:lnTo>
                    <a:pt x="194" y="346"/>
                  </a:lnTo>
                  <a:lnTo>
                    <a:pt x="194" y="330"/>
                  </a:lnTo>
                  <a:lnTo>
                    <a:pt x="170" y="328"/>
                  </a:lnTo>
                  <a:lnTo>
                    <a:pt x="162" y="304"/>
                  </a:lnTo>
                  <a:lnTo>
                    <a:pt x="68" y="246"/>
                  </a:lnTo>
                  <a:lnTo>
                    <a:pt x="52" y="244"/>
                  </a:lnTo>
                  <a:lnTo>
                    <a:pt x="44" y="236"/>
                  </a:lnTo>
                  <a:lnTo>
                    <a:pt x="32" y="2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6" name="Ireland">
              <a:extLst>
                <a:ext uri="{FF2B5EF4-FFF2-40B4-BE49-F238E27FC236}">
                  <a16:creationId xmlns="" xmlns:a16="http://schemas.microsoft.com/office/drawing/2014/main" id="{6AF5EDD4-7DA1-4D66-8B58-527A43A2766C}"/>
                </a:ext>
              </a:extLst>
            </p:cNvPr>
            <p:cNvSpPr>
              <a:spLocks/>
            </p:cNvSpPr>
            <p:nvPr/>
          </p:nvSpPr>
          <p:spPr bwMode="gray">
            <a:xfrm>
              <a:off x="5482752" y="2440767"/>
              <a:ext cx="132756" cy="194690"/>
            </a:xfrm>
            <a:custGeom>
              <a:avLst/>
              <a:gdLst/>
              <a:ahLst/>
              <a:cxnLst>
                <a:cxn ang="0">
                  <a:pos x="150" y="72"/>
                </a:cxn>
                <a:cxn ang="0">
                  <a:pos x="136" y="70"/>
                </a:cxn>
                <a:cxn ang="0">
                  <a:pos x="122" y="58"/>
                </a:cxn>
                <a:cxn ang="0">
                  <a:pos x="110" y="70"/>
                </a:cxn>
                <a:cxn ang="0">
                  <a:pos x="84" y="72"/>
                </a:cxn>
                <a:cxn ang="0">
                  <a:pos x="82" y="58"/>
                </a:cxn>
                <a:cxn ang="0">
                  <a:pos x="86" y="42"/>
                </a:cxn>
                <a:cxn ang="0">
                  <a:pos x="98" y="32"/>
                </a:cxn>
                <a:cxn ang="0">
                  <a:pos x="104" y="18"/>
                </a:cxn>
                <a:cxn ang="0">
                  <a:pos x="118" y="6"/>
                </a:cxn>
                <a:cxn ang="0">
                  <a:pos x="100" y="0"/>
                </a:cxn>
                <a:cxn ang="0">
                  <a:pos x="84" y="4"/>
                </a:cxn>
                <a:cxn ang="0">
                  <a:pos x="72" y="14"/>
                </a:cxn>
                <a:cxn ang="0">
                  <a:pos x="72" y="26"/>
                </a:cxn>
                <a:cxn ang="0">
                  <a:pos x="60" y="42"/>
                </a:cxn>
                <a:cxn ang="0">
                  <a:pos x="66" y="58"/>
                </a:cxn>
                <a:cxn ang="0">
                  <a:pos x="52" y="62"/>
                </a:cxn>
                <a:cxn ang="0">
                  <a:pos x="24" y="60"/>
                </a:cxn>
                <a:cxn ang="0">
                  <a:pos x="20" y="82"/>
                </a:cxn>
                <a:cxn ang="0">
                  <a:pos x="28" y="86"/>
                </a:cxn>
                <a:cxn ang="0">
                  <a:pos x="24" y="96"/>
                </a:cxn>
                <a:cxn ang="0">
                  <a:pos x="12" y="108"/>
                </a:cxn>
                <a:cxn ang="0">
                  <a:pos x="12" y="126"/>
                </a:cxn>
                <a:cxn ang="0">
                  <a:pos x="24" y="126"/>
                </a:cxn>
                <a:cxn ang="0">
                  <a:pos x="32" y="132"/>
                </a:cxn>
                <a:cxn ang="0">
                  <a:pos x="50" y="126"/>
                </a:cxn>
                <a:cxn ang="0">
                  <a:pos x="52" y="136"/>
                </a:cxn>
                <a:cxn ang="0">
                  <a:pos x="38" y="150"/>
                </a:cxn>
                <a:cxn ang="0">
                  <a:pos x="38" y="160"/>
                </a:cxn>
                <a:cxn ang="0">
                  <a:pos x="22" y="176"/>
                </a:cxn>
                <a:cxn ang="0">
                  <a:pos x="28" y="184"/>
                </a:cxn>
                <a:cxn ang="0">
                  <a:pos x="24" y="194"/>
                </a:cxn>
                <a:cxn ang="0">
                  <a:pos x="8" y="206"/>
                </a:cxn>
                <a:cxn ang="0">
                  <a:pos x="12" y="216"/>
                </a:cxn>
                <a:cxn ang="0">
                  <a:pos x="0" y="226"/>
                </a:cxn>
                <a:cxn ang="0">
                  <a:pos x="20" y="230"/>
                </a:cxn>
                <a:cxn ang="0">
                  <a:pos x="48" y="236"/>
                </a:cxn>
                <a:cxn ang="0">
                  <a:pos x="70" y="236"/>
                </a:cxn>
                <a:cxn ang="0">
                  <a:pos x="82" y="220"/>
                </a:cxn>
                <a:cxn ang="0">
                  <a:pos x="96" y="218"/>
                </a:cxn>
                <a:cxn ang="0">
                  <a:pos x="112" y="208"/>
                </a:cxn>
                <a:cxn ang="0">
                  <a:pos x="128" y="208"/>
                </a:cxn>
                <a:cxn ang="0">
                  <a:pos x="158" y="194"/>
                </a:cxn>
                <a:cxn ang="0">
                  <a:pos x="156" y="178"/>
                </a:cxn>
                <a:cxn ang="0">
                  <a:pos x="162" y="160"/>
                </a:cxn>
                <a:cxn ang="0">
                  <a:pos x="164" y="126"/>
                </a:cxn>
                <a:cxn ang="0">
                  <a:pos x="158" y="108"/>
                </a:cxn>
                <a:cxn ang="0">
                  <a:pos x="158" y="88"/>
                </a:cxn>
                <a:cxn ang="0">
                  <a:pos x="150" y="72"/>
                </a:cxn>
              </a:cxnLst>
              <a:rect l="0" t="0" r="r" b="b"/>
              <a:pathLst>
                <a:path w="164" h="236">
                  <a:moveTo>
                    <a:pt x="150" y="72"/>
                  </a:moveTo>
                  <a:lnTo>
                    <a:pt x="136" y="70"/>
                  </a:lnTo>
                  <a:lnTo>
                    <a:pt x="122" y="58"/>
                  </a:lnTo>
                  <a:lnTo>
                    <a:pt x="110" y="70"/>
                  </a:lnTo>
                  <a:lnTo>
                    <a:pt x="84" y="72"/>
                  </a:lnTo>
                  <a:lnTo>
                    <a:pt x="82" y="58"/>
                  </a:lnTo>
                  <a:lnTo>
                    <a:pt x="86" y="42"/>
                  </a:lnTo>
                  <a:lnTo>
                    <a:pt x="98" y="32"/>
                  </a:lnTo>
                  <a:lnTo>
                    <a:pt x="104" y="18"/>
                  </a:lnTo>
                  <a:lnTo>
                    <a:pt x="118" y="6"/>
                  </a:lnTo>
                  <a:lnTo>
                    <a:pt x="100" y="0"/>
                  </a:lnTo>
                  <a:lnTo>
                    <a:pt x="84" y="4"/>
                  </a:lnTo>
                  <a:lnTo>
                    <a:pt x="72" y="14"/>
                  </a:lnTo>
                  <a:lnTo>
                    <a:pt x="72" y="26"/>
                  </a:lnTo>
                  <a:lnTo>
                    <a:pt x="60" y="42"/>
                  </a:lnTo>
                  <a:lnTo>
                    <a:pt x="66" y="58"/>
                  </a:lnTo>
                  <a:lnTo>
                    <a:pt x="52" y="62"/>
                  </a:lnTo>
                  <a:lnTo>
                    <a:pt x="24" y="60"/>
                  </a:lnTo>
                  <a:lnTo>
                    <a:pt x="20" y="82"/>
                  </a:lnTo>
                  <a:lnTo>
                    <a:pt x="28" y="86"/>
                  </a:lnTo>
                  <a:lnTo>
                    <a:pt x="24" y="96"/>
                  </a:lnTo>
                  <a:lnTo>
                    <a:pt x="12" y="108"/>
                  </a:lnTo>
                  <a:lnTo>
                    <a:pt x="12" y="126"/>
                  </a:lnTo>
                  <a:lnTo>
                    <a:pt x="24" y="126"/>
                  </a:lnTo>
                  <a:lnTo>
                    <a:pt x="32" y="132"/>
                  </a:lnTo>
                  <a:lnTo>
                    <a:pt x="50" y="126"/>
                  </a:lnTo>
                  <a:lnTo>
                    <a:pt x="52" y="136"/>
                  </a:lnTo>
                  <a:lnTo>
                    <a:pt x="38" y="150"/>
                  </a:lnTo>
                  <a:lnTo>
                    <a:pt x="38" y="160"/>
                  </a:lnTo>
                  <a:lnTo>
                    <a:pt x="22" y="176"/>
                  </a:lnTo>
                  <a:lnTo>
                    <a:pt x="28" y="184"/>
                  </a:lnTo>
                  <a:lnTo>
                    <a:pt x="24" y="194"/>
                  </a:lnTo>
                  <a:lnTo>
                    <a:pt x="8" y="206"/>
                  </a:lnTo>
                  <a:lnTo>
                    <a:pt x="12" y="216"/>
                  </a:lnTo>
                  <a:lnTo>
                    <a:pt x="0" y="226"/>
                  </a:lnTo>
                  <a:lnTo>
                    <a:pt x="20" y="230"/>
                  </a:lnTo>
                  <a:lnTo>
                    <a:pt x="48" y="236"/>
                  </a:lnTo>
                  <a:lnTo>
                    <a:pt x="70" y="236"/>
                  </a:lnTo>
                  <a:lnTo>
                    <a:pt x="82" y="220"/>
                  </a:lnTo>
                  <a:lnTo>
                    <a:pt x="96" y="218"/>
                  </a:lnTo>
                  <a:lnTo>
                    <a:pt x="112" y="208"/>
                  </a:lnTo>
                  <a:lnTo>
                    <a:pt x="128" y="208"/>
                  </a:lnTo>
                  <a:lnTo>
                    <a:pt x="158" y="194"/>
                  </a:lnTo>
                  <a:lnTo>
                    <a:pt x="156" y="178"/>
                  </a:lnTo>
                  <a:lnTo>
                    <a:pt x="162" y="160"/>
                  </a:lnTo>
                  <a:lnTo>
                    <a:pt x="164" y="126"/>
                  </a:lnTo>
                  <a:lnTo>
                    <a:pt x="158" y="108"/>
                  </a:lnTo>
                  <a:lnTo>
                    <a:pt x="158" y="88"/>
                  </a:lnTo>
                  <a:lnTo>
                    <a:pt x="150" y="7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7" name="Israel">
              <a:extLst>
                <a:ext uri="{FF2B5EF4-FFF2-40B4-BE49-F238E27FC236}">
                  <a16:creationId xmlns="" xmlns:a16="http://schemas.microsoft.com/office/drawing/2014/main" id="{76C52CAB-2EC7-47B4-87FE-3E8C378460F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61079" y="3435845"/>
              <a:ext cx="48807" cy="143559"/>
            </a:xfrm>
            <a:custGeom>
              <a:avLst/>
              <a:gdLst/>
              <a:ahLst/>
              <a:cxnLst>
                <a:cxn ang="0">
                  <a:pos x="22" y="178"/>
                </a:cxn>
                <a:cxn ang="0">
                  <a:pos x="18" y="160"/>
                </a:cxn>
                <a:cxn ang="0">
                  <a:pos x="10" y="134"/>
                </a:cxn>
                <a:cxn ang="0">
                  <a:pos x="6" y="110"/>
                </a:cxn>
                <a:cxn ang="0">
                  <a:pos x="0" y="100"/>
                </a:cxn>
                <a:cxn ang="0">
                  <a:pos x="0" y="86"/>
                </a:cxn>
                <a:cxn ang="0">
                  <a:pos x="8" y="80"/>
                </a:cxn>
                <a:cxn ang="0">
                  <a:pos x="20" y="58"/>
                </a:cxn>
                <a:cxn ang="0">
                  <a:pos x="26" y="34"/>
                </a:cxn>
                <a:cxn ang="0">
                  <a:pos x="26" y="24"/>
                </a:cxn>
                <a:cxn ang="0">
                  <a:pos x="30" y="24"/>
                </a:cxn>
                <a:cxn ang="0">
                  <a:pos x="34" y="12"/>
                </a:cxn>
                <a:cxn ang="0">
                  <a:pos x="40" y="10"/>
                </a:cxn>
                <a:cxn ang="0">
                  <a:pos x="42" y="12"/>
                </a:cxn>
                <a:cxn ang="0">
                  <a:pos x="48" y="10"/>
                </a:cxn>
                <a:cxn ang="0">
                  <a:pos x="50" y="4"/>
                </a:cxn>
                <a:cxn ang="0">
                  <a:pos x="54" y="4"/>
                </a:cxn>
                <a:cxn ang="0">
                  <a:pos x="56" y="0"/>
                </a:cxn>
                <a:cxn ang="0">
                  <a:pos x="60" y="0"/>
                </a:cxn>
                <a:cxn ang="0">
                  <a:pos x="62" y="10"/>
                </a:cxn>
                <a:cxn ang="0">
                  <a:pos x="62" y="16"/>
                </a:cxn>
                <a:cxn ang="0">
                  <a:pos x="62" y="20"/>
                </a:cxn>
                <a:cxn ang="0">
                  <a:pos x="58" y="28"/>
                </a:cxn>
                <a:cxn ang="0">
                  <a:pos x="52" y="30"/>
                </a:cxn>
                <a:cxn ang="0">
                  <a:pos x="50" y="32"/>
                </a:cxn>
                <a:cxn ang="0">
                  <a:pos x="48" y="44"/>
                </a:cxn>
                <a:cxn ang="0">
                  <a:pos x="50" y="52"/>
                </a:cxn>
                <a:cxn ang="0">
                  <a:pos x="46" y="60"/>
                </a:cxn>
                <a:cxn ang="0">
                  <a:pos x="48" y="72"/>
                </a:cxn>
                <a:cxn ang="0">
                  <a:pos x="44" y="86"/>
                </a:cxn>
                <a:cxn ang="0">
                  <a:pos x="42" y="96"/>
                </a:cxn>
                <a:cxn ang="0">
                  <a:pos x="44" y="104"/>
                </a:cxn>
                <a:cxn ang="0">
                  <a:pos x="32" y="136"/>
                </a:cxn>
                <a:cxn ang="0">
                  <a:pos x="32" y="150"/>
                </a:cxn>
                <a:cxn ang="0">
                  <a:pos x="30" y="154"/>
                </a:cxn>
                <a:cxn ang="0">
                  <a:pos x="22" y="178"/>
                </a:cxn>
              </a:cxnLst>
              <a:rect l="0" t="0" r="r" b="b"/>
              <a:pathLst>
                <a:path w="62" h="178">
                  <a:moveTo>
                    <a:pt x="22" y="178"/>
                  </a:moveTo>
                  <a:lnTo>
                    <a:pt x="18" y="160"/>
                  </a:lnTo>
                  <a:lnTo>
                    <a:pt x="10" y="134"/>
                  </a:lnTo>
                  <a:lnTo>
                    <a:pt x="6" y="110"/>
                  </a:lnTo>
                  <a:lnTo>
                    <a:pt x="0" y="100"/>
                  </a:lnTo>
                  <a:lnTo>
                    <a:pt x="0" y="86"/>
                  </a:lnTo>
                  <a:lnTo>
                    <a:pt x="8" y="80"/>
                  </a:lnTo>
                  <a:lnTo>
                    <a:pt x="20" y="58"/>
                  </a:lnTo>
                  <a:lnTo>
                    <a:pt x="26" y="34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8" y="10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58" y="28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8" y="44"/>
                  </a:lnTo>
                  <a:lnTo>
                    <a:pt x="50" y="52"/>
                  </a:lnTo>
                  <a:lnTo>
                    <a:pt x="46" y="60"/>
                  </a:lnTo>
                  <a:lnTo>
                    <a:pt x="48" y="72"/>
                  </a:lnTo>
                  <a:lnTo>
                    <a:pt x="44" y="86"/>
                  </a:lnTo>
                  <a:lnTo>
                    <a:pt x="42" y="96"/>
                  </a:lnTo>
                  <a:lnTo>
                    <a:pt x="44" y="104"/>
                  </a:lnTo>
                  <a:lnTo>
                    <a:pt x="32" y="136"/>
                  </a:lnTo>
                  <a:lnTo>
                    <a:pt x="32" y="150"/>
                  </a:lnTo>
                  <a:lnTo>
                    <a:pt x="30" y="154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8" name="Italy">
              <a:extLst>
                <a:ext uri="{FF2B5EF4-FFF2-40B4-BE49-F238E27FC236}">
                  <a16:creationId xmlns="" xmlns:a16="http://schemas.microsoft.com/office/drawing/2014/main" id="{E6039F53-3BEB-4713-9320-65E8EFCF3F8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02067" y="2857676"/>
              <a:ext cx="367034" cy="448376"/>
            </a:xfrm>
            <a:custGeom>
              <a:avLst/>
              <a:gdLst/>
              <a:ahLst/>
              <a:cxnLst>
                <a:cxn ang="0">
                  <a:pos x="264" y="46"/>
                </a:cxn>
                <a:cxn ang="0">
                  <a:pos x="266" y="80"/>
                </a:cxn>
                <a:cxn ang="0">
                  <a:pos x="222" y="80"/>
                </a:cxn>
                <a:cxn ang="0">
                  <a:pos x="218" y="122"/>
                </a:cxn>
                <a:cxn ang="0">
                  <a:pos x="220" y="170"/>
                </a:cxn>
                <a:cxn ang="0">
                  <a:pos x="272" y="236"/>
                </a:cxn>
                <a:cxn ang="0">
                  <a:pos x="342" y="280"/>
                </a:cxn>
                <a:cxn ang="0">
                  <a:pos x="362" y="300"/>
                </a:cxn>
                <a:cxn ang="0">
                  <a:pos x="412" y="324"/>
                </a:cxn>
                <a:cxn ang="0">
                  <a:pos x="434" y="342"/>
                </a:cxn>
                <a:cxn ang="0">
                  <a:pos x="454" y="390"/>
                </a:cxn>
                <a:cxn ang="0">
                  <a:pos x="430" y="372"/>
                </a:cxn>
                <a:cxn ang="0">
                  <a:pos x="384" y="384"/>
                </a:cxn>
                <a:cxn ang="0">
                  <a:pos x="408" y="418"/>
                </a:cxn>
                <a:cxn ang="0">
                  <a:pos x="392" y="450"/>
                </a:cxn>
                <a:cxn ang="0">
                  <a:pos x="346" y="486"/>
                </a:cxn>
                <a:cxn ang="0">
                  <a:pos x="352" y="454"/>
                </a:cxn>
                <a:cxn ang="0">
                  <a:pos x="362" y="436"/>
                </a:cxn>
                <a:cxn ang="0">
                  <a:pos x="318" y="372"/>
                </a:cxn>
                <a:cxn ang="0">
                  <a:pos x="268" y="320"/>
                </a:cxn>
                <a:cxn ang="0">
                  <a:pos x="206" y="280"/>
                </a:cxn>
                <a:cxn ang="0">
                  <a:pos x="164" y="256"/>
                </a:cxn>
                <a:cxn ang="0">
                  <a:pos x="146" y="228"/>
                </a:cxn>
                <a:cxn ang="0">
                  <a:pos x="118" y="154"/>
                </a:cxn>
                <a:cxn ang="0">
                  <a:pos x="90" y="146"/>
                </a:cxn>
                <a:cxn ang="0">
                  <a:pos x="72" y="168"/>
                </a:cxn>
                <a:cxn ang="0">
                  <a:pos x="52" y="162"/>
                </a:cxn>
                <a:cxn ang="0">
                  <a:pos x="12" y="162"/>
                </a:cxn>
                <a:cxn ang="0">
                  <a:pos x="2" y="128"/>
                </a:cxn>
                <a:cxn ang="0">
                  <a:pos x="16" y="106"/>
                </a:cxn>
                <a:cxn ang="0">
                  <a:pos x="26" y="68"/>
                </a:cxn>
                <a:cxn ang="0">
                  <a:pos x="56" y="64"/>
                </a:cxn>
                <a:cxn ang="0">
                  <a:pos x="78" y="42"/>
                </a:cxn>
                <a:cxn ang="0">
                  <a:pos x="98" y="60"/>
                </a:cxn>
                <a:cxn ang="0">
                  <a:pos x="104" y="32"/>
                </a:cxn>
                <a:cxn ang="0">
                  <a:pos x="140" y="42"/>
                </a:cxn>
                <a:cxn ang="0">
                  <a:pos x="148" y="16"/>
                </a:cxn>
                <a:cxn ang="0">
                  <a:pos x="184" y="0"/>
                </a:cxn>
                <a:cxn ang="0">
                  <a:pos x="220" y="14"/>
                </a:cxn>
                <a:cxn ang="0">
                  <a:pos x="268" y="34"/>
                </a:cxn>
                <a:cxn ang="0">
                  <a:pos x="80" y="362"/>
                </a:cxn>
                <a:cxn ang="0">
                  <a:pos x="80" y="414"/>
                </a:cxn>
                <a:cxn ang="0">
                  <a:pos x="104" y="424"/>
                </a:cxn>
                <a:cxn ang="0">
                  <a:pos x="122" y="416"/>
                </a:cxn>
                <a:cxn ang="0">
                  <a:pos x="118" y="378"/>
                </a:cxn>
                <a:cxn ang="0">
                  <a:pos x="120" y="332"/>
                </a:cxn>
                <a:cxn ang="0">
                  <a:pos x="88" y="334"/>
                </a:cxn>
                <a:cxn ang="0">
                  <a:pos x="72" y="358"/>
                </a:cxn>
                <a:cxn ang="0">
                  <a:pos x="230" y="512"/>
                </a:cxn>
                <a:cxn ang="0">
                  <a:pos x="266" y="528"/>
                </a:cxn>
                <a:cxn ang="0">
                  <a:pos x="298" y="546"/>
                </a:cxn>
                <a:cxn ang="0">
                  <a:pos x="326" y="526"/>
                </a:cxn>
                <a:cxn ang="0">
                  <a:pos x="336" y="476"/>
                </a:cxn>
                <a:cxn ang="0">
                  <a:pos x="278" y="486"/>
                </a:cxn>
                <a:cxn ang="0">
                  <a:pos x="242" y="482"/>
                </a:cxn>
                <a:cxn ang="0">
                  <a:pos x="222" y="496"/>
                </a:cxn>
              </a:cxnLst>
              <a:rect l="0" t="0" r="r" b="b"/>
              <a:pathLst>
                <a:path w="454" h="550">
                  <a:moveTo>
                    <a:pt x="268" y="34"/>
                  </a:moveTo>
                  <a:lnTo>
                    <a:pt x="264" y="46"/>
                  </a:lnTo>
                  <a:lnTo>
                    <a:pt x="268" y="60"/>
                  </a:lnTo>
                  <a:lnTo>
                    <a:pt x="266" y="80"/>
                  </a:lnTo>
                  <a:lnTo>
                    <a:pt x="244" y="78"/>
                  </a:lnTo>
                  <a:lnTo>
                    <a:pt x="222" y="80"/>
                  </a:lnTo>
                  <a:lnTo>
                    <a:pt x="210" y="96"/>
                  </a:lnTo>
                  <a:lnTo>
                    <a:pt x="218" y="122"/>
                  </a:lnTo>
                  <a:lnTo>
                    <a:pt x="214" y="140"/>
                  </a:lnTo>
                  <a:lnTo>
                    <a:pt x="220" y="170"/>
                  </a:lnTo>
                  <a:lnTo>
                    <a:pt x="264" y="202"/>
                  </a:lnTo>
                  <a:lnTo>
                    <a:pt x="272" y="236"/>
                  </a:lnTo>
                  <a:lnTo>
                    <a:pt x="312" y="272"/>
                  </a:lnTo>
                  <a:lnTo>
                    <a:pt x="342" y="280"/>
                  </a:lnTo>
                  <a:lnTo>
                    <a:pt x="368" y="280"/>
                  </a:lnTo>
                  <a:lnTo>
                    <a:pt x="362" y="300"/>
                  </a:lnTo>
                  <a:lnTo>
                    <a:pt x="394" y="320"/>
                  </a:lnTo>
                  <a:lnTo>
                    <a:pt x="412" y="324"/>
                  </a:lnTo>
                  <a:lnTo>
                    <a:pt x="422" y="340"/>
                  </a:lnTo>
                  <a:lnTo>
                    <a:pt x="434" y="342"/>
                  </a:lnTo>
                  <a:lnTo>
                    <a:pt x="454" y="370"/>
                  </a:lnTo>
                  <a:lnTo>
                    <a:pt x="454" y="390"/>
                  </a:lnTo>
                  <a:lnTo>
                    <a:pt x="442" y="392"/>
                  </a:lnTo>
                  <a:lnTo>
                    <a:pt x="430" y="372"/>
                  </a:lnTo>
                  <a:lnTo>
                    <a:pt x="398" y="362"/>
                  </a:lnTo>
                  <a:lnTo>
                    <a:pt x="384" y="384"/>
                  </a:lnTo>
                  <a:lnTo>
                    <a:pt x="382" y="404"/>
                  </a:lnTo>
                  <a:lnTo>
                    <a:pt x="408" y="418"/>
                  </a:lnTo>
                  <a:lnTo>
                    <a:pt x="408" y="442"/>
                  </a:lnTo>
                  <a:lnTo>
                    <a:pt x="392" y="450"/>
                  </a:lnTo>
                  <a:lnTo>
                    <a:pt x="362" y="486"/>
                  </a:lnTo>
                  <a:lnTo>
                    <a:pt x="346" y="486"/>
                  </a:lnTo>
                  <a:lnTo>
                    <a:pt x="344" y="474"/>
                  </a:lnTo>
                  <a:lnTo>
                    <a:pt x="352" y="454"/>
                  </a:lnTo>
                  <a:lnTo>
                    <a:pt x="348" y="446"/>
                  </a:lnTo>
                  <a:lnTo>
                    <a:pt x="362" y="436"/>
                  </a:lnTo>
                  <a:lnTo>
                    <a:pt x="344" y="384"/>
                  </a:lnTo>
                  <a:lnTo>
                    <a:pt x="318" y="372"/>
                  </a:lnTo>
                  <a:lnTo>
                    <a:pt x="314" y="358"/>
                  </a:lnTo>
                  <a:lnTo>
                    <a:pt x="268" y="320"/>
                  </a:lnTo>
                  <a:lnTo>
                    <a:pt x="240" y="312"/>
                  </a:lnTo>
                  <a:lnTo>
                    <a:pt x="206" y="280"/>
                  </a:lnTo>
                  <a:lnTo>
                    <a:pt x="188" y="268"/>
                  </a:lnTo>
                  <a:lnTo>
                    <a:pt x="164" y="256"/>
                  </a:lnTo>
                  <a:lnTo>
                    <a:pt x="160" y="240"/>
                  </a:lnTo>
                  <a:lnTo>
                    <a:pt x="146" y="228"/>
                  </a:lnTo>
                  <a:lnTo>
                    <a:pt x="142" y="182"/>
                  </a:lnTo>
                  <a:lnTo>
                    <a:pt x="118" y="154"/>
                  </a:lnTo>
                  <a:lnTo>
                    <a:pt x="100" y="152"/>
                  </a:lnTo>
                  <a:lnTo>
                    <a:pt x="90" y="146"/>
                  </a:lnTo>
                  <a:lnTo>
                    <a:pt x="76" y="152"/>
                  </a:lnTo>
                  <a:lnTo>
                    <a:pt x="72" y="168"/>
                  </a:lnTo>
                  <a:lnTo>
                    <a:pt x="58" y="178"/>
                  </a:lnTo>
                  <a:lnTo>
                    <a:pt x="52" y="162"/>
                  </a:lnTo>
                  <a:lnTo>
                    <a:pt x="30" y="166"/>
                  </a:lnTo>
                  <a:lnTo>
                    <a:pt x="12" y="162"/>
                  </a:lnTo>
                  <a:lnTo>
                    <a:pt x="12" y="140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16" y="106"/>
                  </a:lnTo>
                  <a:lnTo>
                    <a:pt x="16" y="84"/>
                  </a:lnTo>
                  <a:lnTo>
                    <a:pt x="26" y="68"/>
                  </a:lnTo>
                  <a:lnTo>
                    <a:pt x="44" y="58"/>
                  </a:lnTo>
                  <a:lnTo>
                    <a:pt x="56" y="64"/>
                  </a:lnTo>
                  <a:lnTo>
                    <a:pt x="64" y="54"/>
                  </a:lnTo>
                  <a:lnTo>
                    <a:pt x="78" y="42"/>
                  </a:lnTo>
                  <a:lnTo>
                    <a:pt x="86" y="54"/>
                  </a:lnTo>
                  <a:lnTo>
                    <a:pt x="98" y="60"/>
                  </a:lnTo>
                  <a:lnTo>
                    <a:pt x="100" y="44"/>
                  </a:lnTo>
                  <a:lnTo>
                    <a:pt x="104" y="32"/>
                  </a:lnTo>
                  <a:lnTo>
                    <a:pt x="114" y="36"/>
                  </a:lnTo>
                  <a:lnTo>
                    <a:pt x="140" y="42"/>
                  </a:lnTo>
                  <a:lnTo>
                    <a:pt x="146" y="28"/>
                  </a:lnTo>
                  <a:lnTo>
                    <a:pt x="148" y="16"/>
                  </a:lnTo>
                  <a:lnTo>
                    <a:pt x="160" y="12"/>
                  </a:lnTo>
                  <a:lnTo>
                    <a:pt x="184" y="0"/>
                  </a:lnTo>
                  <a:lnTo>
                    <a:pt x="216" y="0"/>
                  </a:lnTo>
                  <a:lnTo>
                    <a:pt x="220" y="14"/>
                  </a:lnTo>
                  <a:lnTo>
                    <a:pt x="242" y="28"/>
                  </a:lnTo>
                  <a:lnTo>
                    <a:pt x="268" y="34"/>
                  </a:lnTo>
                  <a:close/>
                  <a:moveTo>
                    <a:pt x="72" y="358"/>
                  </a:moveTo>
                  <a:lnTo>
                    <a:pt x="80" y="362"/>
                  </a:lnTo>
                  <a:lnTo>
                    <a:pt x="82" y="388"/>
                  </a:lnTo>
                  <a:lnTo>
                    <a:pt x="80" y="414"/>
                  </a:lnTo>
                  <a:lnTo>
                    <a:pt x="96" y="438"/>
                  </a:lnTo>
                  <a:lnTo>
                    <a:pt x="104" y="424"/>
                  </a:lnTo>
                  <a:lnTo>
                    <a:pt x="114" y="428"/>
                  </a:lnTo>
                  <a:lnTo>
                    <a:pt x="122" y="416"/>
                  </a:lnTo>
                  <a:lnTo>
                    <a:pt x="124" y="392"/>
                  </a:lnTo>
                  <a:lnTo>
                    <a:pt x="118" y="378"/>
                  </a:lnTo>
                  <a:lnTo>
                    <a:pt x="122" y="364"/>
                  </a:lnTo>
                  <a:lnTo>
                    <a:pt x="120" y="332"/>
                  </a:lnTo>
                  <a:lnTo>
                    <a:pt x="108" y="318"/>
                  </a:lnTo>
                  <a:lnTo>
                    <a:pt x="88" y="334"/>
                  </a:lnTo>
                  <a:lnTo>
                    <a:pt x="76" y="334"/>
                  </a:lnTo>
                  <a:lnTo>
                    <a:pt x="72" y="358"/>
                  </a:lnTo>
                  <a:close/>
                  <a:moveTo>
                    <a:pt x="222" y="496"/>
                  </a:moveTo>
                  <a:lnTo>
                    <a:pt x="230" y="512"/>
                  </a:lnTo>
                  <a:lnTo>
                    <a:pt x="246" y="512"/>
                  </a:lnTo>
                  <a:lnTo>
                    <a:pt x="266" y="528"/>
                  </a:lnTo>
                  <a:lnTo>
                    <a:pt x="294" y="536"/>
                  </a:lnTo>
                  <a:lnTo>
                    <a:pt x="298" y="546"/>
                  </a:lnTo>
                  <a:lnTo>
                    <a:pt x="322" y="550"/>
                  </a:lnTo>
                  <a:lnTo>
                    <a:pt x="326" y="526"/>
                  </a:lnTo>
                  <a:lnTo>
                    <a:pt x="322" y="510"/>
                  </a:lnTo>
                  <a:lnTo>
                    <a:pt x="336" y="476"/>
                  </a:lnTo>
                  <a:lnTo>
                    <a:pt x="320" y="476"/>
                  </a:lnTo>
                  <a:lnTo>
                    <a:pt x="278" y="486"/>
                  </a:lnTo>
                  <a:lnTo>
                    <a:pt x="258" y="476"/>
                  </a:lnTo>
                  <a:lnTo>
                    <a:pt x="242" y="482"/>
                  </a:lnTo>
                  <a:lnTo>
                    <a:pt x="230" y="482"/>
                  </a:lnTo>
                  <a:lnTo>
                    <a:pt x="222" y="4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19" name="Ivory Coast">
              <a:extLst>
                <a:ext uri="{FF2B5EF4-FFF2-40B4-BE49-F238E27FC236}">
                  <a16:creationId xmlns="" xmlns:a16="http://schemas.microsoft.com/office/drawing/2014/main" id="{E9425B8F-7488-495D-880C-369215AED7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43273" y="4224437"/>
              <a:ext cx="179612" cy="196656"/>
            </a:xfrm>
            <a:custGeom>
              <a:avLst/>
              <a:gdLst/>
              <a:ahLst/>
              <a:cxnLst>
                <a:cxn ang="0">
                  <a:pos x="46" y="243"/>
                </a:cxn>
                <a:cxn ang="0">
                  <a:pos x="32" y="243"/>
                </a:cxn>
                <a:cxn ang="0">
                  <a:pos x="38" y="185"/>
                </a:cxn>
                <a:cxn ang="0">
                  <a:pos x="2" y="147"/>
                </a:cxn>
                <a:cxn ang="0">
                  <a:pos x="6" y="123"/>
                </a:cxn>
                <a:cxn ang="0">
                  <a:pos x="0" y="115"/>
                </a:cxn>
                <a:cxn ang="0">
                  <a:pos x="2" y="101"/>
                </a:cxn>
                <a:cxn ang="0">
                  <a:pos x="16" y="97"/>
                </a:cxn>
                <a:cxn ang="0">
                  <a:pos x="20" y="79"/>
                </a:cxn>
                <a:cxn ang="0">
                  <a:pos x="30" y="75"/>
                </a:cxn>
                <a:cxn ang="0">
                  <a:pos x="30" y="46"/>
                </a:cxn>
                <a:cxn ang="0">
                  <a:pos x="22" y="34"/>
                </a:cxn>
                <a:cxn ang="0">
                  <a:pos x="24" y="18"/>
                </a:cxn>
                <a:cxn ang="0">
                  <a:pos x="44" y="12"/>
                </a:cxn>
                <a:cxn ang="0">
                  <a:pos x="60" y="22"/>
                </a:cxn>
                <a:cxn ang="0">
                  <a:pos x="78" y="0"/>
                </a:cxn>
                <a:cxn ang="0">
                  <a:pos x="88" y="6"/>
                </a:cxn>
                <a:cxn ang="0">
                  <a:pos x="94" y="20"/>
                </a:cxn>
                <a:cxn ang="0">
                  <a:pos x="108" y="10"/>
                </a:cxn>
                <a:cxn ang="0">
                  <a:pos x="118" y="10"/>
                </a:cxn>
                <a:cxn ang="0">
                  <a:pos x="134" y="18"/>
                </a:cxn>
                <a:cxn ang="0">
                  <a:pos x="150" y="34"/>
                </a:cxn>
                <a:cxn ang="0">
                  <a:pos x="170" y="32"/>
                </a:cxn>
                <a:cxn ang="0">
                  <a:pos x="186" y="26"/>
                </a:cxn>
                <a:cxn ang="0">
                  <a:pos x="216" y="42"/>
                </a:cxn>
                <a:cxn ang="0">
                  <a:pos x="222" y="81"/>
                </a:cxn>
                <a:cxn ang="0">
                  <a:pos x="200" y="131"/>
                </a:cxn>
                <a:cxn ang="0">
                  <a:pos x="200" y="157"/>
                </a:cxn>
                <a:cxn ang="0">
                  <a:pos x="218" y="201"/>
                </a:cxn>
                <a:cxn ang="0">
                  <a:pos x="200" y="209"/>
                </a:cxn>
                <a:cxn ang="0">
                  <a:pos x="160" y="197"/>
                </a:cxn>
                <a:cxn ang="0">
                  <a:pos x="134" y="199"/>
                </a:cxn>
                <a:cxn ang="0">
                  <a:pos x="94" y="213"/>
                </a:cxn>
                <a:cxn ang="0">
                  <a:pos x="72" y="229"/>
                </a:cxn>
                <a:cxn ang="0">
                  <a:pos x="46" y="243"/>
                </a:cxn>
              </a:cxnLst>
              <a:rect l="0" t="0" r="r" b="b"/>
              <a:pathLst>
                <a:path w="222" h="243">
                  <a:moveTo>
                    <a:pt x="46" y="243"/>
                  </a:moveTo>
                  <a:lnTo>
                    <a:pt x="32" y="243"/>
                  </a:lnTo>
                  <a:lnTo>
                    <a:pt x="38" y="185"/>
                  </a:lnTo>
                  <a:lnTo>
                    <a:pt x="2" y="147"/>
                  </a:lnTo>
                  <a:lnTo>
                    <a:pt x="6" y="123"/>
                  </a:lnTo>
                  <a:lnTo>
                    <a:pt x="0" y="115"/>
                  </a:lnTo>
                  <a:lnTo>
                    <a:pt x="2" y="101"/>
                  </a:lnTo>
                  <a:lnTo>
                    <a:pt x="16" y="97"/>
                  </a:lnTo>
                  <a:lnTo>
                    <a:pt x="20" y="79"/>
                  </a:lnTo>
                  <a:lnTo>
                    <a:pt x="30" y="75"/>
                  </a:lnTo>
                  <a:lnTo>
                    <a:pt x="30" y="46"/>
                  </a:lnTo>
                  <a:lnTo>
                    <a:pt x="22" y="34"/>
                  </a:lnTo>
                  <a:lnTo>
                    <a:pt x="24" y="18"/>
                  </a:lnTo>
                  <a:lnTo>
                    <a:pt x="44" y="12"/>
                  </a:lnTo>
                  <a:lnTo>
                    <a:pt x="60" y="22"/>
                  </a:lnTo>
                  <a:lnTo>
                    <a:pt x="78" y="0"/>
                  </a:lnTo>
                  <a:lnTo>
                    <a:pt x="88" y="6"/>
                  </a:lnTo>
                  <a:lnTo>
                    <a:pt x="94" y="20"/>
                  </a:lnTo>
                  <a:lnTo>
                    <a:pt x="108" y="10"/>
                  </a:lnTo>
                  <a:lnTo>
                    <a:pt x="118" y="10"/>
                  </a:lnTo>
                  <a:lnTo>
                    <a:pt x="134" y="18"/>
                  </a:lnTo>
                  <a:lnTo>
                    <a:pt x="150" y="34"/>
                  </a:lnTo>
                  <a:lnTo>
                    <a:pt x="170" y="32"/>
                  </a:lnTo>
                  <a:lnTo>
                    <a:pt x="186" y="26"/>
                  </a:lnTo>
                  <a:lnTo>
                    <a:pt x="216" y="42"/>
                  </a:lnTo>
                  <a:lnTo>
                    <a:pt x="222" y="81"/>
                  </a:lnTo>
                  <a:lnTo>
                    <a:pt x="200" y="131"/>
                  </a:lnTo>
                  <a:lnTo>
                    <a:pt x="200" y="157"/>
                  </a:lnTo>
                  <a:lnTo>
                    <a:pt x="218" y="201"/>
                  </a:lnTo>
                  <a:lnTo>
                    <a:pt x="200" y="209"/>
                  </a:lnTo>
                  <a:lnTo>
                    <a:pt x="160" y="197"/>
                  </a:lnTo>
                  <a:lnTo>
                    <a:pt x="134" y="199"/>
                  </a:lnTo>
                  <a:lnTo>
                    <a:pt x="94" y="213"/>
                  </a:lnTo>
                  <a:lnTo>
                    <a:pt x="72" y="229"/>
                  </a:lnTo>
                  <a:lnTo>
                    <a:pt x="46" y="24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0" name="Jamaica">
              <a:extLst>
                <a:ext uri="{FF2B5EF4-FFF2-40B4-BE49-F238E27FC236}">
                  <a16:creationId xmlns="" xmlns:a16="http://schemas.microsoft.com/office/drawing/2014/main" id="{E904B8FB-8DC4-46AA-86A5-D91C1602F38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39122" y="4025813"/>
              <a:ext cx="72234" cy="2359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4" y="2"/>
                </a:cxn>
                <a:cxn ang="0">
                  <a:pos x="42" y="0"/>
                </a:cxn>
                <a:cxn ang="0">
                  <a:pos x="66" y="6"/>
                </a:cxn>
                <a:cxn ang="0">
                  <a:pos x="88" y="16"/>
                </a:cxn>
                <a:cxn ang="0">
                  <a:pos x="80" y="24"/>
                </a:cxn>
                <a:cxn ang="0">
                  <a:pos x="64" y="20"/>
                </a:cxn>
                <a:cxn ang="0">
                  <a:pos x="50" y="28"/>
                </a:cxn>
                <a:cxn ang="0">
                  <a:pos x="30" y="24"/>
                </a:cxn>
                <a:cxn ang="0">
                  <a:pos x="18" y="14"/>
                </a:cxn>
                <a:cxn ang="0">
                  <a:pos x="6" y="14"/>
                </a:cxn>
                <a:cxn ang="0">
                  <a:pos x="0" y="8"/>
                </a:cxn>
              </a:cxnLst>
              <a:rect l="0" t="0" r="r" b="b"/>
              <a:pathLst>
                <a:path w="88" h="28">
                  <a:moveTo>
                    <a:pt x="0" y="8"/>
                  </a:moveTo>
                  <a:lnTo>
                    <a:pt x="14" y="2"/>
                  </a:lnTo>
                  <a:lnTo>
                    <a:pt x="42" y="0"/>
                  </a:lnTo>
                  <a:lnTo>
                    <a:pt x="66" y="6"/>
                  </a:lnTo>
                  <a:lnTo>
                    <a:pt x="88" y="16"/>
                  </a:lnTo>
                  <a:lnTo>
                    <a:pt x="80" y="24"/>
                  </a:lnTo>
                  <a:lnTo>
                    <a:pt x="64" y="20"/>
                  </a:lnTo>
                  <a:lnTo>
                    <a:pt x="50" y="28"/>
                  </a:lnTo>
                  <a:lnTo>
                    <a:pt x="30" y="24"/>
                  </a:lnTo>
                  <a:lnTo>
                    <a:pt x="18" y="14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1" name="Japan">
              <a:extLst>
                <a:ext uri="{FF2B5EF4-FFF2-40B4-BE49-F238E27FC236}">
                  <a16:creationId xmlns="" xmlns:a16="http://schemas.microsoft.com/office/drawing/2014/main" id="{43D46C30-12D2-4546-969B-16635C939EA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789535" y="2934372"/>
              <a:ext cx="505647" cy="588001"/>
            </a:xfrm>
            <a:custGeom>
              <a:avLst/>
              <a:gdLst/>
              <a:ahLst/>
              <a:cxnLst>
                <a:cxn ang="0">
                  <a:pos x="556" y="80"/>
                </a:cxn>
                <a:cxn ang="0">
                  <a:pos x="608" y="64"/>
                </a:cxn>
                <a:cxn ang="0">
                  <a:pos x="624" y="104"/>
                </a:cxn>
                <a:cxn ang="0">
                  <a:pos x="586" y="128"/>
                </a:cxn>
                <a:cxn ang="0">
                  <a:pos x="532" y="178"/>
                </a:cxn>
                <a:cxn ang="0">
                  <a:pos x="492" y="170"/>
                </a:cxn>
                <a:cxn ang="0">
                  <a:pos x="428" y="150"/>
                </a:cxn>
                <a:cxn ang="0">
                  <a:pos x="442" y="182"/>
                </a:cxn>
                <a:cxn ang="0">
                  <a:pos x="424" y="198"/>
                </a:cxn>
                <a:cxn ang="0">
                  <a:pos x="396" y="202"/>
                </a:cxn>
                <a:cxn ang="0">
                  <a:pos x="394" y="148"/>
                </a:cxn>
                <a:cxn ang="0">
                  <a:pos x="440" y="114"/>
                </a:cxn>
                <a:cxn ang="0">
                  <a:pos x="464" y="42"/>
                </a:cxn>
                <a:cxn ang="0">
                  <a:pos x="426" y="228"/>
                </a:cxn>
                <a:cxn ang="0">
                  <a:pos x="402" y="244"/>
                </a:cxn>
                <a:cxn ang="0">
                  <a:pos x="398" y="304"/>
                </a:cxn>
                <a:cxn ang="0">
                  <a:pos x="396" y="356"/>
                </a:cxn>
                <a:cxn ang="0">
                  <a:pos x="338" y="436"/>
                </a:cxn>
                <a:cxn ang="0">
                  <a:pos x="296" y="416"/>
                </a:cxn>
                <a:cxn ang="0">
                  <a:pos x="250" y="484"/>
                </a:cxn>
                <a:cxn ang="0">
                  <a:pos x="222" y="502"/>
                </a:cxn>
                <a:cxn ang="0">
                  <a:pos x="146" y="512"/>
                </a:cxn>
                <a:cxn ang="0">
                  <a:pos x="70" y="548"/>
                </a:cxn>
                <a:cxn ang="0">
                  <a:pos x="82" y="580"/>
                </a:cxn>
                <a:cxn ang="0">
                  <a:pos x="120" y="570"/>
                </a:cxn>
                <a:cxn ang="0">
                  <a:pos x="174" y="548"/>
                </a:cxn>
                <a:cxn ang="0">
                  <a:pos x="228" y="582"/>
                </a:cxn>
                <a:cxn ang="0">
                  <a:pos x="280" y="548"/>
                </a:cxn>
                <a:cxn ang="0">
                  <a:pos x="340" y="548"/>
                </a:cxn>
                <a:cxn ang="0">
                  <a:pos x="374" y="526"/>
                </a:cxn>
                <a:cxn ang="0">
                  <a:pos x="406" y="530"/>
                </a:cxn>
                <a:cxn ang="0">
                  <a:pos x="436" y="494"/>
                </a:cxn>
                <a:cxn ang="0">
                  <a:pos x="442" y="408"/>
                </a:cxn>
                <a:cxn ang="0">
                  <a:pos x="464" y="358"/>
                </a:cxn>
                <a:cxn ang="0">
                  <a:pos x="472" y="270"/>
                </a:cxn>
                <a:cxn ang="0">
                  <a:pos x="436" y="212"/>
                </a:cxn>
                <a:cxn ang="0">
                  <a:pos x="118" y="628"/>
                </a:cxn>
                <a:cxn ang="0">
                  <a:pos x="140" y="628"/>
                </a:cxn>
                <a:cxn ang="0">
                  <a:pos x="164" y="598"/>
                </a:cxn>
                <a:cxn ang="0">
                  <a:pos x="192" y="592"/>
                </a:cxn>
                <a:cxn ang="0">
                  <a:pos x="166" y="568"/>
                </a:cxn>
                <a:cxn ang="0">
                  <a:pos x="136" y="588"/>
                </a:cxn>
                <a:cxn ang="0">
                  <a:pos x="104" y="612"/>
                </a:cxn>
                <a:cxn ang="0">
                  <a:pos x="50" y="644"/>
                </a:cxn>
                <a:cxn ang="0">
                  <a:pos x="34" y="692"/>
                </a:cxn>
                <a:cxn ang="0">
                  <a:pos x="50" y="718"/>
                </a:cxn>
                <a:cxn ang="0">
                  <a:pos x="64" y="702"/>
                </a:cxn>
                <a:cxn ang="0">
                  <a:pos x="84" y="640"/>
                </a:cxn>
                <a:cxn ang="0">
                  <a:pos x="76" y="614"/>
                </a:cxn>
                <a:cxn ang="0">
                  <a:pos x="66" y="600"/>
                </a:cxn>
                <a:cxn ang="0">
                  <a:pos x="30" y="598"/>
                </a:cxn>
                <a:cxn ang="0">
                  <a:pos x="16" y="620"/>
                </a:cxn>
                <a:cxn ang="0">
                  <a:pos x="34" y="634"/>
                </a:cxn>
              </a:cxnLst>
              <a:rect l="0" t="0" r="r" b="b"/>
              <a:pathLst>
                <a:path w="624" h="718">
                  <a:moveTo>
                    <a:pt x="468" y="0"/>
                  </a:moveTo>
                  <a:lnTo>
                    <a:pt x="530" y="64"/>
                  </a:lnTo>
                  <a:lnTo>
                    <a:pt x="556" y="80"/>
                  </a:lnTo>
                  <a:lnTo>
                    <a:pt x="580" y="78"/>
                  </a:lnTo>
                  <a:lnTo>
                    <a:pt x="606" y="54"/>
                  </a:lnTo>
                  <a:lnTo>
                    <a:pt x="608" y="64"/>
                  </a:lnTo>
                  <a:lnTo>
                    <a:pt x="598" y="88"/>
                  </a:lnTo>
                  <a:lnTo>
                    <a:pt x="608" y="100"/>
                  </a:lnTo>
                  <a:lnTo>
                    <a:pt x="624" y="104"/>
                  </a:lnTo>
                  <a:lnTo>
                    <a:pt x="616" y="112"/>
                  </a:lnTo>
                  <a:lnTo>
                    <a:pt x="594" y="120"/>
                  </a:lnTo>
                  <a:lnTo>
                    <a:pt x="586" y="128"/>
                  </a:lnTo>
                  <a:lnTo>
                    <a:pt x="558" y="126"/>
                  </a:lnTo>
                  <a:lnTo>
                    <a:pt x="532" y="152"/>
                  </a:lnTo>
                  <a:lnTo>
                    <a:pt x="532" y="178"/>
                  </a:lnTo>
                  <a:lnTo>
                    <a:pt x="524" y="188"/>
                  </a:lnTo>
                  <a:lnTo>
                    <a:pt x="518" y="182"/>
                  </a:lnTo>
                  <a:lnTo>
                    <a:pt x="492" y="170"/>
                  </a:lnTo>
                  <a:lnTo>
                    <a:pt x="462" y="144"/>
                  </a:lnTo>
                  <a:lnTo>
                    <a:pt x="444" y="160"/>
                  </a:lnTo>
                  <a:lnTo>
                    <a:pt x="428" y="150"/>
                  </a:lnTo>
                  <a:lnTo>
                    <a:pt x="418" y="164"/>
                  </a:lnTo>
                  <a:lnTo>
                    <a:pt x="430" y="176"/>
                  </a:lnTo>
                  <a:lnTo>
                    <a:pt x="442" y="182"/>
                  </a:lnTo>
                  <a:lnTo>
                    <a:pt x="450" y="198"/>
                  </a:lnTo>
                  <a:lnTo>
                    <a:pt x="442" y="204"/>
                  </a:lnTo>
                  <a:lnTo>
                    <a:pt x="424" y="198"/>
                  </a:lnTo>
                  <a:lnTo>
                    <a:pt x="412" y="210"/>
                  </a:lnTo>
                  <a:lnTo>
                    <a:pt x="402" y="210"/>
                  </a:lnTo>
                  <a:lnTo>
                    <a:pt x="396" y="202"/>
                  </a:lnTo>
                  <a:lnTo>
                    <a:pt x="402" y="178"/>
                  </a:lnTo>
                  <a:lnTo>
                    <a:pt x="392" y="166"/>
                  </a:lnTo>
                  <a:lnTo>
                    <a:pt x="394" y="148"/>
                  </a:lnTo>
                  <a:lnTo>
                    <a:pt x="414" y="130"/>
                  </a:lnTo>
                  <a:lnTo>
                    <a:pt x="412" y="114"/>
                  </a:lnTo>
                  <a:lnTo>
                    <a:pt x="440" y="114"/>
                  </a:lnTo>
                  <a:lnTo>
                    <a:pt x="454" y="90"/>
                  </a:lnTo>
                  <a:lnTo>
                    <a:pt x="464" y="64"/>
                  </a:lnTo>
                  <a:lnTo>
                    <a:pt x="464" y="42"/>
                  </a:lnTo>
                  <a:lnTo>
                    <a:pt x="458" y="12"/>
                  </a:lnTo>
                  <a:lnTo>
                    <a:pt x="468" y="0"/>
                  </a:lnTo>
                  <a:close/>
                  <a:moveTo>
                    <a:pt x="426" y="228"/>
                  </a:moveTo>
                  <a:lnTo>
                    <a:pt x="410" y="224"/>
                  </a:lnTo>
                  <a:lnTo>
                    <a:pt x="410" y="236"/>
                  </a:lnTo>
                  <a:lnTo>
                    <a:pt x="402" y="244"/>
                  </a:lnTo>
                  <a:lnTo>
                    <a:pt x="404" y="262"/>
                  </a:lnTo>
                  <a:lnTo>
                    <a:pt x="404" y="284"/>
                  </a:lnTo>
                  <a:lnTo>
                    <a:pt x="398" y="304"/>
                  </a:lnTo>
                  <a:lnTo>
                    <a:pt x="406" y="326"/>
                  </a:lnTo>
                  <a:lnTo>
                    <a:pt x="396" y="342"/>
                  </a:lnTo>
                  <a:lnTo>
                    <a:pt x="396" y="356"/>
                  </a:lnTo>
                  <a:lnTo>
                    <a:pt x="366" y="396"/>
                  </a:lnTo>
                  <a:lnTo>
                    <a:pt x="364" y="406"/>
                  </a:lnTo>
                  <a:lnTo>
                    <a:pt x="338" y="436"/>
                  </a:lnTo>
                  <a:lnTo>
                    <a:pt x="304" y="444"/>
                  </a:lnTo>
                  <a:lnTo>
                    <a:pt x="292" y="444"/>
                  </a:lnTo>
                  <a:lnTo>
                    <a:pt x="296" y="416"/>
                  </a:lnTo>
                  <a:lnTo>
                    <a:pt x="278" y="426"/>
                  </a:lnTo>
                  <a:lnTo>
                    <a:pt x="274" y="458"/>
                  </a:lnTo>
                  <a:lnTo>
                    <a:pt x="250" y="484"/>
                  </a:lnTo>
                  <a:lnTo>
                    <a:pt x="250" y="498"/>
                  </a:lnTo>
                  <a:lnTo>
                    <a:pt x="234" y="508"/>
                  </a:lnTo>
                  <a:lnTo>
                    <a:pt x="222" y="502"/>
                  </a:lnTo>
                  <a:lnTo>
                    <a:pt x="222" y="490"/>
                  </a:lnTo>
                  <a:lnTo>
                    <a:pt x="174" y="506"/>
                  </a:lnTo>
                  <a:lnTo>
                    <a:pt x="146" y="512"/>
                  </a:lnTo>
                  <a:lnTo>
                    <a:pt x="134" y="504"/>
                  </a:lnTo>
                  <a:lnTo>
                    <a:pt x="82" y="548"/>
                  </a:lnTo>
                  <a:lnTo>
                    <a:pt x="70" y="548"/>
                  </a:lnTo>
                  <a:lnTo>
                    <a:pt x="50" y="568"/>
                  </a:lnTo>
                  <a:lnTo>
                    <a:pt x="64" y="584"/>
                  </a:lnTo>
                  <a:lnTo>
                    <a:pt x="82" y="580"/>
                  </a:lnTo>
                  <a:lnTo>
                    <a:pt x="96" y="586"/>
                  </a:lnTo>
                  <a:lnTo>
                    <a:pt x="106" y="574"/>
                  </a:lnTo>
                  <a:lnTo>
                    <a:pt x="120" y="570"/>
                  </a:lnTo>
                  <a:lnTo>
                    <a:pt x="154" y="556"/>
                  </a:lnTo>
                  <a:lnTo>
                    <a:pt x="168" y="562"/>
                  </a:lnTo>
                  <a:lnTo>
                    <a:pt x="174" y="548"/>
                  </a:lnTo>
                  <a:lnTo>
                    <a:pt x="224" y="548"/>
                  </a:lnTo>
                  <a:lnTo>
                    <a:pt x="220" y="568"/>
                  </a:lnTo>
                  <a:lnTo>
                    <a:pt x="228" y="582"/>
                  </a:lnTo>
                  <a:lnTo>
                    <a:pt x="252" y="602"/>
                  </a:lnTo>
                  <a:lnTo>
                    <a:pt x="260" y="588"/>
                  </a:lnTo>
                  <a:lnTo>
                    <a:pt x="280" y="548"/>
                  </a:lnTo>
                  <a:lnTo>
                    <a:pt x="296" y="558"/>
                  </a:lnTo>
                  <a:lnTo>
                    <a:pt x="312" y="548"/>
                  </a:lnTo>
                  <a:lnTo>
                    <a:pt x="340" y="548"/>
                  </a:lnTo>
                  <a:lnTo>
                    <a:pt x="352" y="538"/>
                  </a:lnTo>
                  <a:lnTo>
                    <a:pt x="368" y="548"/>
                  </a:lnTo>
                  <a:lnTo>
                    <a:pt x="374" y="526"/>
                  </a:lnTo>
                  <a:lnTo>
                    <a:pt x="380" y="518"/>
                  </a:lnTo>
                  <a:lnTo>
                    <a:pt x="400" y="514"/>
                  </a:lnTo>
                  <a:lnTo>
                    <a:pt x="406" y="530"/>
                  </a:lnTo>
                  <a:lnTo>
                    <a:pt x="422" y="520"/>
                  </a:lnTo>
                  <a:lnTo>
                    <a:pt x="424" y="510"/>
                  </a:lnTo>
                  <a:lnTo>
                    <a:pt x="436" y="494"/>
                  </a:lnTo>
                  <a:lnTo>
                    <a:pt x="432" y="472"/>
                  </a:lnTo>
                  <a:lnTo>
                    <a:pt x="444" y="424"/>
                  </a:lnTo>
                  <a:lnTo>
                    <a:pt x="442" y="408"/>
                  </a:lnTo>
                  <a:lnTo>
                    <a:pt x="448" y="376"/>
                  </a:lnTo>
                  <a:lnTo>
                    <a:pt x="464" y="384"/>
                  </a:lnTo>
                  <a:lnTo>
                    <a:pt x="464" y="358"/>
                  </a:lnTo>
                  <a:lnTo>
                    <a:pt x="476" y="332"/>
                  </a:lnTo>
                  <a:lnTo>
                    <a:pt x="472" y="308"/>
                  </a:lnTo>
                  <a:lnTo>
                    <a:pt x="472" y="270"/>
                  </a:lnTo>
                  <a:lnTo>
                    <a:pt x="452" y="232"/>
                  </a:lnTo>
                  <a:lnTo>
                    <a:pt x="452" y="210"/>
                  </a:lnTo>
                  <a:lnTo>
                    <a:pt x="436" y="212"/>
                  </a:lnTo>
                  <a:lnTo>
                    <a:pt x="426" y="228"/>
                  </a:lnTo>
                  <a:close/>
                  <a:moveTo>
                    <a:pt x="114" y="616"/>
                  </a:moveTo>
                  <a:lnTo>
                    <a:pt x="118" y="628"/>
                  </a:lnTo>
                  <a:lnTo>
                    <a:pt x="130" y="628"/>
                  </a:lnTo>
                  <a:lnTo>
                    <a:pt x="132" y="634"/>
                  </a:lnTo>
                  <a:lnTo>
                    <a:pt x="140" y="628"/>
                  </a:lnTo>
                  <a:lnTo>
                    <a:pt x="142" y="614"/>
                  </a:lnTo>
                  <a:lnTo>
                    <a:pt x="152" y="598"/>
                  </a:lnTo>
                  <a:lnTo>
                    <a:pt x="164" y="598"/>
                  </a:lnTo>
                  <a:lnTo>
                    <a:pt x="178" y="608"/>
                  </a:lnTo>
                  <a:lnTo>
                    <a:pt x="184" y="594"/>
                  </a:lnTo>
                  <a:lnTo>
                    <a:pt x="192" y="592"/>
                  </a:lnTo>
                  <a:lnTo>
                    <a:pt x="200" y="586"/>
                  </a:lnTo>
                  <a:lnTo>
                    <a:pt x="192" y="570"/>
                  </a:lnTo>
                  <a:lnTo>
                    <a:pt x="166" y="568"/>
                  </a:lnTo>
                  <a:lnTo>
                    <a:pt x="158" y="572"/>
                  </a:lnTo>
                  <a:lnTo>
                    <a:pt x="148" y="586"/>
                  </a:lnTo>
                  <a:lnTo>
                    <a:pt x="136" y="588"/>
                  </a:lnTo>
                  <a:lnTo>
                    <a:pt x="126" y="582"/>
                  </a:lnTo>
                  <a:lnTo>
                    <a:pt x="116" y="602"/>
                  </a:lnTo>
                  <a:lnTo>
                    <a:pt x="104" y="612"/>
                  </a:lnTo>
                  <a:lnTo>
                    <a:pt x="114" y="616"/>
                  </a:lnTo>
                  <a:close/>
                  <a:moveTo>
                    <a:pt x="34" y="634"/>
                  </a:moveTo>
                  <a:lnTo>
                    <a:pt x="50" y="644"/>
                  </a:lnTo>
                  <a:lnTo>
                    <a:pt x="40" y="664"/>
                  </a:lnTo>
                  <a:lnTo>
                    <a:pt x="34" y="668"/>
                  </a:lnTo>
                  <a:lnTo>
                    <a:pt x="34" y="692"/>
                  </a:lnTo>
                  <a:lnTo>
                    <a:pt x="30" y="704"/>
                  </a:lnTo>
                  <a:lnTo>
                    <a:pt x="44" y="708"/>
                  </a:lnTo>
                  <a:lnTo>
                    <a:pt x="50" y="718"/>
                  </a:lnTo>
                  <a:lnTo>
                    <a:pt x="58" y="718"/>
                  </a:lnTo>
                  <a:lnTo>
                    <a:pt x="64" y="710"/>
                  </a:lnTo>
                  <a:lnTo>
                    <a:pt x="64" y="702"/>
                  </a:lnTo>
                  <a:lnTo>
                    <a:pt x="78" y="698"/>
                  </a:lnTo>
                  <a:lnTo>
                    <a:pt x="76" y="688"/>
                  </a:lnTo>
                  <a:lnTo>
                    <a:pt x="84" y="640"/>
                  </a:lnTo>
                  <a:lnTo>
                    <a:pt x="96" y="634"/>
                  </a:lnTo>
                  <a:lnTo>
                    <a:pt x="88" y="618"/>
                  </a:lnTo>
                  <a:lnTo>
                    <a:pt x="76" y="614"/>
                  </a:lnTo>
                  <a:lnTo>
                    <a:pt x="84" y="598"/>
                  </a:lnTo>
                  <a:lnTo>
                    <a:pt x="76" y="592"/>
                  </a:lnTo>
                  <a:lnTo>
                    <a:pt x="66" y="600"/>
                  </a:lnTo>
                  <a:lnTo>
                    <a:pt x="54" y="588"/>
                  </a:lnTo>
                  <a:lnTo>
                    <a:pt x="40" y="588"/>
                  </a:lnTo>
                  <a:lnTo>
                    <a:pt x="30" y="598"/>
                  </a:lnTo>
                  <a:lnTo>
                    <a:pt x="20" y="598"/>
                  </a:lnTo>
                  <a:lnTo>
                    <a:pt x="0" y="616"/>
                  </a:lnTo>
                  <a:lnTo>
                    <a:pt x="16" y="620"/>
                  </a:lnTo>
                  <a:lnTo>
                    <a:pt x="14" y="638"/>
                  </a:lnTo>
                  <a:lnTo>
                    <a:pt x="18" y="652"/>
                  </a:lnTo>
                  <a:lnTo>
                    <a:pt x="34" y="6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2" name="Jordan">
              <a:extLst>
                <a:ext uri="{FF2B5EF4-FFF2-40B4-BE49-F238E27FC236}">
                  <a16:creationId xmlns="" xmlns:a16="http://schemas.microsoft.com/office/drawing/2014/main" id="{F37A0894-ABBB-48E4-BA94-8DC13C1620C7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6697" y="3433879"/>
              <a:ext cx="134708" cy="161259"/>
            </a:xfrm>
            <a:custGeom>
              <a:avLst/>
              <a:gdLst/>
              <a:ahLst/>
              <a:cxnLst>
                <a:cxn ang="0">
                  <a:pos x="44" y="196"/>
                </a:cxn>
                <a:cxn ang="0">
                  <a:pos x="60" y="182"/>
                </a:cxn>
                <a:cxn ang="0">
                  <a:pos x="70" y="166"/>
                </a:cxn>
                <a:cxn ang="0">
                  <a:pos x="98" y="158"/>
                </a:cxn>
                <a:cxn ang="0">
                  <a:pos x="104" y="144"/>
                </a:cxn>
                <a:cxn ang="0">
                  <a:pos x="118" y="134"/>
                </a:cxn>
                <a:cxn ang="0">
                  <a:pos x="80" y="88"/>
                </a:cxn>
                <a:cxn ang="0">
                  <a:pos x="154" y="64"/>
                </a:cxn>
                <a:cxn ang="0">
                  <a:pos x="166" y="50"/>
                </a:cxn>
                <a:cxn ang="0">
                  <a:pos x="166" y="46"/>
                </a:cxn>
                <a:cxn ang="0">
                  <a:pos x="156" y="48"/>
                </a:cxn>
                <a:cxn ang="0">
                  <a:pos x="154" y="40"/>
                </a:cxn>
                <a:cxn ang="0">
                  <a:pos x="158" y="38"/>
                </a:cxn>
                <a:cxn ang="0">
                  <a:pos x="146" y="0"/>
                </a:cxn>
                <a:cxn ang="0">
                  <a:pos x="76" y="50"/>
                </a:cxn>
                <a:cxn ang="0">
                  <a:pos x="58" y="46"/>
                </a:cxn>
                <a:cxn ang="0">
                  <a:pos x="50" y="40"/>
                </a:cxn>
                <a:cxn ang="0">
                  <a:pos x="48" y="40"/>
                </a:cxn>
                <a:cxn ang="0">
                  <a:pos x="42" y="30"/>
                </a:cxn>
                <a:cxn ang="0">
                  <a:pos x="36" y="30"/>
                </a:cxn>
                <a:cxn ang="0">
                  <a:pos x="30" y="32"/>
                </a:cxn>
                <a:cxn ang="0">
                  <a:pos x="28" y="34"/>
                </a:cxn>
                <a:cxn ang="0">
                  <a:pos x="26" y="46"/>
                </a:cxn>
                <a:cxn ang="0">
                  <a:pos x="28" y="54"/>
                </a:cxn>
                <a:cxn ang="0">
                  <a:pos x="24" y="62"/>
                </a:cxn>
                <a:cxn ang="0">
                  <a:pos x="26" y="74"/>
                </a:cxn>
                <a:cxn ang="0">
                  <a:pos x="22" y="88"/>
                </a:cxn>
                <a:cxn ang="0">
                  <a:pos x="20" y="98"/>
                </a:cxn>
                <a:cxn ang="0">
                  <a:pos x="22" y="106"/>
                </a:cxn>
                <a:cxn ang="0">
                  <a:pos x="10" y="138"/>
                </a:cxn>
                <a:cxn ang="0">
                  <a:pos x="10" y="152"/>
                </a:cxn>
                <a:cxn ang="0">
                  <a:pos x="8" y="156"/>
                </a:cxn>
                <a:cxn ang="0">
                  <a:pos x="0" y="180"/>
                </a:cxn>
                <a:cxn ang="0">
                  <a:pos x="44" y="196"/>
                </a:cxn>
              </a:cxnLst>
              <a:rect l="0" t="0" r="r" b="b"/>
              <a:pathLst>
                <a:path w="166" h="196">
                  <a:moveTo>
                    <a:pt x="44" y="196"/>
                  </a:moveTo>
                  <a:lnTo>
                    <a:pt x="60" y="182"/>
                  </a:lnTo>
                  <a:lnTo>
                    <a:pt x="70" y="166"/>
                  </a:lnTo>
                  <a:lnTo>
                    <a:pt x="98" y="158"/>
                  </a:lnTo>
                  <a:lnTo>
                    <a:pt x="104" y="144"/>
                  </a:lnTo>
                  <a:lnTo>
                    <a:pt x="118" y="134"/>
                  </a:lnTo>
                  <a:lnTo>
                    <a:pt x="80" y="88"/>
                  </a:lnTo>
                  <a:lnTo>
                    <a:pt x="154" y="64"/>
                  </a:lnTo>
                  <a:lnTo>
                    <a:pt x="166" y="50"/>
                  </a:lnTo>
                  <a:lnTo>
                    <a:pt x="166" y="46"/>
                  </a:lnTo>
                  <a:lnTo>
                    <a:pt x="156" y="48"/>
                  </a:lnTo>
                  <a:lnTo>
                    <a:pt x="154" y="40"/>
                  </a:lnTo>
                  <a:lnTo>
                    <a:pt x="158" y="38"/>
                  </a:lnTo>
                  <a:lnTo>
                    <a:pt x="146" y="0"/>
                  </a:lnTo>
                  <a:lnTo>
                    <a:pt x="76" y="50"/>
                  </a:lnTo>
                  <a:lnTo>
                    <a:pt x="58" y="46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6" y="46"/>
                  </a:lnTo>
                  <a:lnTo>
                    <a:pt x="28" y="54"/>
                  </a:lnTo>
                  <a:lnTo>
                    <a:pt x="24" y="62"/>
                  </a:lnTo>
                  <a:lnTo>
                    <a:pt x="26" y="74"/>
                  </a:lnTo>
                  <a:lnTo>
                    <a:pt x="22" y="88"/>
                  </a:lnTo>
                  <a:lnTo>
                    <a:pt x="20" y="98"/>
                  </a:lnTo>
                  <a:lnTo>
                    <a:pt x="22" y="106"/>
                  </a:lnTo>
                  <a:lnTo>
                    <a:pt x="10" y="13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0" y="180"/>
                  </a:lnTo>
                  <a:lnTo>
                    <a:pt x="44" y="19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3" name="Kazakhstan">
              <a:extLst>
                <a:ext uri="{FF2B5EF4-FFF2-40B4-BE49-F238E27FC236}">
                  <a16:creationId xmlns="" xmlns:a16="http://schemas.microsoft.com/office/drawing/2014/main" id="{6AF0FE67-FAE3-4124-A2CA-1F888CE75AFF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3731" y="2430934"/>
              <a:ext cx="1257283" cy="692229"/>
            </a:xfrm>
            <a:custGeom>
              <a:avLst/>
              <a:gdLst/>
              <a:ahLst/>
              <a:cxnLst>
                <a:cxn ang="0">
                  <a:pos x="1548" y="412"/>
                </a:cxn>
                <a:cxn ang="0">
                  <a:pos x="1466" y="360"/>
                </a:cxn>
                <a:cxn ang="0">
                  <a:pos x="1420" y="310"/>
                </a:cxn>
                <a:cxn ang="0">
                  <a:pos x="1344" y="300"/>
                </a:cxn>
                <a:cxn ang="0">
                  <a:pos x="1250" y="302"/>
                </a:cxn>
                <a:cxn ang="0">
                  <a:pos x="1186" y="188"/>
                </a:cxn>
                <a:cxn ang="0">
                  <a:pos x="1092" y="78"/>
                </a:cxn>
                <a:cxn ang="0">
                  <a:pos x="1026" y="106"/>
                </a:cxn>
                <a:cxn ang="0">
                  <a:pos x="966" y="76"/>
                </a:cxn>
                <a:cxn ang="0">
                  <a:pos x="906" y="66"/>
                </a:cxn>
                <a:cxn ang="0">
                  <a:pos x="908" y="0"/>
                </a:cxn>
                <a:cxn ang="0">
                  <a:pos x="806" y="22"/>
                </a:cxn>
                <a:cxn ang="0">
                  <a:pos x="620" y="78"/>
                </a:cxn>
                <a:cxn ang="0">
                  <a:pos x="552" y="144"/>
                </a:cxn>
                <a:cxn ang="0">
                  <a:pos x="522" y="206"/>
                </a:cxn>
                <a:cxn ang="0">
                  <a:pos x="530" y="258"/>
                </a:cxn>
                <a:cxn ang="0">
                  <a:pos x="554" y="296"/>
                </a:cxn>
                <a:cxn ang="0">
                  <a:pos x="458" y="288"/>
                </a:cxn>
                <a:cxn ang="0">
                  <a:pos x="392" y="284"/>
                </a:cxn>
                <a:cxn ang="0">
                  <a:pos x="326" y="310"/>
                </a:cxn>
                <a:cxn ang="0">
                  <a:pos x="306" y="312"/>
                </a:cxn>
                <a:cxn ang="0">
                  <a:pos x="286" y="288"/>
                </a:cxn>
                <a:cxn ang="0">
                  <a:pos x="224" y="238"/>
                </a:cxn>
                <a:cxn ang="0">
                  <a:pos x="178" y="244"/>
                </a:cxn>
                <a:cxn ang="0">
                  <a:pos x="106" y="288"/>
                </a:cxn>
                <a:cxn ang="0">
                  <a:pos x="90" y="350"/>
                </a:cxn>
                <a:cxn ang="0">
                  <a:pos x="60" y="340"/>
                </a:cxn>
                <a:cxn ang="0">
                  <a:pos x="14" y="362"/>
                </a:cxn>
                <a:cxn ang="0">
                  <a:pos x="14" y="414"/>
                </a:cxn>
                <a:cxn ang="0">
                  <a:pos x="32" y="478"/>
                </a:cxn>
                <a:cxn ang="0">
                  <a:pos x="84" y="554"/>
                </a:cxn>
                <a:cxn ang="0">
                  <a:pos x="212" y="524"/>
                </a:cxn>
                <a:cxn ang="0">
                  <a:pos x="214" y="630"/>
                </a:cxn>
                <a:cxn ang="0">
                  <a:pos x="152" y="668"/>
                </a:cxn>
                <a:cxn ang="0">
                  <a:pos x="172" y="744"/>
                </a:cxn>
                <a:cxn ang="0">
                  <a:pos x="226" y="766"/>
                </a:cxn>
                <a:cxn ang="0">
                  <a:pos x="238" y="780"/>
                </a:cxn>
                <a:cxn ang="0">
                  <a:pos x="312" y="804"/>
                </a:cxn>
                <a:cxn ang="0">
                  <a:pos x="354" y="626"/>
                </a:cxn>
                <a:cxn ang="0">
                  <a:pos x="564" y="694"/>
                </a:cxn>
                <a:cxn ang="0">
                  <a:pos x="666" y="698"/>
                </a:cxn>
                <a:cxn ang="0">
                  <a:pos x="728" y="750"/>
                </a:cxn>
                <a:cxn ang="0">
                  <a:pos x="722" y="802"/>
                </a:cxn>
                <a:cxn ang="0">
                  <a:pos x="796" y="834"/>
                </a:cxn>
                <a:cxn ang="0">
                  <a:pos x="824" y="828"/>
                </a:cxn>
                <a:cxn ang="0">
                  <a:pos x="918" y="766"/>
                </a:cxn>
                <a:cxn ang="0">
                  <a:pos x="994" y="766"/>
                </a:cxn>
                <a:cxn ang="0">
                  <a:pos x="1080" y="744"/>
                </a:cxn>
                <a:cxn ang="0">
                  <a:pos x="1232" y="740"/>
                </a:cxn>
                <a:cxn ang="0">
                  <a:pos x="1288" y="722"/>
                </a:cxn>
                <a:cxn ang="0">
                  <a:pos x="1260" y="624"/>
                </a:cxn>
                <a:cxn ang="0">
                  <a:pos x="1348" y="612"/>
                </a:cxn>
                <a:cxn ang="0">
                  <a:pos x="1406" y="526"/>
                </a:cxn>
                <a:cxn ang="0">
                  <a:pos x="1496" y="434"/>
                </a:cxn>
              </a:cxnLst>
              <a:rect l="0" t="0" r="r" b="b"/>
              <a:pathLst>
                <a:path w="1548" h="848">
                  <a:moveTo>
                    <a:pt x="1528" y="406"/>
                  </a:moveTo>
                  <a:lnTo>
                    <a:pt x="1538" y="420"/>
                  </a:lnTo>
                  <a:lnTo>
                    <a:pt x="1548" y="412"/>
                  </a:lnTo>
                  <a:lnTo>
                    <a:pt x="1538" y="388"/>
                  </a:lnTo>
                  <a:lnTo>
                    <a:pt x="1508" y="362"/>
                  </a:lnTo>
                  <a:lnTo>
                    <a:pt x="1466" y="360"/>
                  </a:lnTo>
                  <a:lnTo>
                    <a:pt x="1444" y="332"/>
                  </a:lnTo>
                  <a:lnTo>
                    <a:pt x="1430" y="328"/>
                  </a:lnTo>
                  <a:lnTo>
                    <a:pt x="1420" y="310"/>
                  </a:lnTo>
                  <a:lnTo>
                    <a:pt x="1386" y="278"/>
                  </a:lnTo>
                  <a:lnTo>
                    <a:pt x="1366" y="278"/>
                  </a:lnTo>
                  <a:lnTo>
                    <a:pt x="1344" y="300"/>
                  </a:lnTo>
                  <a:lnTo>
                    <a:pt x="1310" y="302"/>
                  </a:lnTo>
                  <a:lnTo>
                    <a:pt x="1284" y="272"/>
                  </a:lnTo>
                  <a:lnTo>
                    <a:pt x="1250" y="302"/>
                  </a:lnTo>
                  <a:lnTo>
                    <a:pt x="1230" y="268"/>
                  </a:lnTo>
                  <a:lnTo>
                    <a:pt x="1216" y="224"/>
                  </a:lnTo>
                  <a:lnTo>
                    <a:pt x="1186" y="188"/>
                  </a:lnTo>
                  <a:lnTo>
                    <a:pt x="1154" y="128"/>
                  </a:lnTo>
                  <a:lnTo>
                    <a:pt x="1108" y="98"/>
                  </a:lnTo>
                  <a:lnTo>
                    <a:pt x="1092" y="78"/>
                  </a:lnTo>
                  <a:lnTo>
                    <a:pt x="1098" y="56"/>
                  </a:lnTo>
                  <a:lnTo>
                    <a:pt x="1082" y="56"/>
                  </a:lnTo>
                  <a:lnTo>
                    <a:pt x="1026" y="106"/>
                  </a:lnTo>
                  <a:lnTo>
                    <a:pt x="1004" y="108"/>
                  </a:lnTo>
                  <a:lnTo>
                    <a:pt x="1010" y="84"/>
                  </a:lnTo>
                  <a:lnTo>
                    <a:pt x="966" y="76"/>
                  </a:lnTo>
                  <a:lnTo>
                    <a:pt x="958" y="54"/>
                  </a:lnTo>
                  <a:lnTo>
                    <a:pt x="926" y="78"/>
                  </a:lnTo>
                  <a:lnTo>
                    <a:pt x="906" y="66"/>
                  </a:lnTo>
                  <a:lnTo>
                    <a:pt x="922" y="54"/>
                  </a:lnTo>
                  <a:lnTo>
                    <a:pt x="904" y="38"/>
                  </a:lnTo>
                  <a:lnTo>
                    <a:pt x="908" y="0"/>
                  </a:lnTo>
                  <a:lnTo>
                    <a:pt x="868" y="18"/>
                  </a:lnTo>
                  <a:lnTo>
                    <a:pt x="836" y="8"/>
                  </a:lnTo>
                  <a:lnTo>
                    <a:pt x="806" y="22"/>
                  </a:lnTo>
                  <a:lnTo>
                    <a:pt x="750" y="36"/>
                  </a:lnTo>
                  <a:lnTo>
                    <a:pt x="688" y="74"/>
                  </a:lnTo>
                  <a:lnTo>
                    <a:pt x="620" y="78"/>
                  </a:lnTo>
                  <a:lnTo>
                    <a:pt x="564" y="80"/>
                  </a:lnTo>
                  <a:lnTo>
                    <a:pt x="546" y="130"/>
                  </a:lnTo>
                  <a:lnTo>
                    <a:pt x="552" y="144"/>
                  </a:lnTo>
                  <a:lnTo>
                    <a:pt x="530" y="176"/>
                  </a:lnTo>
                  <a:lnTo>
                    <a:pt x="542" y="202"/>
                  </a:lnTo>
                  <a:lnTo>
                    <a:pt x="522" y="206"/>
                  </a:lnTo>
                  <a:lnTo>
                    <a:pt x="488" y="234"/>
                  </a:lnTo>
                  <a:lnTo>
                    <a:pt x="488" y="246"/>
                  </a:lnTo>
                  <a:lnTo>
                    <a:pt x="530" y="258"/>
                  </a:lnTo>
                  <a:lnTo>
                    <a:pt x="566" y="256"/>
                  </a:lnTo>
                  <a:lnTo>
                    <a:pt x="568" y="288"/>
                  </a:lnTo>
                  <a:lnTo>
                    <a:pt x="554" y="296"/>
                  </a:lnTo>
                  <a:lnTo>
                    <a:pt x="510" y="292"/>
                  </a:lnTo>
                  <a:lnTo>
                    <a:pt x="460" y="304"/>
                  </a:lnTo>
                  <a:lnTo>
                    <a:pt x="458" y="288"/>
                  </a:lnTo>
                  <a:lnTo>
                    <a:pt x="432" y="272"/>
                  </a:lnTo>
                  <a:lnTo>
                    <a:pt x="410" y="296"/>
                  </a:lnTo>
                  <a:lnTo>
                    <a:pt x="392" y="284"/>
                  </a:lnTo>
                  <a:lnTo>
                    <a:pt x="370" y="290"/>
                  </a:lnTo>
                  <a:lnTo>
                    <a:pt x="354" y="318"/>
                  </a:lnTo>
                  <a:lnTo>
                    <a:pt x="326" y="310"/>
                  </a:lnTo>
                  <a:lnTo>
                    <a:pt x="312" y="280"/>
                  </a:lnTo>
                  <a:lnTo>
                    <a:pt x="304" y="292"/>
                  </a:lnTo>
                  <a:lnTo>
                    <a:pt x="306" y="312"/>
                  </a:lnTo>
                  <a:lnTo>
                    <a:pt x="294" y="326"/>
                  </a:lnTo>
                  <a:lnTo>
                    <a:pt x="288" y="314"/>
                  </a:lnTo>
                  <a:lnTo>
                    <a:pt x="286" y="288"/>
                  </a:lnTo>
                  <a:lnTo>
                    <a:pt x="262" y="260"/>
                  </a:lnTo>
                  <a:lnTo>
                    <a:pt x="232" y="270"/>
                  </a:lnTo>
                  <a:lnTo>
                    <a:pt x="224" y="238"/>
                  </a:lnTo>
                  <a:lnTo>
                    <a:pt x="202" y="238"/>
                  </a:lnTo>
                  <a:lnTo>
                    <a:pt x="186" y="266"/>
                  </a:lnTo>
                  <a:lnTo>
                    <a:pt x="178" y="244"/>
                  </a:lnTo>
                  <a:lnTo>
                    <a:pt x="158" y="236"/>
                  </a:lnTo>
                  <a:lnTo>
                    <a:pt x="132" y="288"/>
                  </a:lnTo>
                  <a:lnTo>
                    <a:pt x="106" y="288"/>
                  </a:lnTo>
                  <a:lnTo>
                    <a:pt x="110" y="304"/>
                  </a:lnTo>
                  <a:lnTo>
                    <a:pt x="78" y="320"/>
                  </a:lnTo>
                  <a:lnTo>
                    <a:pt x="90" y="350"/>
                  </a:lnTo>
                  <a:lnTo>
                    <a:pt x="80" y="364"/>
                  </a:lnTo>
                  <a:lnTo>
                    <a:pt x="68" y="362"/>
                  </a:lnTo>
                  <a:lnTo>
                    <a:pt x="60" y="340"/>
                  </a:lnTo>
                  <a:lnTo>
                    <a:pt x="42" y="328"/>
                  </a:lnTo>
                  <a:lnTo>
                    <a:pt x="32" y="348"/>
                  </a:lnTo>
                  <a:lnTo>
                    <a:pt x="14" y="362"/>
                  </a:lnTo>
                  <a:lnTo>
                    <a:pt x="6" y="380"/>
                  </a:lnTo>
                  <a:lnTo>
                    <a:pt x="6" y="402"/>
                  </a:lnTo>
                  <a:lnTo>
                    <a:pt x="14" y="414"/>
                  </a:lnTo>
                  <a:lnTo>
                    <a:pt x="0" y="454"/>
                  </a:lnTo>
                  <a:lnTo>
                    <a:pt x="22" y="456"/>
                  </a:lnTo>
                  <a:lnTo>
                    <a:pt x="32" y="478"/>
                  </a:lnTo>
                  <a:lnTo>
                    <a:pt x="58" y="480"/>
                  </a:lnTo>
                  <a:lnTo>
                    <a:pt x="90" y="534"/>
                  </a:lnTo>
                  <a:lnTo>
                    <a:pt x="84" y="554"/>
                  </a:lnTo>
                  <a:lnTo>
                    <a:pt x="136" y="546"/>
                  </a:lnTo>
                  <a:lnTo>
                    <a:pt x="168" y="518"/>
                  </a:lnTo>
                  <a:lnTo>
                    <a:pt x="212" y="524"/>
                  </a:lnTo>
                  <a:lnTo>
                    <a:pt x="262" y="548"/>
                  </a:lnTo>
                  <a:lnTo>
                    <a:pt x="248" y="616"/>
                  </a:lnTo>
                  <a:lnTo>
                    <a:pt x="214" y="630"/>
                  </a:lnTo>
                  <a:lnTo>
                    <a:pt x="180" y="626"/>
                  </a:lnTo>
                  <a:lnTo>
                    <a:pt x="178" y="672"/>
                  </a:lnTo>
                  <a:lnTo>
                    <a:pt x="152" y="668"/>
                  </a:lnTo>
                  <a:lnTo>
                    <a:pt x="138" y="686"/>
                  </a:lnTo>
                  <a:lnTo>
                    <a:pt x="152" y="688"/>
                  </a:lnTo>
                  <a:lnTo>
                    <a:pt x="172" y="744"/>
                  </a:lnTo>
                  <a:lnTo>
                    <a:pt x="188" y="744"/>
                  </a:lnTo>
                  <a:lnTo>
                    <a:pt x="200" y="766"/>
                  </a:lnTo>
                  <a:lnTo>
                    <a:pt x="226" y="766"/>
                  </a:lnTo>
                  <a:lnTo>
                    <a:pt x="222" y="808"/>
                  </a:lnTo>
                  <a:lnTo>
                    <a:pt x="236" y="800"/>
                  </a:lnTo>
                  <a:lnTo>
                    <a:pt x="238" y="780"/>
                  </a:lnTo>
                  <a:lnTo>
                    <a:pt x="286" y="762"/>
                  </a:lnTo>
                  <a:lnTo>
                    <a:pt x="308" y="790"/>
                  </a:lnTo>
                  <a:lnTo>
                    <a:pt x="312" y="804"/>
                  </a:lnTo>
                  <a:lnTo>
                    <a:pt x="338" y="834"/>
                  </a:lnTo>
                  <a:lnTo>
                    <a:pt x="354" y="834"/>
                  </a:lnTo>
                  <a:lnTo>
                    <a:pt x="354" y="626"/>
                  </a:lnTo>
                  <a:lnTo>
                    <a:pt x="448" y="602"/>
                  </a:lnTo>
                  <a:lnTo>
                    <a:pt x="552" y="660"/>
                  </a:lnTo>
                  <a:lnTo>
                    <a:pt x="564" y="694"/>
                  </a:lnTo>
                  <a:lnTo>
                    <a:pt x="576" y="710"/>
                  </a:lnTo>
                  <a:lnTo>
                    <a:pt x="596" y="698"/>
                  </a:lnTo>
                  <a:lnTo>
                    <a:pt x="666" y="698"/>
                  </a:lnTo>
                  <a:lnTo>
                    <a:pt x="678" y="686"/>
                  </a:lnTo>
                  <a:lnTo>
                    <a:pt x="710" y="750"/>
                  </a:lnTo>
                  <a:lnTo>
                    <a:pt x="728" y="750"/>
                  </a:lnTo>
                  <a:lnTo>
                    <a:pt x="732" y="778"/>
                  </a:lnTo>
                  <a:lnTo>
                    <a:pt x="722" y="784"/>
                  </a:lnTo>
                  <a:lnTo>
                    <a:pt x="722" y="802"/>
                  </a:lnTo>
                  <a:lnTo>
                    <a:pt x="742" y="808"/>
                  </a:lnTo>
                  <a:lnTo>
                    <a:pt x="746" y="832"/>
                  </a:lnTo>
                  <a:lnTo>
                    <a:pt x="796" y="834"/>
                  </a:lnTo>
                  <a:lnTo>
                    <a:pt x="814" y="848"/>
                  </a:lnTo>
                  <a:lnTo>
                    <a:pt x="824" y="842"/>
                  </a:lnTo>
                  <a:lnTo>
                    <a:pt x="824" y="828"/>
                  </a:lnTo>
                  <a:lnTo>
                    <a:pt x="866" y="804"/>
                  </a:lnTo>
                  <a:lnTo>
                    <a:pt x="918" y="790"/>
                  </a:lnTo>
                  <a:lnTo>
                    <a:pt x="918" y="766"/>
                  </a:lnTo>
                  <a:lnTo>
                    <a:pt x="936" y="762"/>
                  </a:lnTo>
                  <a:lnTo>
                    <a:pt x="956" y="762"/>
                  </a:lnTo>
                  <a:lnTo>
                    <a:pt x="994" y="766"/>
                  </a:lnTo>
                  <a:lnTo>
                    <a:pt x="1010" y="740"/>
                  </a:lnTo>
                  <a:lnTo>
                    <a:pt x="1044" y="722"/>
                  </a:lnTo>
                  <a:lnTo>
                    <a:pt x="1080" y="744"/>
                  </a:lnTo>
                  <a:lnTo>
                    <a:pt x="1152" y="740"/>
                  </a:lnTo>
                  <a:lnTo>
                    <a:pt x="1218" y="748"/>
                  </a:lnTo>
                  <a:lnTo>
                    <a:pt x="1232" y="740"/>
                  </a:lnTo>
                  <a:lnTo>
                    <a:pt x="1238" y="752"/>
                  </a:lnTo>
                  <a:lnTo>
                    <a:pt x="1276" y="764"/>
                  </a:lnTo>
                  <a:lnTo>
                    <a:pt x="1288" y="722"/>
                  </a:lnTo>
                  <a:lnTo>
                    <a:pt x="1266" y="644"/>
                  </a:lnTo>
                  <a:lnTo>
                    <a:pt x="1250" y="638"/>
                  </a:lnTo>
                  <a:lnTo>
                    <a:pt x="1260" y="624"/>
                  </a:lnTo>
                  <a:lnTo>
                    <a:pt x="1316" y="618"/>
                  </a:lnTo>
                  <a:lnTo>
                    <a:pt x="1336" y="626"/>
                  </a:lnTo>
                  <a:lnTo>
                    <a:pt x="1348" y="612"/>
                  </a:lnTo>
                  <a:lnTo>
                    <a:pt x="1334" y="604"/>
                  </a:lnTo>
                  <a:lnTo>
                    <a:pt x="1366" y="514"/>
                  </a:lnTo>
                  <a:lnTo>
                    <a:pt x="1406" y="526"/>
                  </a:lnTo>
                  <a:lnTo>
                    <a:pt x="1450" y="506"/>
                  </a:lnTo>
                  <a:lnTo>
                    <a:pt x="1452" y="474"/>
                  </a:lnTo>
                  <a:lnTo>
                    <a:pt x="1496" y="434"/>
                  </a:lnTo>
                  <a:lnTo>
                    <a:pt x="1498" y="408"/>
                  </a:lnTo>
                  <a:lnTo>
                    <a:pt x="1528" y="40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4" name="Kenya">
              <a:extLst>
                <a:ext uri="{FF2B5EF4-FFF2-40B4-BE49-F238E27FC236}">
                  <a16:creationId xmlns="" xmlns:a16="http://schemas.microsoft.com/office/drawing/2014/main" id="{0E107CA0-1D2E-404D-8E90-AAEEF47E8C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51317" y="4407326"/>
              <a:ext cx="253799" cy="308751"/>
            </a:xfrm>
            <a:custGeom>
              <a:avLst/>
              <a:gdLst/>
              <a:ahLst/>
              <a:cxnLst>
                <a:cxn ang="0">
                  <a:pos x="2" y="232"/>
                </a:cxn>
                <a:cxn ang="0">
                  <a:pos x="0" y="200"/>
                </a:cxn>
                <a:cxn ang="0">
                  <a:pos x="8" y="186"/>
                </a:cxn>
                <a:cxn ang="0">
                  <a:pos x="12" y="170"/>
                </a:cxn>
                <a:cxn ang="0">
                  <a:pos x="22" y="148"/>
                </a:cxn>
                <a:cxn ang="0">
                  <a:pos x="36" y="138"/>
                </a:cxn>
                <a:cxn ang="0">
                  <a:pos x="42" y="118"/>
                </a:cxn>
                <a:cxn ang="0">
                  <a:pos x="50" y="100"/>
                </a:cxn>
                <a:cxn ang="0">
                  <a:pos x="46" y="76"/>
                </a:cxn>
                <a:cxn ang="0">
                  <a:pos x="28" y="68"/>
                </a:cxn>
                <a:cxn ang="0">
                  <a:pos x="28" y="48"/>
                </a:cxn>
                <a:cxn ang="0">
                  <a:pos x="16" y="36"/>
                </a:cxn>
                <a:cxn ang="0">
                  <a:pos x="34" y="16"/>
                </a:cxn>
                <a:cxn ang="0">
                  <a:pos x="64" y="0"/>
                </a:cxn>
                <a:cxn ang="0">
                  <a:pos x="82" y="12"/>
                </a:cxn>
                <a:cxn ang="0">
                  <a:pos x="130" y="14"/>
                </a:cxn>
                <a:cxn ang="0">
                  <a:pos x="158" y="38"/>
                </a:cxn>
                <a:cxn ang="0">
                  <a:pos x="188" y="40"/>
                </a:cxn>
                <a:cxn ang="0">
                  <a:pos x="216" y="50"/>
                </a:cxn>
                <a:cxn ang="0">
                  <a:pos x="236" y="36"/>
                </a:cxn>
                <a:cxn ang="0">
                  <a:pos x="246" y="36"/>
                </a:cxn>
                <a:cxn ang="0">
                  <a:pos x="274" y="16"/>
                </a:cxn>
                <a:cxn ang="0">
                  <a:pos x="294" y="32"/>
                </a:cxn>
                <a:cxn ang="0">
                  <a:pos x="310" y="32"/>
                </a:cxn>
                <a:cxn ang="0">
                  <a:pos x="302" y="48"/>
                </a:cxn>
                <a:cxn ang="0">
                  <a:pos x="296" y="62"/>
                </a:cxn>
                <a:cxn ang="0">
                  <a:pos x="278" y="90"/>
                </a:cxn>
                <a:cxn ang="0">
                  <a:pos x="278" y="220"/>
                </a:cxn>
                <a:cxn ang="0">
                  <a:pos x="310" y="254"/>
                </a:cxn>
                <a:cxn ang="0">
                  <a:pos x="296" y="272"/>
                </a:cxn>
                <a:cxn ang="0">
                  <a:pos x="280" y="274"/>
                </a:cxn>
                <a:cxn ang="0">
                  <a:pos x="270" y="294"/>
                </a:cxn>
                <a:cxn ang="0">
                  <a:pos x="256" y="304"/>
                </a:cxn>
                <a:cxn ang="0">
                  <a:pos x="252" y="320"/>
                </a:cxn>
                <a:cxn ang="0">
                  <a:pos x="230" y="346"/>
                </a:cxn>
                <a:cxn ang="0">
                  <a:pos x="228" y="364"/>
                </a:cxn>
                <a:cxn ang="0">
                  <a:pos x="210" y="376"/>
                </a:cxn>
                <a:cxn ang="0">
                  <a:pos x="144" y="338"/>
                </a:cxn>
                <a:cxn ang="0">
                  <a:pos x="152" y="314"/>
                </a:cxn>
                <a:cxn ang="0">
                  <a:pos x="2" y="232"/>
                </a:cxn>
              </a:cxnLst>
              <a:rect l="0" t="0" r="r" b="b"/>
              <a:pathLst>
                <a:path w="310" h="376">
                  <a:moveTo>
                    <a:pt x="2" y="232"/>
                  </a:moveTo>
                  <a:lnTo>
                    <a:pt x="0" y="200"/>
                  </a:lnTo>
                  <a:lnTo>
                    <a:pt x="8" y="186"/>
                  </a:lnTo>
                  <a:lnTo>
                    <a:pt x="12" y="170"/>
                  </a:lnTo>
                  <a:lnTo>
                    <a:pt x="22" y="148"/>
                  </a:lnTo>
                  <a:lnTo>
                    <a:pt x="36" y="138"/>
                  </a:lnTo>
                  <a:lnTo>
                    <a:pt x="42" y="118"/>
                  </a:lnTo>
                  <a:lnTo>
                    <a:pt x="50" y="100"/>
                  </a:lnTo>
                  <a:lnTo>
                    <a:pt x="46" y="76"/>
                  </a:lnTo>
                  <a:lnTo>
                    <a:pt x="28" y="68"/>
                  </a:lnTo>
                  <a:lnTo>
                    <a:pt x="28" y="48"/>
                  </a:lnTo>
                  <a:lnTo>
                    <a:pt x="16" y="36"/>
                  </a:lnTo>
                  <a:lnTo>
                    <a:pt x="34" y="16"/>
                  </a:lnTo>
                  <a:lnTo>
                    <a:pt x="64" y="0"/>
                  </a:lnTo>
                  <a:lnTo>
                    <a:pt x="82" y="12"/>
                  </a:lnTo>
                  <a:lnTo>
                    <a:pt x="130" y="14"/>
                  </a:lnTo>
                  <a:lnTo>
                    <a:pt x="158" y="38"/>
                  </a:lnTo>
                  <a:lnTo>
                    <a:pt x="188" y="40"/>
                  </a:lnTo>
                  <a:lnTo>
                    <a:pt x="216" y="50"/>
                  </a:lnTo>
                  <a:lnTo>
                    <a:pt x="236" y="36"/>
                  </a:lnTo>
                  <a:lnTo>
                    <a:pt x="246" y="36"/>
                  </a:lnTo>
                  <a:lnTo>
                    <a:pt x="274" y="16"/>
                  </a:lnTo>
                  <a:lnTo>
                    <a:pt x="294" y="32"/>
                  </a:lnTo>
                  <a:lnTo>
                    <a:pt x="310" y="32"/>
                  </a:lnTo>
                  <a:lnTo>
                    <a:pt x="302" y="48"/>
                  </a:lnTo>
                  <a:lnTo>
                    <a:pt x="296" y="62"/>
                  </a:lnTo>
                  <a:lnTo>
                    <a:pt x="278" y="90"/>
                  </a:lnTo>
                  <a:lnTo>
                    <a:pt x="278" y="220"/>
                  </a:lnTo>
                  <a:lnTo>
                    <a:pt x="310" y="254"/>
                  </a:lnTo>
                  <a:lnTo>
                    <a:pt x="296" y="272"/>
                  </a:lnTo>
                  <a:lnTo>
                    <a:pt x="280" y="274"/>
                  </a:lnTo>
                  <a:lnTo>
                    <a:pt x="270" y="294"/>
                  </a:lnTo>
                  <a:lnTo>
                    <a:pt x="256" y="304"/>
                  </a:lnTo>
                  <a:lnTo>
                    <a:pt x="252" y="320"/>
                  </a:lnTo>
                  <a:lnTo>
                    <a:pt x="230" y="346"/>
                  </a:lnTo>
                  <a:lnTo>
                    <a:pt x="228" y="364"/>
                  </a:lnTo>
                  <a:lnTo>
                    <a:pt x="210" y="376"/>
                  </a:lnTo>
                  <a:lnTo>
                    <a:pt x="144" y="338"/>
                  </a:lnTo>
                  <a:lnTo>
                    <a:pt x="152" y="314"/>
                  </a:lnTo>
                  <a:lnTo>
                    <a:pt x="2" y="2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5" name="Korea">
              <a:extLst>
                <a:ext uri="{FF2B5EF4-FFF2-40B4-BE49-F238E27FC236}">
                  <a16:creationId xmlns="" xmlns:a16="http://schemas.microsoft.com/office/drawing/2014/main" id="{6A1E36C1-712D-44EB-9273-BAD53C48FCEB}"/>
                </a:ext>
              </a:extLst>
            </p:cNvPr>
            <p:cNvSpPr>
              <a:spLocks/>
            </p:cNvSpPr>
            <p:nvPr/>
          </p:nvSpPr>
          <p:spPr bwMode="gray">
            <a:xfrm>
              <a:off x="9678254" y="3237223"/>
              <a:ext cx="111283" cy="169124"/>
            </a:xfrm>
            <a:custGeom>
              <a:avLst/>
              <a:gdLst/>
              <a:ahLst/>
              <a:cxnLst>
                <a:cxn ang="0">
                  <a:pos x="20" y="34"/>
                </a:cxn>
                <a:cxn ang="0">
                  <a:pos x="26" y="24"/>
                </a:cxn>
                <a:cxn ang="0">
                  <a:pos x="52" y="10"/>
                </a:cxn>
                <a:cxn ang="0">
                  <a:pos x="76" y="14"/>
                </a:cxn>
                <a:cxn ang="0">
                  <a:pos x="90" y="6"/>
                </a:cxn>
                <a:cxn ang="0">
                  <a:pos x="102" y="0"/>
                </a:cxn>
                <a:cxn ang="0">
                  <a:pos x="104" y="22"/>
                </a:cxn>
                <a:cxn ang="0">
                  <a:pos x="114" y="42"/>
                </a:cxn>
                <a:cxn ang="0">
                  <a:pos x="128" y="72"/>
                </a:cxn>
                <a:cxn ang="0">
                  <a:pos x="130" y="94"/>
                </a:cxn>
                <a:cxn ang="0">
                  <a:pos x="126" y="112"/>
                </a:cxn>
                <a:cxn ang="0">
                  <a:pos x="134" y="124"/>
                </a:cxn>
                <a:cxn ang="0">
                  <a:pos x="114" y="160"/>
                </a:cxn>
                <a:cxn ang="0">
                  <a:pos x="100" y="150"/>
                </a:cxn>
                <a:cxn ang="0">
                  <a:pos x="94" y="158"/>
                </a:cxn>
                <a:cxn ang="0">
                  <a:pos x="106" y="170"/>
                </a:cxn>
                <a:cxn ang="0">
                  <a:pos x="104" y="178"/>
                </a:cxn>
                <a:cxn ang="0">
                  <a:pos x="98" y="178"/>
                </a:cxn>
                <a:cxn ang="0">
                  <a:pos x="78" y="162"/>
                </a:cxn>
                <a:cxn ang="0">
                  <a:pos x="72" y="174"/>
                </a:cxn>
                <a:cxn ang="0">
                  <a:pos x="84" y="176"/>
                </a:cxn>
                <a:cxn ang="0">
                  <a:pos x="84" y="184"/>
                </a:cxn>
                <a:cxn ang="0">
                  <a:pos x="68" y="184"/>
                </a:cxn>
                <a:cxn ang="0">
                  <a:pos x="58" y="190"/>
                </a:cxn>
                <a:cxn ang="0">
                  <a:pos x="44" y="182"/>
                </a:cxn>
                <a:cxn ang="0">
                  <a:pos x="38" y="192"/>
                </a:cxn>
                <a:cxn ang="0">
                  <a:pos x="26" y="200"/>
                </a:cxn>
                <a:cxn ang="0">
                  <a:pos x="20" y="194"/>
                </a:cxn>
                <a:cxn ang="0">
                  <a:pos x="10" y="206"/>
                </a:cxn>
                <a:cxn ang="0">
                  <a:pos x="4" y="204"/>
                </a:cxn>
                <a:cxn ang="0">
                  <a:pos x="4" y="196"/>
                </a:cxn>
                <a:cxn ang="0">
                  <a:pos x="12" y="194"/>
                </a:cxn>
                <a:cxn ang="0">
                  <a:pos x="10" y="184"/>
                </a:cxn>
                <a:cxn ang="0">
                  <a:pos x="26" y="176"/>
                </a:cxn>
                <a:cxn ang="0">
                  <a:pos x="18" y="172"/>
                </a:cxn>
                <a:cxn ang="0">
                  <a:pos x="18" y="160"/>
                </a:cxn>
                <a:cxn ang="0">
                  <a:pos x="24" y="154"/>
                </a:cxn>
                <a:cxn ang="0">
                  <a:pos x="26" y="140"/>
                </a:cxn>
                <a:cxn ang="0">
                  <a:pos x="22" y="128"/>
                </a:cxn>
                <a:cxn ang="0">
                  <a:pos x="26" y="98"/>
                </a:cxn>
                <a:cxn ang="0">
                  <a:pos x="16" y="90"/>
                </a:cxn>
                <a:cxn ang="0">
                  <a:pos x="10" y="94"/>
                </a:cxn>
                <a:cxn ang="0">
                  <a:pos x="0" y="94"/>
                </a:cxn>
                <a:cxn ang="0">
                  <a:pos x="0" y="84"/>
                </a:cxn>
                <a:cxn ang="0">
                  <a:pos x="6" y="76"/>
                </a:cxn>
                <a:cxn ang="0">
                  <a:pos x="34" y="74"/>
                </a:cxn>
                <a:cxn ang="0">
                  <a:pos x="22" y="56"/>
                </a:cxn>
                <a:cxn ang="0">
                  <a:pos x="28" y="48"/>
                </a:cxn>
                <a:cxn ang="0">
                  <a:pos x="18" y="46"/>
                </a:cxn>
                <a:cxn ang="0">
                  <a:pos x="26" y="36"/>
                </a:cxn>
                <a:cxn ang="0">
                  <a:pos x="20" y="34"/>
                </a:cxn>
              </a:cxnLst>
              <a:rect l="0" t="0" r="r" b="b"/>
              <a:pathLst>
                <a:path w="134" h="206">
                  <a:moveTo>
                    <a:pt x="20" y="34"/>
                  </a:moveTo>
                  <a:lnTo>
                    <a:pt x="26" y="24"/>
                  </a:lnTo>
                  <a:lnTo>
                    <a:pt x="52" y="10"/>
                  </a:lnTo>
                  <a:lnTo>
                    <a:pt x="76" y="14"/>
                  </a:lnTo>
                  <a:lnTo>
                    <a:pt x="90" y="6"/>
                  </a:lnTo>
                  <a:lnTo>
                    <a:pt x="102" y="0"/>
                  </a:lnTo>
                  <a:lnTo>
                    <a:pt x="104" y="22"/>
                  </a:lnTo>
                  <a:lnTo>
                    <a:pt x="114" y="42"/>
                  </a:lnTo>
                  <a:lnTo>
                    <a:pt x="128" y="72"/>
                  </a:lnTo>
                  <a:lnTo>
                    <a:pt x="130" y="94"/>
                  </a:lnTo>
                  <a:lnTo>
                    <a:pt x="126" y="112"/>
                  </a:lnTo>
                  <a:lnTo>
                    <a:pt x="134" y="124"/>
                  </a:lnTo>
                  <a:lnTo>
                    <a:pt x="114" y="160"/>
                  </a:lnTo>
                  <a:lnTo>
                    <a:pt x="100" y="150"/>
                  </a:lnTo>
                  <a:lnTo>
                    <a:pt x="94" y="158"/>
                  </a:lnTo>
                  <a:lnTo>
                    <a:pt x="106" y="170"/>
                  </a:lnTo>
                  <a:lnTo>
                    <a:pt x="104" y="178"/>
                  </a:lnTo>
                  <a:lnTo>
                    <a:pt x="98" y="178"/>
                  </a:lnTo>
                  <a:lnTo>
                    <a:pt x="78" y="162"/>
                  </a:lnTo>
                  <a:lnTo>
                    <a:pt x="72" y="174"/>
                  </a:lnTo>
                  <a:lnTo>
                    <a:pt x="84" y="176"/>
                  </a:lnTo>
                  <a:lnTo>
                    <a:pt x="84" y="184"/>
                  </a:lnTo>
                  <a:lnTo>
                    <a:pt x="68" y="184"/>
                  </a:lnTo>
                  <a:lnTo>
                    <a:pt x="58" y="190"/>
                  </a:lnTo>
                  <a:lnTo>
                    <a:pt x="44" y="182"/>
                  </a:lnTo>
                  <a:lnTo>
                    <a:pt x="38" y="192"/>
                  </a:lnTo>
                  <a:lnTo>
                    <a:pt x="26" y="200"/>
                  </a:lnTo>
                  <a:lnTo>
                    <a:pt x="20" y="194"/>
                  </a:lnTo>
                  <a:lnTo>
                    <a:pt x="10" y="206"/>
                  </a:lnTo>
                  <a:lnTo>
                    <a:pt x="4" y="204"/>
                  </a:lnTo>
                  <a:lnTo>
                    <a:pt x="4" y="196"/>
                  </a:lnTo>
                  <a:lnTo>
                    <a:pt x="12" y="194"/>
                  </a:lnTo>
                  <a:lnTo>
                    <a:pt x="10" y="184"/>
                  </a:lnTo>
                  <a:lnTo>
                    <a:pt x="26" y="176"/>
                  </a:lnTo>
                  <a:lnTo>
                    <a:pt x="18" y="172"/>
                  </a:lnTo>
                  <a:lnTo>
                    <a:pt x="18" y="160"/>
                  </a:lnTo>
                  <a:lnTo>
                    <a:pt x="24" y="154"/>
                  </a:lnTo>
                  <a:lnTo>
                    <a:pt x="26" y="140"/>
                  </a:lnTo>
                  <a:lnTo>
                    <a:pt x="22" y="128"/>
                  </a:lnTo>
                  <a:lnTo>
                    <a:pt x="26" y="98"/>
                  </a:lnTo>
                  <a:lnTo>
                    <a:pt x="16" y="90"/>
                  </a:lnTo>
                  <a:lnTo>
                    <a:pt x="10" y="94"/>
                  </a:lnTo>
                  <a:lnTo>
                    <a:pt x="0" y="94"/>
                  </a:lnTo>
                  <a:lnTo>
                    <a:pt x="0" y="84"/>
                  </a:lnTo>
                  <a:lnTo>
                    <a:pt x="6" y="76"/>
                  </a:lnTo>
                  <a:lnTo>
                    <a:pt x="34" y="74"/>
                  </a:lnTo>
                  <a:lnTo>
                    <a:pt x="22" y="56"/>
                  </a:lnTo>
                  <a:lnTo>
                    <a:pt x="28" y="48"/>
                  </a:lnTo>
                  <a:lnTo>
                    <a:pt x="18" y="46"/>
                  </a:lnTo>
                  <a:lnTo>
                    <a:pt x="26" y="36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6" name="Kuwait">
              <a:extLst>
                <a:ext uri="{FF2B5EF4-FFF2-40B4-BE49-F238E27FC236}">
                  <a16:creationId xmlns="" xmlns:a16="http://schemas.microsoft.com/office/drawing/2014/main" id="{EE5AADC7-8444-43B9-AF9E-9A0548B273D5}"/>
                </a:ext>
              </a:extLst>
            </p:cNvPr>
            <p:cNvSpPr>
              <a:spLocks/>
            </p:cNvSpPr>
            <p:nvPr/>
          </p:nvSpPr>
          <p:spPr bwMode="gray">
            <a:xfrm>
              <a:off x="7237874" y="3559739"/>
              <a:ext cx="68331" cy="70796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2" y="48"/>
                </a:cxn>
                <a:cxn ang="0">
                  <a:pos x="20" y="40"/>
                </a:cxn>
                <a:cxn ang="0">
                  <a:pos x="22" y="24"/>
                </a:cxn>
                <a:cxn ang="0">
                  <a:pos x="30" y="8"/>
                </a:cxn>
                <a:cxn ang="0">
                  <a:pos x="42" y="0"/>
                </a:cxn>
                <a:cxn ang="0">
                  <a:pos x="58" y="4"/>
                </a:cxn>
                <a:cxn ang="0">
                  <a:pos x="66" y="18"/>
                </a:cxn>
                <a:cxn ang="0">
                  <a:pos x="56" y="28"/>
                </a:cxn>
                <a:cxn ang="0">
                  <a:pos x="54" y="36"/>
                </a:cxn>
                <a:cxn ang="0">
                  <a:pos x="74" y="40"/>
                </a:cxn>
                <a:cxn ang="0">
                  <a:pos x="84" y="70"/>
                </a:cxn>
                <a:cxn ang="0">
                  <a:pos x="52" y="86"/>
                </a:cxn>
                <a:cxn ang="0">
                  <a:pos x="34" y="64"/>
                </a:cxn>
                <a:cxn ang="0">
                  <a:pos x="10" y="62"/>
                </a:cxn>
                <a:cxn ang="0">
                  <a:pos x="0" y="56"/>
                </a:cxn>
              </a:cxnLst>
              <a:rect l="0" t="0" r="r" b="b"/>
              <a:pathLst>
                <a:path w="84" h="86">
                  <a:moveTo>
                    <a:pt x="0" y="56"/>
                  </a:moveTo>
                  <a:lnTo>
                    <a:pt x="12" y="48"/>
                  </a:lnTo>
                  <a:lnTo>
                    <a:pt x="20" y="40"/>
                  </a:lnTo>
                  <a:lnTo>
                    <a:pt x="22" y="24"/>
                  </a:lnTo>
                  <a:lnTo>
                    <a:pt x="30" y="8"/>
                  </a:lnTo>
                  <a:lnTo>
                    <a:pt x="42" y="0"/>
                  </a:lnTo>
                  <a:lnTo>
                    <a:pt x="58" y="4"/>
                  </a:lnTo>
                  <a:lnTo>
                    <a:pt x="66" y="18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74" y="40"/>
                  </a:lnTo>
                  <a:lnTo>
                    <a:pt x="84" y="70"/>
                  </a:lnTo>
                  <a:lnTo>
                    <a:pt x="52" y="86"/>
                  </a:lnTo>
                  <a:lnTo>
                    <a:pt x="34" y="64"/>
                  </a:lnTo>
                  <a:lnTo>
                    <a:pt x="10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7" name="Kyrgyzstan">
              <a:extLst>
                <a:ext uri="{FF2B5EF4-FFF2-40B4-BE49-F238E27FC236}">
                  <a16:creationId xmlns="" xmlns:a16="http://schemas.microsoft.com/office/drawing/2014/main" id="{FB75566D-B7EC-4293-B3C7-07FCAB82D6E0}"/>
                </a:ext>
              </a:extLst>
            </p:cNvPr>
            <p:cNvSpPr>
              <a:spLocks/>
            </p:cNvSpPr>
            <p:nvPr/>
          </p:nvSpPr>
          <p:spPr bwMode="gray">
            <a:xfrm>
              <a:off x="7936798" y="3020902"/>
              <a:ext cx="343607" cy="178957"/>
            </a:xfrm>
            <a:custGeom>
              <a:avLst/>
              <a:gdLst/>
              <a:ahLst/>
              <a:cxnLst>
                <a:cxn ang="0">
                  <a:pos x="410" y="90"/>
                </a:cxn>
                <a:cxn ang="0">
                  <a:pos x="422" y="42"/>
                </a:cxn>
                <a:cxn ang="0">
                  <a:pos x="384" y="30"/>
                </a:cxn>
                <a:cxn ang="0">
                  <a:pos x="378" y="18"/>
                </a:cxn>
                <a:cxn ang="0">
                  <a:pos x="364" y="26"/>
                </a:cxn>
                <a:cxn ang="0">
                  <a:pos x="298" y="18"/>
                </a:cxn>
                <a:cxn ang="0">
                  <a:pos x="226" y="22"/>
                </a:cxn>
                <a:cxn ang="0">
                  <a:pos x="190" y="0"/>
                </a:cxn>
                <a:cxn ang="0">
                  <a:pos x="156" y="18"/>
                </a:cxn>
                <a:cxn ang="0">
                  <a:pos x="140" y="44"/>
                </a:cxn>
                <a:cxn ang="0">
                  <a:pos x="102" y="40"/>
                </a:cxn>
                <a:cxn ang="0">
                  <a:pos x="82" y="40"/>
                </a:cxn>
                <a:cxn ang="0">
                  <a:pos x="64" y="44"/>
                </a:cxn>
                <a:cxn ang="0">
                  <a:pos x="64" y="68"/>
                </a:cxn>
                <a:cxn ang="0">
                  <a:pos x="68" y="84"/>
                </a:cxn>
                <a:cxn ang="0">
                  <a:pos x="30" y="92"/>
                </a:cxn>
                <a:cxn ang="0">
                  <a:pos x="32" y="104"/>
                </a:cxn>
                <a:cxn ang="0">
                  <a:pos x="58" y="122"/>
                </a:cxn>
                <a:cxn ang="0">
                  <a:pos x="80" y="98"/>
                </a:cxn>
                <a:cxn ang="0">
                  <a:pos x="88" y="116"/>
                </a:cxn>
                <a:cxn ang="0">
                  <a:pos x="110" y="132"/>
                </a:cxn>
                <a:cxn ang="0">
                  <a:pos x="134" y="134"/>
                </a:cxn>
                <a:cxn ang="0">
                  <a:pos x="134" y="156"/>
                </a:cxn>
                <a:cxn ang="0">
                  <a:pos x="126" y="162"/>
                </a:cxn>
                <a:cxn ang="0">
                  <a:pos x="112" y="160"/>
                </a:cxn>
                <a:cxn ang="0">
                  <a:pos x="102" y="176"/>
                </a:cxn>
                <a:cxn ang="0">
                  <a:pos x="86" y="166"/>
                </a:cxn>
                <a:cxn ang="0">
                  <a:pos x="58" y="184"/>
                </a:cxn>
                <a:cxn ang="0">
                  <a:pos x="44" y="174"/>
                </a:cxn>
                <a:cxn ang="0">
                  <a:pos x="38" y="184"/>
                </a:cxn>
                <a:cxn ang="0">
                  <a:pos x="14" y="180"/>
                </a:cxn>
                <a:cxn ang="0">
                  <a:pos x="0" y="192"/>
                </a:cxn>
                <a:cxn ang="0">
                  <a:pos x="12" y="200"/>
                </a:cxn>
                <a:cxn ang="0">
                  <a:pos x="44" y="202"/>
                </a:cxn>
                <a:cxn ang="0">
                  <a:pos x="60" y="202"/>
                </a:cxn>
                <a:cxn ang="0">
                  <a:pos x="84" y="206"/>
                </a:cxn>
                <a:cxn ang="0">
                  <a:pos x="88" y="218"/>
                </a:cxn>
                <a:cxn ang="0">
                  <a:pos x="114" y="218"/>
                </a:cxn>
                <a:cxn ang="0">
                  <a:pos x="130" y="208"/>
                </a:cxn>
                <a:cxn ang="0">
                  <a:pos x="150" y="204"/>
                </a:cxn>
                <a:cxn ang="0">
                  <a:pos x="172" y="212"/>
                </a:cxn>
                <a:cxn ang="0">
                  <a:pos x="172" y="198"/>
                </a:cxn>
                <a:cxn ang="0">
                  <a:pos x="178" y="174"/>
                </a:cxn>
                <a:cxn ang="0">
                  <a:pos x="200" y="164"/>
                </a:cxn>
                <a:cxn ang="0">
                  <a:pos x="212" y="152"/>
                </a:cxn>
                <a:cxn ang="0">
                  <a:pos x="228" y="154"/>
                </a:cxn>
                <a:cxn ang="0">
                  <a:pos x="240" y="146"/>
                </a:cxn>
                <a:cxn ang="0">
                  <a:pos x="250" y="164"/>
                </a:cxn>
                <a:cxn ang="0">
                  <a:pos x="270" y="162"/>
                </a:cxn>
                <a:cxn ang="0">
                  <a:pos x="286" y="134"/>
                </a:cxn>
                <a:cxn ang="0">
                  <a:pos x="330" y="122"/>
                </a:cxn>
                <a:cxn ang="0">
                  <a:pos x="410" y="90"/>
                </a:cxn>
              </a:cxnLst>
              <a:rect l="0" t="0" r="r" b="b"/>
              <a:pathLst>
                <a:path w="422" h="218">
                  <a:moveTo>
                    <a:pt x="410" y="90"/>
                  </a:moveTo>
                  <a:lnTo>
                    <a:pt x="422" y="42"/>
                  </a:lnTo>
                  <a:lnTo>
                    <a:pt x="384" y="30"/>
                  </a:lnTo>
                  <a:lnTo>
                    <a:pt x="378" y="18"/>
                  </a:lnTo>
                  <a:lnTo>
                    <a:pt x="364" y="26"/>
                  </a:lnTo>
                  <a:lnTo>
                    <a:pt x="298" y="18"/>
                  </a:lnTo>
                  <a:lnTo>
                    <a:pt x="226" y="22"/>
                  </a:lnTo>
                  <a:lnTo>
                    <a:pt x="190" y="0"/>
                  </a:lnTo>
                  <a:lnTo>
                    <a:pt x="156" y="18"/>
                  </a:lnTo>
                  <a:lnTo>
                    <a:pt x="140" y="44"/>
                  </a:lnTo>
                  <a:lnTo>
                    <a:pt x="102" y="40"/>
                  </a:lnTo>
                  <a:lnTo>
                    <a:pt x="82" y="40"/>
                  </a:lnTo>
                  <a:lnTo>
                    <a:pt x="64" y="44"/>
                  </a:lnTo>
                  <a:lnTo>
                    <a:pt x="64" y="68"/>
                  </a:lnTo>
                  <a:lnTo>
                    <a:pt x="68" y="84"/>
                  </a:lnTo>
                  <a:lnTo>
                    <a:pt x="30" y="92"/>
                  </a:lnTo>
                  <a:lnTo>
                    <a:pt x="32" y="104"/>
                  </a:lnTo>
                  <a:lnTo>
                    <a:pt x="58" y="122"/>
                  </a:lnTo>
                  <a:lnTo>
                    <a:pt x="80" y="98"/>
                  </a:lnTo>
                  <a:lnTo>
                    <a:pt x="88" y="116"/>
                  </a:lnTo>
                  <a:lnTo>
                    <a:pt x="110" y="132"/>
                  </a:lnTo>
                  <a:lnTo>
                    <a:pt x="134" y="134"/>
                  </a:lnTo>
                  <a:lnTo>
                    <a:pt x="134" y="156"/>
                  </a:lnTo>
                  <a:lnTo>
                    <a:pt x="126" y="162"/>
                  </a:lnTo>
                  <a:lnTo>
                    <a:pt x="112" y="160"/>
                  </a:lnTo>
                  <a:lnTo>
                    <a:pt x="102" y="176"/>
                  </a:lnTo>
                  <a:lnTo>
                    <a:pt x="86" y="166"/>
                  </a:lnTo>
                  <a:lnTo>
                    <a:pt x="58" y="184"/>
                  </a:lnTo>
                  <a:lnTo>
                    <a:pt x="44" y="174"/>
                  </a:lnTo>
                  <a:lnTo>
                    <a:pt x="38" y="184"/>
                  </a:lnTo>
                  <a:lnTo>
                    <a:pt x="14" y="180"/>
                  </a:lnTo>
                  <a:lnTo>
                    <a:pt x="0" y="192"/>
                  </a:lnTo>
                  <a:lnTo>
                    <a:pt x="12" y="200"/>
                  </a:lnTo>
                  <a:lnTo>
                    <a:pt x="44" y="202"/>
                  </a:lnTo>
                  <a:lnTo>
                    <a:pt x="60" y="202"/>
                  </a:lnTo>
                  <a:lnTo>
                    <a:pt x="84" y="206"/>
                  </a:lnTo>
                  <a:lnTo>
                    <a:pt x="88" y="218"/>
                  </a:lnTo>
                  <a:lnTo>
                    <a:pt x="114" y="218"/>
                  </a:lnTo>
                  <a:lnTo>
                    <a:pt x="130" y="208"/>
                  </a:lnTo>
                  <a:lnTo>
                    <a:pt x="150" y="204"/>
                  </a:lnTo>
                  <a:lnTo>
                    <a:pt x="172" y="212"/>
                  </a:lnTo>
                  <a:lnTo>
                    <a:pt x="172" y="198"/>
                  </a:lnTo>
                  <a:lnTo>
                    <a:pt x="178" y="174"/>
                  </a:lnTo>
                  <a:lnTo>
                    <a:pt x="200" y="164"/>
                  </a:lnTo>
                  <a:lnTo>
                    <a:pt x="212" y="152"/>
                  </a:lnTo>
                  <a:lnTo>
                    <a:pt x="228" y="154"/>
                  </a:lnTo>
                  <a:lnTo>
                    <a:pt x="240" y="146"/>
                  </a:lnTo>
                  <a:lnTo>
                    <a:pt x="250" y="164"/>
                  </a:lnTo>
                  <a:lnTo>
                    <a:pt x="270" y="162"/>
                  </a:lnTo>
                  <a:lnTo>
                    <a:pt x="286" y="134"/>
                  </a:lnTo>
                  <a:lnTo>
                    <a:pt x="330" y="122"/>
                  </a:lnTo>
                  <a:lnTo>
                    <a:pt x="410" y="9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8" name="Laos">
              <a:extLst>
                <a:ext uri="{FF2B5EF4-FFF2-40B4-BE49-F238E27FC236}">
                  <a16:creationId xmlns="" xmlns:a16="http://schemas.microsoft.com/office/drawing/2014/main" id="{0B1204B4-ECE1-44E2-82B2-D9A76F1E79CB}"/>
                </a:ext>
              </a:extLst>
            </p:cNvPr>
            <p:cNvSpPr>
              <a:spLocks/>
            </p:cNvSpPr>
            <p:nvPr/>
          </p:nvSpPr>
          <p:spPr bwMode="gray">
            <a:xfrm>
              <a:off x="8895381" y="3829157"/>
              <a:ext cx="232324" cy="279252"/>
            </a:xfrm>
            <a:custGeom>
              <a:avLst/>
              <a:gdLst/>
              <a:ahLst/>
              <a:cxnLst>
                <a:cxn ang="0">
                  <a:pos x="96" y="32"/>
                </a:cxn>
                <a:cxn ang="0">
                  <a:pos x="98" y="52"/>
                </a:cxn>
                <a:cxn ang="0">
                  <a:pos x="120" y="64"/>
                </a:cxn>
                <a:cxn ang="0">
                  <a:pos x="140" y="54"/>
                </a:cxn>
                <a:cxn ang="0">
                  <a:pos x="174" y="92"/>
                </a:cxn>
                <a:cxn ang="0">
                  <a:pos x="162" y="100"/>
                </a:cxn>
                <a:cxn ang="0">
                  <a:pos x="146" y="98"/>
                </a:cxn>
                <a:cxn ang="0">
                  <a:pos x="146" y="118"/>
                </a:cxn>
                <a:cxn ang="0">
                  <a:pos x="188" y="156"/>
                </a:cxn>
                <a:cxn ang="0">
                  <a:pos x="188" y="168"/>
                </a:cxn>
                <a:cxn ang="0">
                  <a:pos x="216" y="202"/>
                </a:cxn>
                <a:cxn ang="0">
                  <a:pos x="218" y="216"/>
                </a:cxn>
                <a:cxn ang="0">
                  <a:pos x="238" y="242"/>
                </a:cxn>
                <a:cxn ang="0">
                  <a:pos x="248" y="238"/>
                </a:cxn>
                <a:cxn ang="0">
                  <a:pos x="270" y="260"/>
                </a:cxn>
                <a:cxn ang="0">
                  <a:pos x="262" y="274"/>
                </a:cxn>
                <a:cxn ang="0">
                  <a:pos x="286" y="296"/>
                </a:cxn>
                <a:cxn ang="0">
                  <a:pos x="282" y="306"/>
                </a:cxn>
                <a:cxn ang="0">
                  <a:pos x="274" y="314"/>
                </a:cxn>
                <a:cxn ang="0">
                  <a:pos x="260" y="316"/>
                </a:cxn>
                <a:cxn ang="0">
                  <a:pos x="252" y="310"/>
                </a:cxn>
                <a:cxn ang="0">
                  <a:pos x="244" y="310"/>
                </a:cxn>
                <a:cxn ang="0">
                  <a:pos x="232" y="322"/>
                </a:cxn>
                <a:cxn ang="0">
                  <a:pos x="218" y="326"/>
                </a:cxn>
                <a:cxn ang="0">
                  <a:pos x="214" y="342"/>
                </a:cxn>
                <a:cxn ang="0">
                  <a:pos x="190" y="332"/>
                </a:cxn>
                <a:cxn ang="0">
                  <a:pos x="180" y="316"/>
                </a:cxn>
                <a:cxn ang="0">
                  <a:pos x="196" y="306"/>
                </a:cxn>
                <a:cxn ang="0">
                  <a:pos x="198" y="290"/>
                </a:cxn>
                <a:cxn ang="0">
                  <a:pos x="204" y="272"/>
                </a:cxn>
                <a:cxn ang="0">
                  <a:pos x="188" y="256"/>
                </a:cxn>
                <a:cxn ang="0">
                  <a:pos x="160" y="232"/>
                </a:cxn>
                <a:cxn ang="0">
                  <a:pos x="156" y="192"/>
                </a:cxn>
                <a:cxn ang="0">
                  <a:pos x="138" y="172"/>
                </a:cxn>
                <a:cxn ang="0">
                  <a:pos x="114" y="166"/>
                </a:cxn>
                <a:cxn ang="0">
                  <a:pos x="100" y="176"/>
                </a:cxn>
                <a:cxn ang="0">
                  <a:pos x="58" y="182"/>
                </a:cxn>
                <a:cxn ang="0">
                  <a:pos x="42" y="204"/>
                </a:cxn>
                <a:cxn ang="0">
                  <a:pos x="34" y="204"/>
                </a:cxn>
                <a:cxn ang="0">
                  <a:pos x="30" y="160"/>
                </a:cxn>
                <a:cxn ang="0">
                  <a:pos x="36" y="146"/>
                </a:cxn>
                <a:cxn ang="0">
                  <a:pos x="38" y="114"/>
                </a:cxn>
                <a:cxn ang="0">
                  <a:pos x="26" y="118"/>
                </a:cxn>
                <a:cxn ang="0">
                  <a:pos x="16" y="108"/>
                </a:cxn>
                <a:cxn ang="0">
                  <a:pos x="14" y="90"/>
                </a:cxn>
                <a:cxn ang="0">
                  <a:pos x="4" y="88"/>
                </a:cxn>
                <a:cxn ang="0">
                  <a:pos x="0" y="82"/>
                </a:cxn>
                <a:cxn ang="0">
                  <a:pos x="24" y="46"/>
                </a:cxn>
                <a:cxn ang="0">
                  <a:pos x="34" y="38"/>
                </a:cxn>
                <a:cxn ang="0">
                  <a:pos x="44" y="56"/>
                </a:cxn>
                <a:cxn ang="0">
                  <a:pos x="56" y="38"/>
                </a:cxn>
                <a:cxn ang="0">
                  <a:pos x="54" y="0"/>
                </a:cxn>
                <a:cxn ang="0">
                  <a:pos x="68" y="0"/>
                </a:cxn>
                <a:cxn ang="0">
                  <a:pos x="96" y="32"/>
                </a:cxn>
              </a:cxnLst>
              <a:rect l="0" t="0" r="r" b="b"/>
              <a:pathLst>
                <a:path w="286" h="342">
                  <a:moveTo>
                    <a:pt x="96" y="32"/>
                  </a:moveTo>
                  <a:lnTo>
                    <a:pt x="98" y="52"/>
                  </a:lnTo>
                  <a:lnTo>
                    <a:pt x="120" y="64"/>
                  </a:lnTo>
                  <a:lnTo>
                    <a:pt x="140" y="54"/>
                  </a:lnTo>
                  <a:lnTo>
                    <a:pt x="174" y="92"/>
                  </a:lnTo>
                  <a:lnTo>
                    <a:pt x="162" y="100"/>
                  </a:lnTo>
                  <a:lnTo>
                    <a:pt x="146" y="98"/>
                  </a:lnTo>
                  <a:lnTo>
                    <a:pt x="146" y="118"/>
                  </a:lnTo>
                  <a:lnTo>
                    <a:pt x="188" y="156"/>
                  </a:lnTo>
                  <a:lnTo>
                    <a:pt x="188" y="168"/>
                  </a:lnTo>
                  <a:lnTo>
                    <a:pt x="216" y="202"/>
                  </a:lnTo>
                  <a:lnTo>
                    <a:pt x="218" y="216"/>
                  </a:lnTo>
                  <a:lnTo>
                    <a:pt x="238" y="242"/>
                  </a:lnTo>
                  <a:lnTo>
                    <a:pt x="248" y="238"/>
                  </a:lnTo>
                  <a:lnTo>
                    <a:pt x="270" y="260"/>
                  </a:lnTo>
                  <a:lnTo>
                    <a:pt x="262" y="274"/>
                  </a:lnTo>
                  <a:lnTo>
                    <a:pt x="286" y="296"/>
                  </a:lnTo>
                  <a:lnTo>
                    <a:pt x="282" y="306"/>
                  </a:lnTo>
                  <a:lnTo>
                    <a:pt x="274" y="314"/>
                  </a:lnTo>
                  <a:lnTo>
                    <a:pt x="260" y="316"/>
                  </a:lnTo>
                  <a:lnTo>
                    <a:pt x="252" y="310"/>
                  </a:lnTo>
                  <a:lnTo>
                    <a:pt x="244" y="310"/>
                  </a:lnTo>
                  <a:lnTo>
                    <a:pt x="232" y="322"/>
                  </a:lnTo>
                  <a:lnTo>
                    <a:pt x="218" y="326"/>
                  </a:lnTo>
                  <a:lnTo>
                    <a:pt x="214" y="342"/>
                  </a:lnTo>
                  <a:lnTo>
                    <a:pt x="190" y="332"/>
                  </a:lnTo>
                  <a:lnTo>
                    <a:pt x="180" y="316"/>
                  </a:lnTo>
                  <a:lnTo>
                    <a:pt x="196" y="306"/>
                  </a:lnTo>
                  <a:lnTo>
                    <a:pt x="198" y="290"/>
                  </a:lnTo>
                  <a:lnTo>
                    <a:pt x="204" y="272"/>
                  </a:lnTo>
                  <a:lnTo>
                    <a:pt x="188" y="256"/>
                  </a:lnTo>
                  <a:lnTo>
                    <a:pt x="160" y="232"/>
                  </a:lnTo>
                  <a:lnTo>
                    <a:pt x="156" y="192"/>
                  </a:lnTo>
                  <a:lnTo>
                    <a:pt x="138" y="172"/>
                  </a:lnTo>
                  <a:lnTo>
                    <a:pt x="114" y="166"/>
                  </a:lnTo>
                  <a:lnTo>
                    <a:pt x="100" y="176"/>
                  </a:lnTo>
                  <a:lnTo>
                    <a:pt x="58" y="182"/>
                  </a:lnTo>
                  <a:lnTo>
                    <a:pt x="42" y="204"/>
                  </a:lnTo>
                  <a:lnTo>
                    <a:pt x="34" y="204"/>
                  </a:lnTo>
                  <a:lnTo>
                    <a:pt x="30" y="160"/>
                  </a:lnTo>
                  <a:lnTo>
                    <a:pt x="36" y="146"/>
                  </a:lnTo>
                  <a:lnTo>
                    <a:pt x="38" y="114"/>
                  </a:lnTo>
                  <a:lnTo>
                    <a:pt x="26" y="118"/>
                  </a:lnTo>
                  <a:lnTo>
                    <a:pt x="16" y="108"/>
                  </a:lnTo>
                  <a:lnTo>
                    <a:pt x="14" y="90"/>
                  </a:lnTo>
                  <a:lnTo>
                    <a:pt x="4" y="88"/>
                  </a:lnTo>
                  <a:lnTo>
                    <a:pt x="0" y="82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4" y="56"/>
                  </a:lnTo>
                  <a:lnTo>
                    <a:pt x="56" y="38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9" name="Latvia">
              <a:extLst>
                <a:ext uri="{FF2B5EF4-FFF2-40B4-BE49-F238E27FC236}">
                  <a16:creationId xmlns="" xmlns:a16="http://schemas.microsoft.com/office/drawing/2014/main" id="{338C1673-94D0-4A26-8EF5-FC2EDF2DFA7A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5238" y="2287375"/>
              <a:ext cx="232325" cy="139627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54" y="8"/>
                </a:cxn>
                <a:cxn ang="0">
                  <a:pos x="168" y="0"/>
                </a:cxn>
                <a:cxn ang="0">
                  <a:pos x="180" y="2"/>
                </a:cxn>
                <a:cxn ang="0">
                  <a:pos x="186" y="12"/>
                </a:cxn>
                <a:cxn ang="0">
                  <a:pos x="212" y="34"/>
                </a:cxn>
                <a:cxn ang="0">
                  <a:pos x="216" y="44"/>
                </a:cxn>
                <a:cxn ang="0">
                  <a:pos x="236" y="46"/>
                </a:cxn>
                <a:cxn ang="0">
                  <a:pos x="252" y="54"/>
                </a:cxn>
                <a:cxn ang="0">
                  <a:pos x="268" y="38"/>
                </a:cxn>
                <a:cxn ang="0">
                  <a:pos x="274" y="64"/>
                </a:cxn>
                <a:cxn ang="0">
                  <a:pos x="272" y="88"/>
                </a:cxn>
                <a:cxn ang="0">
                  <a:pos x="288" y="94"/>
                </a:cxn>
                <a:cxn ang="0">
                  <a:pos x="280" y="116"/>
                </a:cxn>
                <a:cxn ang="0">
                  <a:pos x="266" y="150"/>
                </a:cxn>
                <a:cxn ang="0">
                  <a:pos x="264" y="166"/>
                </a:cxn>
                <a:cxn ang="0">
                  <a:pos x="254" y="172"/>
                </a:cxn>
                <a:cxn ang="0">
                  <a:pos x="242" y="162"/>
                </a:cxn>
                <a:cxn ang="0">
                  <a:pos x="220" y="170"/>
                </a:cxn>
                <a:cxn ang="0">
                  <a:pos x="208" y="152"/>
                </a:cxn>
                <a:cxn ang="0">
                  <a:pos x="204" y="136"/>
                </a:cxn>
                <a:cxn ang="0">
                  <a:pos x="184" y="118"/>
                </a:cxn>
                <a:cxn ang="0">
                  <a:pos x="170" y="118"/>
                </a:cxn>
                <a:cxn ang="0">
                  <a:pos x="154" y="106"/>
                </a:cxn>
                <a:cxn ang="0">
                  <a:pos x="96" y="116"/>
                </a:cxn>
                <a:cxn ang="0">
                  <a:pos x="72" y="106"/>
                </a:cxn>
                <a:cxn ang="0">
                  <a:pos x="56" y="110"/>
                </a:cxn>
                <a:cxn ang="0">
                  <a:pos x="38" y="102"/>
                </a:cxn>
                <a:cxn ang="0">
                  <a:pos x="0" y="118"/>
                </a:cxn>
                <a:cxn ang="0">
                  <a:pos x="0" y="90"/>
                </a:cxn>
                <a:cxn ang="0">
                  <a:pos x="14" y="66"/>
                </a:cxn>
                <a:cxn ang="0">
                  <a:pos x="18" y="38"/>
                </a:cxn>
                <a:cxn ang="0">
                  <a:pos x="40" y="18"/>
                </a:cxn>
                <a:cxn ang="0">
                  <a:pos x="62" y="16"/>
                </a:cxn>
                <a:cxn ang="0">
                  <a:pos x="60" y="30"/>
                </a:cxn>
                <a:cxn ang="0">
                  <a:pos x="78" y="50"/>
                </a:cxn>
                <a:cxn ang="0">
                  <a:pos x="80" y="64"/>
                </a:cxn>
                <a:cxn ang="0">
                  <a:pos x="112" y="74"/>
                </a:cxn>
                <a:cxn ang="0">
                  <a:pos x="128" y="62"/>
                </a:cxn>
                <a:cxn ang="0">
                  <a:pos x="130" y="36"/>
                </a:cxn>
                <a:cxn ang="0">
                  <a:pos x="132" y="6"/>
                </a:cxn>
              </a:cxnLst>
              <a:rect l="0" t="0" r="r" b="b"/>
              <a:pathLst>
                <a:path w="288" h="172">
                  <a:moveTo>
                    <a:pt x="132" y="6"/>
                  </a:moveTo>
                  <a:lnTo>
                    <a:pt x="154" y="8"/>
                  </a:lnTo>
                  <a:lnTo>
                    <a:pt x="168" y="0"/>
                  </a:lnTo>
                  <a:lnTo>
                    <a:pt x="180" y="2"/>
                  </a:lnTo>
                  <a:lnTo>
                    <a:pt x="186" y="12"/>
                  </a:lnTo>
                  <a:lnTo>
                    <a:pt x="212" y="34"/>
                  </a:lnTo>
                  <a:lnTo>
                    <a:pt x="216" y="44"/>
                  </a:lnTo>
                  <a:lnTo>
                    <a:pt x="236" y="46"/>
                  </a:lnTo>
                  <a:lnTo>
                    <a:pt x="252" y="54"/>
                  </a:lnTo>
                  <a:lnTo>
                    <a:pt x="268" y="38"/>
                  </a:lnTo>
                  <a:lnTo>
                    <a:pt x="274" y="64"/>
                  </a:lnTo>
                  <a:lnTo>
                    <a:pt x="272" y="88"/>
                  </a:lnTo>
                  <a:lnTo>
                    <a:pt x="288" y="94"/>
                  </a:lnTo>
                  <a:lnTo>
                    <a:pt x="280" y="116"/>
                  </a:lnTo>
                  <a:lnTo>
                    <a:pt x="266" y="150"/>
                  </a:lnTo>
                  <a:lnTo>
                    <a:pt x="264" y="166"/>
                  </a:lnTo>
                  <a:lnTo>
                    <a:pt x="254" y="172"/>
                  </a:lnTo>
                  <a:lnTo>
                    <a:pt x="242" y="162"/>
                  </a:lnTo>
                  <a:lnTo>
                    <a:pt x="220" y="170"/>
                  </a:lnTo>
                  <a:lnTo>
                    <a:pt x="208" y="152"/>
                  </a:lnTo>
                  <a:lnTo>
                    <a:pt x="204" y="136"/>
                  </a:lnTo>
                  <a:lnTo>
                    <a:pt x="184" y="118"/>
                  </a:lnTo>
                  <a:lnTo>
                    <a:pt x="170" y="118"/>
                  </a:lnTo>
                  <a:lnTo>
                    <a:pt x="154" y="106"/>
                  </a:lnTo>
                  <a:lnTo>
                    <a:pt x="96" y="116"/>
                  </a:lnTo>
                  <a:lnTo>
                    <a:pt x="72" y="106"/>
                  </a:lnTo>
                  <a:lnTo>
                    <a:pt x="56" y="110"/>
                  </a:lnTo>
                  <a:lnTo>
                    <a:pt x="38" y="102"/>
                  </a:lnTo>
                  <a:lnTo>
                    <a:pt x="0" y="118"/>
                  </a:lnTo>
                  <a:lnTo>
                    <a:pt x="0" y="90"/>
                  </a:lnTo>
                  <a:lnTo>
                    <a:pt x="14" y="66"/>
                  </a:lnTo>
                  <a:lnTo>
                    <a:pt x="18" y="38"/>
                  </a:lnTo>
                  <a:lnTo>
                    <a:pt x="40" y="18"/>
                  </a:lnTo>
                  <a:lnTo>
                    <a:pt x="62" y="16"/>
                  </a:lnTo>
                  <a:lnTo>
                    <a:pt x="60" y="30"/>
                  </a:lnTo>
                  <a:lnTo>
                    <a:pt x="78" y="50"/>
                  </a:lnTo>
                  <a:lnTo>
                    <a:pt x="80" y="64"/>
                  </a:lnTo>
                  <a:lnTo>
                    <a:pt x="112" y="74"/>
                  </a:lnTo>
                  <a:lnTo>
                    <a:pt x="128" y="62"/>
                  </a:lnTo>
                  <a:lnTo>
                    <a:pt x="130" y="3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0" name="Lebanon">
              <a:extLst>
                <a:ext uri="{FF2B5EF4-FFF2-40B4-BE49-F238E27FC236}">
                  <a16:creationId xmlns="" xmlns:a16="http://schemas.microsoft.com/office/drawing/2014/main" id="{2BF42ABE-C0DC-47C6-8DF4-B8ADDA34679F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8411" y="3386682"/>
              <a:ext cx="37094" cy="57029"/>
            </a:xfrm>
            <a:custGeom>
              <a:avLst/>
              <a:gdLst/>
              <a:ahLst/>
              <a:cxnLst>
                <a:cxn ang="0">
                  <a:pos x="26" y="60"/>
                </a:cxn>
                <a:cxn ang="0">
                  <a:pos x="22" y="60"/>
                </a:cxn>
                <a:cxn ang="0">
                  <a:pos x="20" y="64"/>
                </a:cxn>
                <a:cxn ang="0">
                  <a:pos x="16" y="64"/>
                </a:cxn>
                <a:cxn ang="0">
                  <a:pos x="14" y="70"/>
                </a:cxn>
                <a:cxn ang="0">
                  <a:pos x="8" y="72"/>
                </a:cxn>
                <a:cxn ang="0">
                  <a:pos x="6" y="70"/>
                </a:cxn>
                <a:cxn ang="0">
                  <a:pos x="0" y="72"/>
                </a:cxn>
                <a:cxn ang="0">
                  <a:pos x="18" y="32"/>
                </a:cxn>
                <a:cxn ang="0">
                  <a:pos x="22" y="0"/>
                </a:cxn>
                <a:cxn ang="0">
                  <a:pos x="28" y="0"/>
                </a:cxn>
                <a:cxn ang="0">
                  <a:pos x="34" y="6"/>
                </a:cxn>
                <a:cxn ang="0">
                  <a:pos x="42" y="14"/>
                </a:cxn>
                <a:cxn ang="0">
                  <a:pos x="44" y="32"/>
                </a:cxn>
                <a:cxn ang="0">
                  <a:pos x="40" y="44"/>
                </a:cxn>
                <a:cxn ang="0">
                  <a:pos x="32" y="54"/>
                </a:cxn>
                <a:cxn ang="0">
                  <a:pos x="28" y="60"/>
                </a:cxn>
                <a:cxn ang="0">
                  <a:pos x="26" y="60"/>
                </a:cxn>
              </a:cxnLst>
              <a:rect l="0" t="0" r="r" b="b"/>
              <a:pathLst>
                <a:path w="44" h="72">
                  <a:moveTo>
                    <a:pt x="26" y="60"/>
                  </a:moveTo>
                  <a:lnTo>
                    <a:pt x="22" y="60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4" y="70"/>
                  </a:lnTo>
                  <a:lnTo>
                    <a:pt x="8" y="72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18" y="3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6"/>
                  </a:lnTo>
                  <a:lnTo>
                    <a:pt x="42" y="14"/>
                  </a:lnTo>
                  <a:lnTo>
                    <a:pt x="44" y="32"/>
                  </a:lnTo>
                  <a:lnTo>
                    <a:pt x="40" y="44"/>
                  </a:lnTo>
                  <a:lnTo>
                    <a:pt x="32" y="54"/>
                  </a:lnTo>
                  <a:lnTo>
                    <a:pt x="28" y="60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1" name="Lesotho">
              <a:extLst>
                <a:ext uri="{FF2B5EF4-FFF2-40B4-BE49-F238E27FC236}">
                  <a16:creationId xmlns="" xmlns:a16="http://schemas.microsoft.com/office/drawing/2014/main" id="{F1D54DDA-41FD-4CAB-9FFE-F4170FEA87B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644372" y="5520397"/>
              <a:ext cx="74187" cy="7473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5" y="66"/>
                </a:cxn>
                <a:cxn ang="0">
                  <a:pos x="14" y="73"/>
                </a:cxn>
                <a:cxn ang="0">
                  <a:pos x="26" y="94"/>
                </a:cxn>
                <a:cxn ang="0">
                  <a:pos x="43" y="106"/>
                </a:cxn>
                <a:cxn ang="0">
                  <a:pos x="47" y="92"/>
                </a:cxn>
                <a:cxn ang="0">
                  <a:pos x="50" y="78"/>
                </a:cxn>
                <a:cxn ang="0">
                  <a:pos x="66" y="78"/>
                </a:cxn>
                <a:cxn ang="0">
                  <a:pos x="83" y="78"/>
                </a:cxn>
                <a:cxn ang="0">
                  <a:pos x="95" y="66"/>
                </a:cxn>
                <a:cxn ang="0">
                  <a:pos x="104" y="47"/>
                </a:cxn>
                <a:cxn ang="0">
                  <a:pos x="109" y="28"/>
                </a:cxn>
                <a:cxn ang="0">
                  <a:pos x="99" y="19"/>
                </a:cxn>
                <a:cxn ang="0">
                  <a:pos x="88" y="19"/>
                </a:cxn>
                <a:cxn ang="0">
                  <a:pos x="78" y="11"/>
                </a:cxn>
                <a:cxn ang="0">
                  <a:pos x="64" y="0"/>
                </a:cxn>
                <a:cxn ang="0">
                  <a:pos x="50" y="2"/>
                </a:cxn>
                <a:cxn ang="0">
                  <a:pos x="26" y="21"/>
                </a:cxn>
                <a:cxn ang="0">
                  <a:pos x="3" y="40"/>
                </a:cxn>
                <a:cxn ang="0">
                  <a:pos x="0" y="49"/>
                </a:cxn>
              </a:cxnLst>
              <a:rect l="0" t="0" r="r" b="b"/>
              <a:pathLst>
                <a:path w="109" h="106">
                  <a:moveTo>
                    <a:pt x="0" y="49"/>
                  </a:moveTo>
                  <a:lnTo>
                    <a:pt x="5" y="66"/>
                  </a:lnTo>
                  <a:lnTo>
                    <a:pt x="14" y="73"/>
                  </a:lnTo>
                  <a:lnTo>
                    <a:pt x="26" y="94"/>
                  </a:lnTo>
                  <a:lnTo>
                    <a:pt x="43" y="106"/>
                  </a:lnTo>
                  <a:lnTo>
                    <a:pt x="47" y="92"/>
                  </a:lnTo>
                  <a:lnTo>
                    <a:pt x="50" y="78"/>
                  </a:lnTo>
                  <a:lnTo>
                    <a:pt x="66" y="78"/>
                  </a:lnTo>
                  <a:lnTo>
                    <a:pt x="83" y="78"/>
                  </a:lnTo>
                  <a:lnTo>
                    <a:pt x="95" y="66"/>
                  </a:lnTo>
                  <a:lnTo>
                    <a:pt x="104" y="47"/>
                  </a:lnTo>
                  <a:lnTo>
                    <a:pt x="109" y="28"/>
                  </a:lnTo>
                  <a:lnTo>
                    <a:pt x="99" y="19"/>
                  </a:lnTo>
                  <a:lnTo>
                    <a:pt x="88" y="19"/>
                  </a:lnTo>
                  <a:lnTo>
                    <a:pt x="78" y="11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26" y="21"/>
                  </a:lnTo>
                  <a:lnTo>
                    <a:pt x="3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2" name="Liberia">
              <a:extLst>
                <a:ext uri="{FF2B5EF4-FFF2-40B4-BE49-F238E27FC236}">
                  <a16:creationId xmlns="" xmlns:a16="http://schemas.microsoft.com/office/drawing/2014/main" id="{35838E79-509C-4F92-82D4-36B89941B4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1753" y="4289332"/>
              <a:ext cx="130805" cy="131760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0" y="64"/>
                </a:cxn>
                <a:cxn ang="0">
                  <a:pos x="20" y="48"/>
                </a:cxn>
                <a:cxn ang="0">
                  <a:pos x="32" y="46"/>
                </a:cxn>
                <a:cxn ang="0">
                  <a:pos x="66" y="18"/>
                </a:cxn>
                <a:cxn ang="0">
                  <a:pos x="60" y="4"/>
                </a:cxn>
                <a:cxn ang="0">
                  <a:pos x="84" y="0"/>
                </a:cxn>
                <a:cxn ang="0">
                  <a:pos x="86" y="26"/>
                </a:cxn>
                <a:cxn ang="0">
                  <a:pos x="102" y="28"/>
                </a:cxn>
                <a:cxn ang="0">
                  <a:pos x="124" y="20"/>
                </a:cxn>
                <a:cxn ang="0">
                  <a:pos x="122" y="34"/>
                </a:cxn>
                <a:cxn ang="0">
                  <a:pos x="128" y="42"/>
                </a:cxn>
                <a:cxn ang="0">
                  <a:pos x="124" y="66"/>
                </a:cxn>
                <a:cxn ang="0">
                  <a:pos x="160" y="104"/>
                </a:cxn>
                <a:cxn ang="0">
                  <a:pos x="154" y="162"/>
                </a:cxn>
                <a:cxn ang="0">
                  <a:pos x="134" y="162"/>
                </a:cxn>
                <a:cxn ang="0">
                  <a:pos x="116" y="140"/>
                </a:cxn>
                <a:cxn ang="0">
                  <a:pos x="102" y="128"/>
                </a:cxn>
                <a:cxn ang="0">
                  <a:pos x="92" y="126"/>
                </a:cxn>
                <a:cxn ang="0">
                  <a:pos x="48" y="80"/>
                </a:cxn>
                <a:cxn ang="0">
                  <a:pos x="28" y="70"/>
                </a:cxn>
              </a:cxnLst>
              <a:rect l="0" t="0" r="r" b="b"/>
              <a:pathLst>
                <a:path w="160" h="162">
                  <a:moveTo>
                    <a:pt x="28" y="70"/>
                  </a:moveTo>
                  <a:lnTo>
                    <a:pt x="0" y="64"/>
                  </a:lnTo>
                  <a:lnTo>
                    <a:pt x="20" y="48"/>
                  </a:lnTo>
                  <a:lnTo>
                    <a:pt x="32" y="46"/>
                  </a:lnTo>
                  <a:lnTo>
                    <a:pt x="66" y="18"/>
                  </a:lnTo>
                  <a:lnTo>
                    <a:pt x="60" y="4"/>
                  </a:lnTo>
                  <a:lnTo>
                    <a:pt x="84" y="0"/>
                  </a:lnTo>
                  <a:lnTo>
                    <a:pt x="86" y="26"/>
                  </a:lnTo>
                  <a:lnTo>
                    <a:pt x="102" y="28"/>
                  </a:lnTo>
                  <a:lnTo>
                    <a:pt x="124" y="20"/>
                  </a:lnTo>
                  <a:lnTo>
                    <a:pt x="122" y="34"/>
                  </a:lnTo>
                  <a:lnTo>
                    <a:pt x="128" y="42"/>
                  </a:lnTo>
                  <a:lnTo>
                    <a:pt x="124" y="66"/>
                  </a:lnTo>
                  <a:lnTo>
                    <a:pt x="160" y="104"/>
                  </a:lnTo>
                  <a:lnTo>
                    <a:pt x="154" y="162"/>
                  </a:lnTo>
                  <a:lnTo>
                    <a:pt x="134" y="162"/>
                  </a:lnTo>
                  <a:lnTo>
                    <a:pt x="116" y="140"/>
                  </a:lnTo>
                  <a:lnTo>
                    <a:pt x="102" y="128"/>
                  </a:lnTo>
                  <a:lnTo>
                    <a:pt x="92" y="126"/>
                  </a:lnTo>
                  <a:lnTo>
                    <a:pt x="48" y="8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3" name="Libya">
              <a:extLst>
                <a:ext uri="{FF2B5EF4-FFF2-40B4-BE49-F238E27FC236}">
                  <a16:creationId xmlns="" xmlns:a16="http://schemas.microsoft.com/office/drawing/2014/main" id="{80653AA1-5BEC-4AD4-BAE9-72D148B44C9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01633" y="3435845"/>
              <a:ext cx="482220" cy="499507"/>
            </a:xfrm>
            <a:custGeom>
              <a:avLst/>
              <a:gdLst/>
              <a:ahLst/>
              <a:cxnLst>
                <a:cxn ang="0">
                  <a:pos x="112" y="16"/>
                </a:cxn>
                <a:cxn ang="0">
                  <a:pos x="80" y="0"/>
                </a:cxn>
                <a:cxn ang="0">
                  <a:pos x="84" y="40"/>
                </a:cxn>
                <a:cxn ang="0">
                  <a:pos x="76" y="48"/>
                </a:cxn>
                <a:cxn ang="0">
                  <a:pos x="60" y="54"/>
                </a:cxn>
                <a:cxn ang="0">
                  <a:pos x="50" y="64"/>
                </a:cxn>
                <a:cxn ang="0">
                  <a:pos x="38" y="66"/>
                </a:cxn>
                <a:cxn ang="0">
                  <a:pos x="26" y="78"/>
                </a:cxn>
                <a:cxn ang="0">
                  <a:pos x="26" y="96"/>
                </a:cxn>
                <a:cxn ang="0">
                  <a:pos x="32" y="124"/>
                </a:cxn>
                <a:cxn ang="0">
                  <a:pos x="8" y="158"/>
                </a:cxn>
                <a:cxn ang="0">
                  <a:pos x="16" y="251"/>
                </a:cxn>
                <a:cxn ang="0">
                  <a:pos x="10" y="279"/>
                </a:cxn>
                <a:cxn ang="0">
                  <a:pos x="18" y="299"/>
                </a:cxn>
                <a:cxn ang="0">
                  <a:pos x="0" y="321"/>
                </a:cxn>
                <a:cxn ang="0">
                  <a:pos x="22" y="359"/>
                </a:cxn>
                <a:cxn ang="0">
                  <a:pos x="16" y="367"/>
                </a:cxn>
                <a:cxn ang="0">
                  <a:pos x="32" y="381"/>
                </a:cxn>
                <a:cxn ang="0">
                  <a:pos x="52" y="381"/>
                </a:cxn>
                <a:cxn ang="0">
                  <a:pos x="76" y="399"/>
                </a:cxn>
                <a:cxn ang="0">
                  <a:pos x="104" y="439"/>
                </a:cxn>
                <a:cxn ang="0">
                  <a:pos x="154" y="449"/>
                </a:cxn>
                <a:cxn ang="0">
                  <a:pos x="174" y="465"/>
                </a:cxn>
                <a:cxn ang="0">
                  <a:pos x="206" y="455"/>
                </a:cxn>
                <a:cxn ang="0">
                  <a:pos x="250" y="441"/>
                </a:cxn>
                <a:cxn ang="0">
                  <a:pos x="539" y="611"/>
                </a:cxn>
                <a:cxn ang="0">
                  <a:pos x="541" y="587"/>
                </a:cxn>
                <a:cxn ang="0">
                  <a:pos x="547" y="577"/>
                </a:cxn>
                <a:cxn ang="0">
                  <a:pos x="589" y="577"/>
                </a:cxn>
                <a:cxn ang="0">
                  <a:pos x="589" y="507"/>
                </a:cxn>
                <a:cxn ang="0">
                  <a:pos x="585" y="176"/>
                </a:cxn>
                <a:cxn ang="0">
                  <a:pos x="575" y="160"/>
                </a:cxn>
                <a:cxn ang="0">
                  <a:pos x="585" y="132"/>
                </a:cxn>
                <a:cxn ang="0">
                  <a:pos x="575" y="108"/>
                </a:cxn>
                <a:cxn ang="0">
                  <a:pos x="579" y="98"/>
                </a:cxn>
                <a:cxn ang="0">
                  <a:pos x="593" y="78"/>
                </a:cxn>
                <a:cxn ang="0">
                  <a:pos x="579" y="64"/>
                </a:cxn>
                <a:cxn ang="0">
                  <a:pos x="549" y="62"/>
                </a:cxn>
                <a:cxn ang="0">
                  <a:pos x="525" y="48"/>
                </a:cxn>
                <a:cxn ang="0">
                  <a:pos x="497" y="46"/>
                </a:cxn>
                <a:cxn ang="0">
                  <a:pos x="495" y="32"/>
                </a:cxn>
                <a:cxn ang="0">
                  <a:pos x="457" y="16"/>
                </a:cxn>
                <a:cxn ang="0">
                  <a:pos x="435" y="16"/>
                </a:cxn>
                <a:cxn ang="0">
                  <a:pos x="407" y="38"/>
                </a:cxn>
                <a:cxn ang="0">
                  <a:pos x="394" y="68"/>
                </a:cxn>
                <a:cxn ang="0">
                  <a:pos x="400" y="102"/>
                </a:cxn>
                <a:cxn ang="0">
                  <a:pos x="374" y="130"/>
                </a:cxn>
                <a:cxn ang="0">
                  <a:pos x="344" y="132"/>
                </a:cxn>
                <a:cxn ang="0">
                  <a:pos x="310" y="108"/>
                </a:cxn>
                <a:cxn ang="0">
                  <a:pos x="284" y="104"/>
                </a:cxn>
                <a:cxn ang="0">
                  <a:pos x="258" y="94"/>
                </a:cxn>
                <a:cxn ang="0">
                  <a:pos x="224" y="90"/>
                </a:cxn>
                <a:cxn ang="0">
                  <a:pos x="208" y="74"/>
                </a:cxn>
                <a:cxn ang="0">
                  <a:pos x="204" y="42"/>
                </a:cxn>
                <a:cxn ang="0">
                  <a:pos x="164" y="24"/>
                </a:cxn>
                <a:cxn ang="0">
                  <a:pos x="138" y="14"/>
                </a:cxn>
                <a:cxn ang="0">
                  <a:pos x="112" y="16"/>
                </a:cxn>
              </a:cxnLst>
              <a:rect l="0" t="0" r="r" b="b"/>
              <a:pathLst>
                <a:path w="593" h="611">
                  <a:moveTo>
                    <a:pt x="112" y="16"/>
                  </a:moveTo>
                  <a:lnTo>
                    <a:pt x="80" y="0"/>
                  </a:lnTo>
                  <a:lnTo>
                    <a:pt x="84" y="40"/>
                  </a:lnTo>
                  <a:lnTo>
                    <a:pt x="76" y="48"/>
                  </a:lnTo>
                  <a:lnTo>
                    <a:pt x="60" y="54"/>
                  </a:lnTo>
                  <a:lnTo>
                    <a:pt x="50" y="64"/>
                  </a:lnTo>
                  <a:lnTo>
                    <a:pt x="38" y="66"/>
                  </a:lnTo>
                  <a:lnTo>
                    <a:pt x="26" y="78"/>
                  </a:lnTo>
                  <a:lnTo>
                    <a:pt x="26" y="96"/>
                  </a:lnTo>
                  <a:lnTo>
                    <a:pt x="32" y="124"/>
                  </a:lnTo>
                  <a:lnTo>
                    <a:pt x="8" y="158"/>
                  </a:lnTo>
                  <a:lnTo>
                    <a:pt x="16" y="251"/>
                  </a:lnTo>
                  <a:lnTo>
                    <a:pt x="10" y="279"/>
                  </a:lnTo>
                  <a:lnTo>
                    <a:pt x="18" y="299"/>
                  </a:lnTo>
                  <a:lnTo>
                    <a:pt x="0" y="321"/>
                  </a:lnTo>
                  <a:lnTo>
                    <a:pt x="22" y="359"/>
                  </a:lnTo>
                  <a:lnTo>
                    <a:pt x="16" y="367"/>
                  </a:lnTo>
                  <a:lnTo>
                    <a:pt x="32" y="381"/>
                  </a:lnTo>
                  <a:lnTo>
                    <a:pt x="52" y="381"/>
                  </a:lnTo>
                  <a:lnTo>
                    <a:pt x="76" y="399"/>
                  </a:lnTo>
                  <a:lnTo>
                    <a:pt x="104" y="439"/>
                  </a:lnTo>
                  <a:lnTo>
                    <a:pt x="154" y="449"/>
                  </a:lnTo>
                  <a:lnTo>
                    <a:pt x="174" y="465"/>
                  </a:lnTo>
                  <a:lnTo>
                    <a:pt x="206" y="455"/>
                  </a:lnTo>
                  <a:lnTo>
                    <a:pt x="250" y="441"/>
                  </a:lnTo>
                  <a:lnTo>
                    <a:pt x="539" y="611"/>
                  </a:lnTo>
                  <a:lnTo>
                    <a:pt x="541" y="587"/>
                  </a:lnTo>
                  <a:lnTo>
                    <a:pt x="547" y="577"/>
                  </a:lnTo>
                  <a:lnTo>
                    <a:pt x="589" y="577"/>
                  </a:lnTo>
                  <a:lnTo>
                    <a:pt x="589" y="507"/>
                  </a:lnTo>
                  <a:lnTo>
                    <a:pt x="585" y="176"/>
                  </a:lnTo>
                  <a:lnTo>
                    <a:pt x="575" y="160"/>
                  </a:lnTo>
                  <a:lnTo>
                    <a:pt x="585" y="132"/>
                  </a:lnTo>
                  <a:lnTo>
                    <a:pt x="575" y="108"/>
                  </a:lnTo>
                  <a:lnTo>
                    <a:pt x="579" y="98"/>
                  </a:lnTo>
                  <a:lnTo>
                    <a:pt x="593" y="78"/>
                  </a:lnTo>
                  <a:lnTo>
                    <a:pt x="579" y="64"/>
                  </a:lnTo>
                  <a:lnTo>
                    <a:pt x="549" y="62"/>
                  </a:lnTo>
                  <a:lnTo>
                    <a:pt x="525" y="48"/>
                  </a:lnTo>
                  <a:lnTo>
                    <a:pt x="497" y="46"/>
                  </a:lnTo>
                  <a:lnTo>
                    <a:pt x="495" y="32"/>
                  </a:lnTo>
                  <a:lnTo>
                    <a:pt x="457" y="16"/>
                  </a:lnTo>
                  <a:lnTo>
                    <a:pt x="435" y="16"/>
                  </a:lnTo>
                  <a:lnTo>
                    <a:pt x="407" y="38"/>
                  </a:lnTo>
                  <a:lnTo>
                    <a:pt x="394" y="68"/>
                  </a:lnTo>
                  <a:lnTo>
                    <a:pt x="400" y="102"/>
                  </a:lnTo>
                  <a:lnTo>
                    <a:pt x="374" y="130"/>
                  </a:lnTo>
                  <a:lnTo>
                    <a:pt x="344" y="132"/>
                  </a:lnTo>
                  <a:lnTo>
                    <a:pt x="310" y="108"/>
                  </a:lnTo>
                  <a:lnTo>
                    <a:pt x="284" y="104"/>
                  </a:lnTo>
                  <a:lnTo>
                    <a:pt x="258" y="94"/>
                  </a:lnTo>
                  <a:lnTo>
                    <a:pt x="224" y="90"/>
                  </a:lnTo>
                  <a:lnTo>
                    <a:pt x="208" y="74"/>
                  </a:lnTo>
                  <a:lnTo>
                    <a:pt x="204" y="42"/>
                  </a:lnTo>
                  <a:lnTo>
                    <a:pt x="164" y="24"/>
                  </a:lnTo>
                  <a:lnTo>
                    <a:pt x="138" y="14"/>
                  </a:lnTo>
                  <a:lnTo>
                    <a:pt x="112" y="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4" name="Liechtenstein">
              <a:extLst>
                <a:ext uri="{FF2B5EF4-FFF2-40B4-BE49-F238E27FC236}">
                  <a16:creationId xmlns="" xmlns:a16="http://schemas.microsoft.com/office/drawing/2014/main" id="{BC93B34B-69C6-4945-ADF1-ED9F6B0246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4063" y="2841944"/>
              <a:ext cx="13667" cy="15732"/>
            </a:xfrm>
            <a:custGeom>
              <a:avLst/>
              <a:gdLst/>
              <a:ahLst/>
              <a:cxnLst>
                <a:cxn ang="0">
                  <a:pos x="82" y="50"/>
                </a:cxn>
                <a:cxn ang="0">
                  <a:pos x="83" y="46"/>
                </a:cxn>
                <a:cxn ang="0">
                  <a:pos x="83" y="46"/>
                </a:cxn>
                <a:cxn ang="0">
                  <a:pos x="83" y="41"/>
                </a:cxn>
                <a:cxn ang="0">
                  <a:pos x="83" y="37"/>
                </a:cxn>
                <a:cxn ang="0">
                  <a:pos x="83" y="36"/>
                </a:cxn>
                <a:cxn ang="0">
                  <a:pos x="82" y="33"/>
                </a:cxn>
                <a:cxn ang="0">
                  <a:pos x="82" y="32"/>
                </a:cxn>
                <a:cxn ang="0">
                  <a:pos x="81" y="29"/>
                </a:cxn>
                <a:cxn ang="0">
                  <a:pos x="81" y="29"/>
                </a:cxn>
                <a:cxn ang="0">
                  <a:pos x="41" y="0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41" y="83"/>
                </a:cxn>
                <a:cxn ang="0">
                  <a:pos x="82" y="50"/>
                </a:cxn>
                <a:cxn ang="0">
                  <a:pos x="82" y="50"/>
                </a:cxn>
              </a:cxnLst>
              <a:rect l="0" t="0" r="r" b="b"/>
              <a:pathLst>
                <a:path w="83" h="83">
                  <a:moveTo>
                    <a:pt x="82" y="50"/>
                  </a:moveTo>
                  <a:cubicBezTo>
                    <a:pt x="82" y="49"/>
                    <a:pt x="83" y="47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4"/>
                    <a:pt x="83" y="43"/>
                    <a:pt x="83" y="41"/>
                  </a:cubicBezTo>
                  <a:cubicBezTo>
                    <a:pt x="83" y="40"/>
                    <a:pt x="83" y="38"/>
                    <a:pt x="83" y="37"/>
                  </a:cubicBezTo>
                  <a:cubicBezTo>
                    <a:pt x="83" y="37"/>
                    <a:pt x="83" y="37"/>
                    <a:pt x="83" y="36"/>
                  </a:cubicBezTo>
                  <a:cubicBezTo>
                    <a:pt x="83" y="35"/>
                    <a:pt x="82" y="34"/>
                    <a:pt x="82" y="33"/>
                  </a:cubicBezTo>
                  <a:cubicBezTo>
                    <a:pt x="82" y="33"/>
                    <a:pt x="82" y="33"/>
                    <a:pt x="82" y="32"/>
                  </a:cubicBezTo>
                  <a:cubicBezTo>
                    <a:pt x="82" y="31"/>
                    <a:pt x="82" y="30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6" y="12"/>
                    <a:pt x="60" y="0"/>
                    <a:pt x="41" y="0"/>
                  </a:cubicBezTo>
                  <a:cubicBezTo>
                    <a:pt x="19" y="0"/>
                    <a:pt x="1" y="17"/>
                    <a:pt x="0" y="3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4"/>
                    <a:pt x="19" y="83"/>
                    <a:pt x="41" y="83"/>
                  </a:cubicBezTo>
                  <a:cubicBezTo>
                    <a:pt x="61" y="83"/>
                    <a:pt x="78" y="69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5" name="Lithuania">
              <a:extLst>
                <a:ext uri="{FF2B5EF4-FFF2-40B4-BE49-F238E27FC236}">
                  <a16:creationId xmlns="" xmlns:a16="http://schemas.microsoft.com/office/drawing/2014/main" id="{F6E4088A-9534-48CA-AF79-443847281302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5238" y="2369970"/>
              <a:ext cx="183517" cy="143559"/>
            </a:xfrm>
            <a:custGeom>
              <a:avLst/>
              <a:gdLst/>
              <a:ahLst/>
              <a:cxnLst>
                <a:cxn ang="0">
                  <a:pos x="220" y="68"/>
                </a:cxn>
                <a:cxn ang="0">
                  <a:pos x="208" y="50"/>
                </a:cxn>
                <a:cxn ang="0">
                  <a:pos x="204" y="34"/>
                </a:cxn>
                <a:cxn ang="0">
                  <a:pos x="184" y="16"/>
                </a:cxn>
                <a:cxn ang="0">
                  <a:pos x="170" y="16"/>
                </a:cxn>
                <a:cxn ang="0">
                  <a:pos x="154" y="4"/>
                </a:cxn>
                <a:cxn ang="0">
                  <a:pos x="96" y="14"/>
                </a:cxn>
                <a:cxn ang="0">
                  <a:pos x="72" y="4"/>
                </a:cxn>
                <a:cxn ang="0">
                  <a:pos x="56" y="8"/>
                </a:cxn>
                <a:cxn ang="0">
                  <a:pos x="38" y="0"/>
                </a:cxn>
                <a:cxn ang="0">
                  <a:pos x="0" y="16"/>
                </a:cxn>
                <a:cxn ang="0">
                  <a:pos x="0" y="38"/>
                </a:cxn>
                <a:cxn ang="0">
                  <a:pos x="8" y="62"/>
                </a:cxn>
                <a:cxn ang="0">
                  <a:pos x="10" y="80"/>
                </a:cxn>
                <a:cxn ang="0">
                  <a:pos x="58" y="106"/>
                </a:cxn>
                <a:cxn ang="0">
                  <a:pos x="92" y="110"/>
                </a:cxn>
                <a:cxn ang="0">
                  <a:pos x="80" y="124"/>
                </a:cxn>
                <a:cxn ang="0">
                  <a:pos x="78" y="138"/>
                </a:cxn>
                <a:cxn ang="0">
                  <a:pos x="102" y="158"/>
                </a:cxn>
                <a:cxn ang="0">
                  <a:pos x="108" y="176"/>
                </a:cxn>
                <a:cxn ang="0">
                  <a:pos x="148" y="176"/>
                </a:cxn>
                <a:cxn ang="0">
                  <a:pos x="156" y="154"/>
                </a:cxn>
                <a:cxn ang="0">
                  <a:pos x="170" y="154"/>
                </a:cxn>
                <a:cxn ang="0">
                  <a:pos x="196" y="166"/>
                </a:cxn>
                <a:cxn ang="0">
                  <a:pos x="200" y="152"/>
                </a:cxn>
                <a:cxn ang="0">
                  <a:pos x="194" y="130"/>
                </a:cxn>
                <a:cxn ang="0">
                  <a:pos x="212" y="94"/>
                </a:cxn>
                <a:cxn ang="0">
                  <a:pos x="226" y="88"/>
                </a:cxn>
                <a:cxn ang="0">
                  <a:pos x="220" y="68"/>
                </a:cxn>
              </a:cxnLst>
              <a:rect l="0" t="0" r="r" b="b"/>
              <a:pathLst>
                <a:path w="226" h="176">
                  <a:moveTo>
                    <a:pt x="220" y="68"/>
                  </a:moveTo>
                  <a:lnTo>
                    <a:pt x="208" y="50"/>
                  </a:lnTo>
                  <a:lnTo>
                    <a:pt x="204" y="34"/>
                  </a:lnTo>
                  <a:lnTo>
                    <a:pt x="184" y="16"/>
                  </a:lnTo>
                  <a:lnTo>
                    <a:pt x="170" y="16"/>
                  </a:lnTo>
                  <a:lnTo>
                    <a:pt x="154" y="4"/>
                  </a:lnTo>
                  <a:lnTo>
                    <a:pt x="96" y="14"/>
                  </a:lnTo>
                  <a:lnTo>
                    <a:pt x="72" y="4"/>
                  </a:lnTo>
                  <a:lnTo>
                    <a:pt x="56" y="8"/>
                  </a:lnTo>
                  <a:lnTo>
                    <a:pt x="38" y="0"/>
                  </a:lnTo>
                  <a:lnTo>
                    <a:pt x="0" y="16"/>
                  </a:lnTo>
                  <a:lnTo>
                    <a:pt x="0" y="38"/>
                  </a:lnTo>
                  <a:lnTo>
                    <a:pt x="8" y="62"/>
                  </a:lnTo>
                  <a:lnTo>
                    <a:pt x="10" y="80"/>
                  </a:lnTo>
                  <a:lnTo>
                    <a:pt x="58" y="106"/>
                  </a:lnTo>
                  <a:lnTo>
                    <a:pt x="92" y="110"/>
                  </a:lnTo>
                  <a:lnTo>
                    <a:pt x="80" y="124"/>
                  </a:lnTo>
                  <a:lnTo>
                    <a:pt x="78" y="138"/>
                  </a:lnTo>
                  <a:lnTo>
                    <a:pt x="102" y="158"/>
                  </a:lnTo>
                  <a:lnTo>
                    <a:pt x="108" y="176"/>
                  </a:lnTo>
                  <a:lnTo>
                    <a:pt x="148" y="176"/>
                  </a:lnTo>
                  <a:lnTo>
                    <a:pt x="156" y="154"/>
                  </a:lnTo>
                  <a:lnTo>
                    <a:pt x="170" y="154"/>
                  </a:lnTo>
                  <a:lnTo>
                    <a:pt x="196" y="166"/>
                  </a:lnTo>
                  <a:lnTo>
                    <a:pt x="200" y="152"/>
                  </a:lnTo>
                  <a:lnTo>
                    <a:pt x="194" y="130"/>
                  </a:lnTo>
                  <a:lnTo>
                    <a:pt x="212" y="94"/>
                  </a:lnTo>
                  <a:lnTo>
                    <a:pt x="226" y="88"/>
                  </a:lnTo>
                  <a:lnTo>
                    <a:pt x="220" y="6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6" name="Luxembourg">
              <a:extLst>
                <a:ext uri="{FF2B5EF4-FFF2-40B4-BE49-F238E27FC236}">
                  <a16:creationId xmlns="" xmlns:a16="http://schemas.microsoft.com/office/drawing/2014/main" id="{8AA57D16-F389-41DA-BAE7-24D91320555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0589" y="2708219"/>
              <a:ext cx="23427" cy="33433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26" y="2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4" y="22"/>
                </a:cxn>
                <a:cxn ang="0">
                  <a:pos x="0" y="40"/>
                </a:cxn>
                <a:cxn ang="0">
                  <a:pos x="26" y="40"/>
                </a:cxn>
              </a:cxnLst>
              <a:rect l="0" t="0" r="r" b="b"/>
              <a:pathLst>
                <a:path w="26" h="40">
                  <a:moveTo>
                    <a:pt x="26" y="40"/>
                  </a:moveTo>
                  <a:lnTo>
                    <a:pt x="26" y="2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0" y="40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7" name="Macao">
              <a:extLst>
                <a:ext uri="{FF2B5EF4-FFF2-40B4-BE49-F238E27FC236}">
                  <a16:creationId xmlns="" xmlns:a16="http://schemas.microsoft.com/office/drawing/2014/main" id="{357DEA0E-0C39-46D4-8D5B-6736A426A6B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258508" y="3827191"/>
              <a:ext cx="17570" cy="17698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8" name="Macedonia">
              <a:extLst>
                <a:ext uri="{FF2B5EF4-FFF2-40B4-BE49-F238E27FC236}">
                  <a16:creationId xmlns="" xmlns:a16="http://schemas.microsoft.com/office/drawing/2014/main" id="{743BC7F1-E88D-4E81-AEFE-9D44B91311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7430" y="3066132"/>
              <a:ext cx="74187" cy="76696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10" y="70"/>
                </a:cxn>
                <a:cxn ang="0">
                  <a:pos x="18" y="76"/>
                </a:cxn>
                <a:cxn ang="0">
                  <a:pos x="24" y="84"/>
                </a:cxn>
                <a:cxn ang="0">
                  <a:pos x="30" y="92"/>
                </a:cxn>
                <a:cxn ang="0">
                  <a:pos x="48" y="78"/>
                </a:cxn>
                <a:cxn ang="0">
                  <a:pos x="68" y="68"/>
                </a:cxn>
                <a:cxn ang="0">
                  <a:pos x="84" y="58"/>
                </a:cxn>
                <a:cxn ang="0">
                  <a:pos x="94" y="54"/>
                </a:cxn>
                <a:cxn ang="0">
                  <a:pos x="86" y="26"/>
                </a:cxn>
                <a:cxn ang="0">
                  <a:pos x="76" y="18"/>
                </a:cxn>
                <a:cxn ang="0">
                  <a:pos x="74" y="0"/>
                </a:cxn>
                <a:cxn ang="0">
                  <a:pos x="62" y="4"/>
                </a:cxn>
                <a:cxn ang="0">
                  <a:pos x="44" y="0"/>
                </a:cxn>
                <a:cxn ang="0">
                  <a:pos x="24" y="10"/>
                </a:cxn>
                <a:cxn ang="0">
                  <a:pos x="10" y="18"/>
                </a:cxn>
                <a:cxn ang="0">
                  <a:pos x="0" y="36"/>
                </a:cxn>
                <a:cxn ang="0">
                  <a:pos x="8" y="56"/>
                </a:cxn>
              </a:cxnLst>
              <a:rect l="0" t="0" r="r" b="b"/>
              <a:pathLst>
                <a:path w="94" h="92">
                  <a:moveTo>
                    <a:pt x="8" y="56"/>
                  </a:moveTo>
                  <a:lnTo>
                    <a:pt x="10" y="70"/>
                  </a:lnTo>
                  <a:lnTo>
                    <a:pt x="18" y="76"/>
                  </a:lnTo>
                  <a:lnTo>
                    <a:pt x="24" y="84"/>
                  </a:lnTo>
                  <a:lnTo>
                    <a:pt x="30" y="92"/>
                  </a:lnTo>
                  <a:lnTo>
                    <a:pt x="48" y="78"/>
                  </a:lnTo>
                  <a:lnTo>
                    <a:pt x="68" y="68"/>
                  </a:lnTo>
                  <a:lnTo>
                    <a:pt x="84" y="58"/>
                  </a:lnTo>
                  <a:lnTo>
                    <a:pt x="94" y="54"/>
                  </a:lnTo>
                  <a:lnTo>
                    <a:pt x="86" y="26"/>
                  </a:lnTo>
                  <a:lnTo>
                    <a:pt x="76" y="18"/>
                  </a:lnTo>
                  <a:lnTo>
                    <a:pt x="74" y="0"/>
                  </a:lnTo>
                  <a:lnTo>
                    <a:pt x="62" y="4"/>
                  </a:lnTo>
                  <a:lnTo>
                    <a:pt x="44" y="0"/>
                  </a:lnTo>
                  <a:lnTo>
                    <a:pt x="24" y="10"/>
                  </a:lnTo>
                  <a:lnTo>
                    <a:pt x="10" y="18"/>
                  </a:lnTo>
                  <a:lnTo>
                    <a:pt x="0" y="36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9" name="Madagascar">
              <a:extLst>
                <a:ext uri="{FF2B5EF4-FFF2-40B4-BE49-F238E27FC236}">
                  <a16:creationId xmlns="" xmlns:a16="http://schemas.microsoft.com/office/drawing/2014/main" id="{7FE18FEB-C3CA-49CF-ACFA-A81F84BA6D3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48067" y="4946163"/>
              <a:ext cx="226467" cy="470008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246" y="20"/>
                </a:cxn>
                <a:cxn ang="0">
                  <a:pos x="266" y="75"/>
                </a:cxn>
                <a:cxn ang="0">
                  <a:pos x="262" y="101"/>
                </a:cxn>
                <a:cxn ang="0">
                  <a:pos x="268" y="105"/>
                </a:cxn>
                <a:cxn ang="0">
                  <a:pos x="278" y="139"/>
                </a:cxn>
                <a:cxn ang="0">
                  <a:pos x="260" y="171"/>
                </a:cxn>
                <a:cxn ang="0">
                  <a:pos x="248" y="153"/>
                </a:cxn>
                <a:cxn ang="0">
                  <a:pos x="250" y="187"/>
                </a:cxn>
                <a:cxn ang="0">
                  <a:pos x="240" y="213"/>
                </a:cxn>
                <a:cxn ang="0">
                  <a:pos x="240" y="249"/>
                </a:cxn>
                <a:cxn ang="0">
                  <a:pos x="218" y="327"/>
                </a:cxn>
                <a:cxn ang="0">
                  <a:pos x="188" y="409"/>
                </a:cxn>
                <a:cxn ang="0">
                  <a:pos x="188" y="435"/>
                </a:cxn>
                <a:cxn ang="0">
                  <a:pos x="154" y="537"/>
                </a:cxn>
                <a:cxn ang="0">
                  <a:pos x="142" y="553"/>
                </a:cxn>
                <a:cxn ang="0">
                  <a:pos x="102" y="557"/>
                </a:cxn>
                <a:cxn ang="0">
                  <a:pos x="92" y="565"/>
                </a:cxn>
                <a:cxn ang="0">
                  <a:pos x="76" y="567"/>
                </a:cxn>
                <a:cxn ang="0">
                  <a:pos x="64" y="575"/>
                </a:cxn>
                <a:cxn ang="0">
                  <a:pos x="52" y="557"/>
                </a:cxn>
                <a:cxn ang="0">
                  <a:pos x="42" y="553"/>
                </a:cxn>
                <a:cxn ang="0">
                  <a:pos x="16" y="523"/>
                </a:cxn>
                <a:cxn ang="0">
                  <a:pos x="18" y="479"/>
                </a:cxn>
                <a:cxn ang="0">
                  <a:pos x="6" y="459"/>
                </a:cxn>
                <a:cxn ang="0">
                  <a:pos x="0" y="421"/>
                </a:cxn>
                <a:cxn ang="0">
                  <a:pos x="8" y="385"/>
                </a:cxn>
                <a:cxn ang="0">
                  <a:pos x="20" y="377"/>
                </a:cxn>
                <a:cxn ang="0">
                  <a:pos x="20" y="369"/>
                </a:cxn>
                <a:cxn ang="0">
                  <a:pos x="40" y="333"/>
                </a:cxn>
                <a:cxn ang="0">
                  <a:pos x="42" y="301"/>
                </a:cxn>
                <a:cxn ang="0">
                  <a:pos x="30" y="263"/>
                </a:cxn>
                <a:cxn ang="0">
                  <a:pos x="30" y="249"/>
                </a:cxn>
                <a:cxn ang="0">
                  <a:pos x="22" y="237"/>
                </a:cxn>
                <a:cxn ang="0">
                  <a:pos x="42" y="201"/>
                </a:cxn>
                <a:cxn ang="0">
                  <a:pos x="42" y="175"/>
                </a:cxn>
                <a:cxn ang="0">
                  <a:pos x="94" y="165"/>
                </a:cxn>
                <a:cxn ang="0">
                  <a:pos x="122" y="157"/>
                </a:cxn>
                <a:cxn ang="0">
                  <a:pos x="136" y="157"/>
                </a:cxn>
                <a:cxn ang="0">
                  <a:pos x="146" y="139"/>
                </a:cxn>
                <a:cxn ang="0">
                  <a:pos x="184" y="85"/>
                </a:cxn>
                <a:cxn ang="0">
                  <a:pos x="178" y="63"/>
                </a:cxn>
                <a:cxn ang="0">
                  <a:pos x="196" y="61"/>
                </a:cxn>
                <a:cxn ang="0">
                  <a:pos x="220" y="38"/>
                </a:cxn>
                <a:cxn ang="0">
                  <a:pos x="214" y="20"/>
                </a:cxn>
                <a:cxn ang="0">
                  <a:pos x="232" y="0"/>
                </a:cxn>
              </a:cxnLst>
              <a:rect l="0" t="0" r="r" b="b"/>
              <a:pathLst>
                <a:path w="278" h="575">
                  <a:moveTo>
                    <a:pt x="232" y="0"/>
                  </a:moveTo>
                  <a:lnTo>
                    <a:pt x="246" y="20"/>
                  </a:lnTo>
                  <a:lnTo>
                    <a:pt x="266" y="75"/>
                  </a:lnTo>
                  <a:lnTo>
                    <a:pt x="262" y="101"/>
                  </a:lnTo>
                  <a:lnTo>
                    <a:pt x="268" y="105"/>
                  </a:lnTo>
                  <a:lnTo>
                    <a:pt x="278" y="139"/>
                  </a:lnTo>
                  <a:lnTo>
                    <a:pt x="260" y="171"/>
                  </a:lnTo>
                  <a:lnTo>
                    <a:pt x="248" y="153"/>
                  </a:lnTo>
                  <a:lnTo>
                    <a:pt x="250" y="187"/>
                  </a:lnTo>
                  <a:lnTo>
                    <a:pt x="240" y="213"/>
                  </a:lnTo>
                  <a:lnTo>
                    <a:pt x="240" y="249"/>
                  </a:lnTo>
                  <a:lnTo>
                    <a:pt x="218" y="327"/>
                  </a:lnTo>
                  <a:lnTo>
                    <a:pt x="188" y="409"/>
                  </a:lnTo>
                  <a:lnTo>
                    <a:pt x="188" y="435"/>
                  </a:lnTo>
                  <a:lnTo>
                    <a:pt x="154" y="537"/>
                  </a:lnTo>
                  <a:lnTo>
                    <a:pt x="142" y="553"/>
                  </a:lnTo>
                  <a:lnTo>
                    <a:pt x="102" y="557"/>
                  </a:lnTo>
                  <a:lnTo>
                    <a:pt x="92" y="565"/>
                  </a:lnTo>
                  <a:lnTo>
                    <a:pt x="76" y="567"/>
                  </a:lnTo>
                  <a:lnTo>
                    <a:pt x="64" y="575"/>
                  </a:lnTo>
                  <a:lnTo>
                    <a:pt x="52" y="557"/>
                  </a:lnTo>
                  <a:lnTo>
                    <a:pt x="42" y="553"/>
                  </a:lnTo>
                  <a:lnTo>
                    <a:pt x="16" y="523"/>
                  </a:lnTo>
                  <a:lnTo>
                    <a:pt x="18" y="479"/>
                  </a:lnTo>
                  <a:lnTo>
                    <a:pt x="6" y="459"/>
                  </a:lnTo>
                  <a:lnTo>
                    <a:pt x="0" y="421"/>
                  </a:lnTo>
                  <a:lnTo>
                    <a:pt x="8" y="385"/>
                  </a:lnTo>
                  <a:lnTo>
                    <a:pt x="20" y="377"/>
                  </a:lnTo>
                  <a:lnTo>
                    <a:pt x="20" y="369"/>
                  </a:lnTo>
                  <a:lnTo>
                    <a:pt x="40" y="333"/>
                  </a:lnTo>
                  <a:lnTo>
                    <a:pt x="42" y="301"/>
                  </a:lnTo>
                  <a:lnTo>
                    <a:pt x="30" y="263"/>
                  </a:lnTo>
                  <a:lnTo>
                    <a:pt x="30" y="249"/>
                  </a:lnTo>
                  <a:lnTo>
                    <a:pt x="22" y="237"/>
                  </a:lnTo>
                  <a:lnTo>
                    <a:pt x="42" y="201"/>
                  </a:lnTo>
                  <a:lnTo>
                    <a:pt x="42" y="175"/>
                  </a:lnTo>
                  <a:lnTo>
                    <a:pt x="94" y="165"/>
                  </a:lnTo>
                  <a:lnTo>
                    <a:pt x="122" y="157"/>
                  </a:lnTo>
                  <a:lnTo>
                    <a:pt x="136" y="157"/>
                  </a:lnTo>
                  <a:lnTo>
                    <a:pt x="146" y="139"/>
                  </a:lnTo>
                  <a:lnTo>
                    <a:pt x="184" y="85"/>
                  </a:lnTo>
                  <a:lnTo>
                    <a:pt x="178" y="63"/>
                  </a:lnTo>
                  <a:lnTo>
                    <a:pt x="196" y="61"/>
                  </a:lnTo>
                  <a:lnTo>
                    <a:pt x="220" y="38"/>
                  </a:lnTo>
                  <a:lnTo>
                    <a:pt x="214" y="2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0" name="Malawi">
              <a:extLst>
                <a:ext uri="{FF2B5EF4-FFF2-40B4-BE49-F238E27FC236}">
                  <a16:creationId xmlns="" xmlns:a16="http://schemas.microsoft.com/office/drawing/2014/main" id="{E6D7B502-EBFA-4801-B58E-3E2E45C842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12270" y="4861602"/>
              <a:ext cx="93711" cy="261551"/>
            </a:xfrm>
            <a:custGeom>
              <a:avLst/>
              <a:gdLst/>
              <a:ahLst/>
              <a:cxnLst>
                <a:cxn ang="0">
                  <a:pos x="32" y="215"/>
                </a:cxn>
                <a:cxn ang="0">
                  <a:pos x="66" y="217"/>
                </a:cxn>
                <a:cxn ang="0">
                  <a:pos x="68" y="243"/>
                </a:cxn>
                <a:cxn ang="0">
                  <a:pos x="58" y="285"/>
                </a:cxn>
                <a:cxn ang="0">
                  <a:pos x="80" y="299"/>
                </a:cxn>
                <a:cxn ang="0">
                  <a:pos x="84" y="317"/>
                </a:cxn>
                <a:cxn ang="0">
                  <a:pos x="104" y="311"/>
                </a:cxn>
                <a:cxn ang="0">
                  <a:pos x="96" y="285"/>
                </a:cxn>
                <a:cxn ang="0">
                  <a:pos x="114" y="257"/>
                </a:cxn>
                <a:cxn ang="0">
                  <a:pos x="108" y="205"/>
                </a:cxn>
                <a:cxn ang="0">
                  <a:pos x="84" y="157"/>
                </a:cxn>
                <a:cxn ang="0">
                  <a:pos x="74" y="122"/>
                </a:cxn>
                <a:cxn ang="0">
                  <a:pos x="84" y="100"/>
                </a:cxn>
                <a:cxn ang="0">
                  <a:pos x="78" y="90"/>
                </a:cxn>
                <a:cxn ang="0">
                  <a:pos x="66" y="58"/>
                </a:cxn>
                <a:cxn ang="0">
                  <a:pos x="54" y="12"/>
                </a:cxn>
                <a:cxn ang="0">
                  <a:pos x="44" y="12"/>
                </a:cxn>
                <a:cxn ang="0">
                  <a:pos x="30" y="0"/>
                </a:cxn>
                <a:cxn ang="0">
                  <a:pos x="14" y="8"/>
                </a:cxn>
                <a:cxn ang="0">
                  <a:pos x="32" y="22"/>
                </a:cxn>
                <a:cxn ang="0">
                  <a:pos x="38" y="56"/>
                </a:cxn>
                <a:cxn ang="0">
                  <a:pos x="24" y="74"/>
                </a:cxn>
                <a:cxn ang="0">
                  <a:pos x="28" y="100"/>
                </a:cxn>
                <a:cxn ang="0">
                  <a:pos x="20" y="126"/>
                </a:cxn>
                <a:cxn ang="0">
                  <a:pos x="6" y="146"/>
                </a:cxn>
                <a:cxn ang="0">
                  <a:pos x="0" y="177"/>
                </a:cxn>
                <a:cxn ang="0">
                  <a:pos x="10" y="191"/>
                </a:cxn>
                <a:cxn ang="0">
                  <a:pos x="32" y="215"/>
                </a:cxn>
              </a:cxnLst>
              <a:rect l="0" t="0" r="r" b="b"/>
              <a:pathLst>
                <a:path w="114" h="317">
                  <a:moveTo>
                    <a:pt x="32" y="215"/>
                  </a:moveTo>
                  <a:lnTo>
                    <a:pt x="66" y="217"/>
                  </a:lnTo>
                  <a:lnTo>
                    <a:pt x="68" y="243"/>
                  </a:lnTo>
                  <a:lnTo>
                    <a:pt x="58" y="285"/>
                  </a:lnTo>
                  <a:lnTo>
                    <a:pt x="80" y="299"/>
                  </a:lnTo>
                  <a:lnTo>
                    <a:pt x="84" y="317"/>
                  </a:lnTo>
                  <a:lnTo>
                    <a:pt x="104" y="311"/>
                  </a:lnTo>
                  <a:lnTo>
                    <a:pt x="96" y="285"/>
                  </a:lnTo>
                  <a:lnTo>
                    <a:pt x="114" y="257"/>
                  </a:lnTo>
                  <a:lnTo>
                    <a:pt x="108" y="205"/>
                  </a:lnTo>
                  <a:lnTo>
                    <a:pt x="84" y="157"/>
                  </a:lnTo>
                  <a:lnTo>
                    <a:pt x="74" y="122"/>
                  </a:lnTo>
                  <a:lnTo>
                    <a:pt x="84" y="100"/>
                  </a:lnTo>
                  <a:lnTo>
                    <a:pt x="78" y="90"/>
                  </a:lnTo>
                  <a:lnTo>
                    <a:pt x="66" y="58"/>
                  </a:lnTo>
                  <a:lnTo>
                    <a:pt x="54" y="12"/>
                  </a:lnTo>
                  <a:lnTo>
                    <a:pt x="44" y="12"/>
                  </a:lnTo>
                  <a:lnTo>
                    <a:pt x="30" y="0"/>
                  </a:lnTo>
                  <a:lnTo>
                    <a:pt x="14" y="8"/>
                  </a:lnTo>
                  <a:lnTo>
                    <a:pt x="32" y="22"/>
                  </a:lnTo>
                  <a:lnTo>
                    <a:pt x="38" y="56"/>
                  </a:lnTo>
                  <a:lnTo>
                    <a:pt x="24" y="74"/>
                  </a:lnTo>
                  <a:lnTo>
                    <a:pt x="28" y="100"/>
                  </a:lnTo>
                  <a:lnTo>
                    <a:pt x="20" y="126"/>
                  </a:lnTo>
                  <a:lnTo>
                    <a:pt x="6" y="146"/>
                  </a:lnTo>
                  <a:lnTo>
                    <a:pt x="0" y="177"/>
                  </a:lnTo>
                  <a:lnTo>
                    <a:pt x="10" y="191"/>
                  </a:lnTo>
                  <a:lnTo>
                    <a:pt x="32" y="2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1" name="Malaysia">
              <a:extLst>
                <a:ext uri="{FF2B5EF4-FFF2-40B4-BE49-F238E27FC236}">
                  <a16:creationId xmlns="" xmlns:a16="http://schemas.microsoft.com/office/drawing/2014/main" id="{B05D2098-6B7D-416A-A044-8E512EE5579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891476" y="4316864"/>
              <a:ext cx="593499" cy="200590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38" y="46"/>
                </a:cxn>
                <a:cxn ang="0">
                  <a:pos x="78" y="30"/>
                </a:cxn>
                <a:cxn ang="0">
                  <a:pos x="90" y="54"/>
                </a:cxn>
                <a:cxn ang="0">
                  <a:pos x="124" y="126"/>
                </a:cxn>
                <a:cxn ang="0">
                  <a:pos x="140" y="172"/>
                </a:cxn>
                <a:cxn ang="0">
                  <a:pos x="156" y="202"/>
                </a:cxn>
                <a:cxn ang="0">
                  <a:pos x="170" y="228"/>
                </a:cxn>
                <a:cxn ang="0">
                  <a:pos x="152" y="226"/>
                </a:cxn>
                <a:cxn ang="0">
                  <a:pos x="122" y="210"/>
                </a:cxn>
                <a:cxn ang="0">
                  <a:pos x="82" y="182"/>
                </a:cxn>
                <a:cxn ang="0">
                  <a:pos x="56" y="166"/>
                </a:cxn>
                <a:cxn ang="0">
                  <a:pos x="32" y="114"/>
                </a:cxn>
                <a:cxn ang="0">
                  <a:pos x="20" y="92"/>
                </a:cxn>
                <a:cxn ang="0">
                  <a:pos x="10" y="32"/>
                </a:cxn>
                <a:cxn ang="0">
                  <a:pos x="582" y="74"/>
                </a:cxn>
                <a:cxn ang="0">
                  <a:pos x="588" y="96"/>
                </a:cxn>
                <a:cxn ang="0">
                  <a:pos x="568" y="102"/>
                </a:cxn>
                <a:cxn ang="0">
                  <a:pos x="536" y="88"/>
                </a:cxn>
                <a:cxn ang="0">
                  <a:pos x="440" y="164"/>
                </a:cxn>
                <a:cxn ang="0">
                  <a:pos x="432" y="182"/>
                </a:cxn>
                <a:cxn ang="0">
                  <a:pos x="396" y="206"/>
                </a:cxn>
                <a:cxn ang="0">
                  <a:pos x="416" y="246"/>
                </a:cxn>
                <a:cxn ang="0">
                  <a:pos x="456" y="244"/>
                </a:cxn>
                <a:cxn ang="0">
                  <a:pos x="484" y="224"/>
                </a:cxn>
                <a:cxn ang="0">
                  <a:pos x="518" y="228"/>
                </a:cxn>
                <a:cxn ang="0">
                  <a:pos x="566" y="218"/>
                </a:cxn>
                <a:cxn ang="0">
                  <a:pos x="582" y="160"/>
                </a:cxn>
                <a:cxn ang="0">
                  <a:pos x="614" y="104"/>
                </a:cxn>
                <a:cxn ang="0">
                  <a:pos x="668" y="100"/>
                </a:cxn>
                <a:cxn ang="0">
                  <a:pos x="714" y="94"/>
                </a:cxn>
                <a:cxn ang="0">
                  <a:pos x="688" y="74"/>
                </a:cxn>
                <a:cxn ang="0">
                  <a:pos x="724" y="74"/>
                </a:cxn>
                <a:cxn ang="0">
                  <a:pos x="714" y="54"/>
                </a:cxn>
                <a:cxn ang="0">
                  <a:pos x="686" y="48"/>
                </a:cxn>
                <a:cxn ang="0">
                  <a:pos x="664" y="24"/>
                </a:cxn>
                <a:cxn ang="0">
                  <a:pos x="648" y="0"/>
                </a:cxn>
                <a:cxn ang="0">
                  <a:pos x="596" y="44"/>
                </a:cxn>
                <a:cxn ang="0">
                  <a:pos x="578" y="56"/>
                </a:cxn>
                <a:cxn ang="0">
                  <a:pos x="582" y="74"/>
                </a:cxn>
              </a:cxnLst>
              <a:rect l="0" t="0" r="r" b="b"/>
              <a:pathLst>
                <a:path w="732" h="246">
                  <a:moveTo>
                    <a:pt x="0" y="20"/>
                  </a:moveTo>
                  <a:lnTo>
                    <a:pt x="24" y="20"/>
                  </a:lnTo>
                  <a:lnTo>
                    <a:pt x="38" y="30"/>
                  </a:lnTo>
                  <a:lnTo>
                    <a:pt x="38" y="46"/>
                  </a:lnTo>
                  <a:lnTo>
                    <a:pt x="68" y="46"/>
                  </a:lnTo>
                  <a:lnTo>
                    <a:pt x="78" y="30"/>
                  </a:lnTo>
                  <a:lnTo>
                    <a:pt x="86" y="40"/>
                  </a:lnTo>
                  <a:lnTo>
                    <a:pt x="90" y="54"/>
                  </a:lnTo>
                  <a:lnTo>
                    <a:pt x="124" y="90"/>
                  </a:lnTo>
                  <a:lnTo>
                    <a:pt x="124" y="126"/>
                  </a:lnTo>
                  <a:lnTo>
                    <a:pt x="126" y="166"/>
                  </a:lnTo>
                  <a:lnTo>
                    <a:pt x="140" y="172"/>
                  </a:lnTo>
                  <a:lnTo>
                    <a:pt x="144" y="186"/>
                  </a:lnTo>
                  <a:lnTo>
                    <a:pt x="156" y="202"/>
                  </a:lnTo>
                  <a:lnTo>
                    <a:pt x="166" y="212"/>
                  </a:lnTo>
                  <a:lnTo>
                    <a:pt x="170" y="228"/>
                  </a:lnTo>
                  <a:lnTo>
                    <a:pt x="160" y="222"/>
                  </a:lnTo>
                  <a:lnTo>
                    <a:pt x="152" y="226"/>
                  </a:lnTo>
                  <a:lnTo>
                    <a:pt x="148" y="234"/>
                  </a:lnTo>
                  <a:lnTo>
                    <a:pt x="122" y="210"/>
                  </a:lnTo>
                  <a:lnTo>
                    <a:pt x="112" y="208"/>
                  </a:lnTo>
                  <a:lnTo>
                    <a:pt x="82" y="182"/>
                  </a:lnTo>
                  <a:lnTo>
                    <a:pt x="72" y="180"/>
                  </a:lnTo>
                  <a:lnTo>
                    <a:pt x="56" y="166"/>
                  </a:lnTo>
                  <a:lnTo>
                    <a:pt x="32" y="124"/>
                  </a:lnTo>
                  <a:lnTo>
                    <a:pt x="32" y="114"/>
                  </a:lnTo>
                  <a:lnTo>
                    <a:pt x="20" y="106"/>
                  </a:lnTo>
                  <a:lnTo>
                    <a:pt x="20" y="92"/>
                  </a:lnTo>
                  <a:lnTo>
                    <a:pt x="4" y="52"/>
                  </a:lnTo>
                  <a:lnTo>
                    <a:pt x="10" y="32"/>
                  </a:lnTo>
                  <a:lnTo>
                    <a:pt x="0" y="20"/>
                  </a:lnTo>
                  <a:close/>
                  <a:moveTo>
                    <a:pt x="582" y="74"/>
                  </a:moveTo>
                  <a:lnTo>
                    <a:pt x="588" y="80"/>
                  </a:lnTo>
                  <a:lnTo>
                    <a:pt x="588" y="96"/>
                  </a:lnTo>
                  <a:lnTo>
                    <a:pt x="568" y="88"/>
                  </a:lnTo>
                  <a:lnTo>
                    <a:pt x="568" y="102"/>
                  </a:lnTo>
                  <a:lnTo>
                    <a:pt x="560" y="112"/>
                  </a:lnTo>
                  <a:lnTo>
                    <a:pt x="536" y="88"/>
                  </a:lnTo>
                  <a:lnTo>
                    <a:pt x="498" y="150"/>
                  </a:lnTo>
                  <a:lnTo>
                    <a:pt x="440" y="164"/>
                  </a:lnTo>
                  <a:lnTo>
                    <a:pt x="438" y="182"/>
                  </a:lnTo>
                  <a:lnTo>
                    <a:pt x="432" y="182"/>
                  </a:lnTo>
                  <a:lnTo>
                    <a:pt x="424" y="216"/>
                  </a:lnTo>
                  <a:lnTo>
                    <a:pt x="396" y="206"/>
                  </a:lnTo>
                  <a:lnTo>
                    <a:pt x="376" y="208"/>
                  </a:lnTo>
                  <a:lnTo>
                    <a:pt x="416" y="246"/>
                  </a:lnTo>
                  <a:lnTo>
                    <a:pt x="440" y="238"/>
                  </a:lnTo>
                  <a:lnTo>
                    <a:pt x="456" y="244"/>
                  </a:lnTo>
                  <a:lnTo>
                    <a:pt x="472" y="240"/>
                  </a:lnTo>
                  <a:lnTo>
                    <a:pt x="484" y="224"/>
                  </a:lnTo>
                  <a:lnTo>
                    <a:pt x="508" y="218"/>
                  </a:lnTo>
                  <a:lnTo>
                    <a:pt x="518" y="228"/>
                  </a:lnTo>
                  <a:lnTo>
                    <a:pt x="552" y="228"/>
                  </a:lnTo>
                  <a:lnTo>
                    <a:pt x="566" y="218"/>
                  </a:lnTo>
                  <a:lnTo>
                    <a:pt x="568" y="170"/>
                  </a:lnTo>
                  <a:lnTo>
                    <a:pt x="582" y="160"/>
                  </a:lnTo>
                  <a:lnTo>
                    <a:pt x="598" y="110"/>
                  </a:lnTo>
                  <a:lnTo>
                    <a:pt x="614" y="104"/>
                  </a:lnTo>
                  <a:lnTo>
                    <a:pt x="660" y="108"/>
                  </a:lnTo>
                  <a:lnTo>
                    <a:pt x="668" y="100"/>
                  </a:lnTo>
                  <a:lnTo>
                    <a:pt x="712" y="104"/>
                  </a:lnTo>
                  <a:lnTo>
                    <a:pt x="714" y="94"/>
                  </a:lnTo>
                  <a:lnTo>
                    <a:pt x="706" y="94"/>
                  </a:lnTo>
                  <a:lnTo>
                    <a:pt x="688" y="74"/>
                  </a:lnTo>
                  <a:lnTo>
                    <a:pt x="700" y="74"/>
                  </a:lnTo>
                  <a:lnTo>
                    <a:pt x="724" y="74"/>
                  </a:lnTo>
                  <a:lnTo>
                    <a:pt x="732" y="56"/>
                  </a:lnTo>
                  <a:lnTo>
                    <a:pt x="714" y="54"/>
                  </a:lnTo>
                  <a:lnTo>
                    <a:pt x="698" y="42"/>
                  </a:lnTo>
                  <a:lnTo>
                    <a:pt x="686" y="48"/>
                  </a:lnTo>
                  <a:lnTo>
                    <a:pt x="662" y="38"/>
                  </a:lnTo>
                  <a:lnTo>
                    <a:pt x="664" y="24"/>
                  </a:lnTo>
                  <a:lnTo>
                    <a:pt x="650" y="12"/>
                  </a:lnTo>
                  <a:lnTo>
                    <a:pt x="648" y="0"/>
                  </a:lnTo>
                  <a:lnTo>
                    <a:pt x="632" y="0"/>
                  </a:lnTo>
                  <a:lnTo>
                    <a:pt x="596" y="44"/>
                  </a:lnTo>
                  <a:lnTo>
                    <a:pt x="590" y="44"/>
                  </a:lnTo>
                  <a:lnTo>
                    <a:pt x="578" y="56"/>
                  </a:lnTo>
                  <a:lnTo>
                    <a:pt x="590" y="60"/>
                  </a:lnTo>
                  <a:lnTo>
                    <a:pt x="582" y="7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2" name="Mali">
              <a:extLst>
                <a:ext uri="{FF2B5EF4-FFF2-40B4-BE49-F238E27FC236}">
                  <a16:creationId xmlns="" xmlns:a16="http://schemas.microsoft.com/office/drawing/2014/main" id="{6B8C4854-96CD-4240-A7D8-43B503D17FA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3945" y="3738695"/>
              <a:ext cx="501743" cy="503440"/>
            </a:xfrm>
            <a:custGeom>
              <a:avLst/>
              <a:gdLst/>
              <a:ahLst/>
              <a:cxnLst>
                <a:cxn ang="0">
                  <a:pos x="444" y="402"/>
                </a:cxn>
                <a:cxn ang="0">
                  <a:pos x="386" y="424"/>
                </a:cxn>
                <a:cxn ang="0">
                  <a:pos x="376" y="450"/>
                </a:cxn>
                <a:cxn ang="0">
                  <a:pos x="334" y="490"/>
                </a:cxn>
                <a:cxn ang="0">
                  <a:pos x="302" y="488"/>
                </a:cxn>
                <a:cxn ang="0">
                  <a:pos x="286" y="536"/>
                </a:cxn>
                <a:cxn ang="0">
                  <a:pos x="266" y="562"/>
                </a:cxn>
                <a:cxn ang="0">
                  <a:pos x="252" y="602"/>
                </a:cxn>
                <a:cxn ang="0">
                  <a:pos x="228" y="612"/>
                </a:cxn>
                <a:cxn ang="0">
                  <a:pos x="212" y="592"/>
                </a:cxn>
                <a:cxn ang="0">
                  <a:pos x="178" y="604"/>
                </a:cxn>
                <a:cxn ang="0">
                  <a:pos x="152" y="586"/>
                </a:cxn>
                <a:cxn ang="0">
                  <a:pos x="142" y="570"/>
                </a:cxn>
                <a:cxn ang="0">
                  <a:pos x="126" y="554"/>
                </a:cxn>
                <a:cxn ang="0">
                  <a:pos x="110" y="516"/>
                </a:cxn>
                <a:cxn ang="0">
                  <a:pos x="44" y="528"/>
                </a:cxn>
                <a:cxn ang="0">
                  <a:pos x="16" y="520"/>
                </a:cxn>
                <a:cxn ang="0">
                  <a:pos x="2" y="472"/>
                </a:cxn>
                <a:cxn ang="0">
                  <a:pos x="0" y="426"/>
                </a:cxn>
                <a:cxn ang="0">
                  <a:pos x="46" y="402"/>
                </a:cxn>
                <a:cxn ang="0">
                  <a:pos x="80" y="382"/>
                </a:cxn>
                <a:cxn ang="0">
                  <a:pos x="118" y="380"/>
                </a:cxn>
                <a:cxn ang="0">
                  <a:pos x="254" y="358"/>
                </a:cxn>
                <a:cxn ang="0">
                  <a:pos x="220" y="4"/>
                </a:cxn>
                <a:cxn ang="0">
                  <a:pos x="490" y="164"/>
                </a:cxn>
                <a:cxn ang="0">
                  <a:pos x="516" y="184"/>
                </a:cxn>
                <a:cxn ang="0">
                  <a:pos x="554" y="196"/>
                </a:cxn>
                <a:cxn ang="0">
                  <a:pos x="582" y="244"/>
                </a:cxn>
                <a:cxn ang="0">
                  <a:pos x="620" y="244"/>
                </a:cxn>
                <a:cxn ang="0">
                  <a:pos x="600" y="390"/>
                </a:cxn>
                <a:cxn ang="0">
                  <a:pos x="552" y="392"/>
                </a:cxn>
                <a:cxn ang="0">
                  <a:pos x="504" y="400"/>
                </a:cxn>
                <a:cxn ang="0">
                  <a:pos x="472" y="410"/>
                </a:cxn>
              </a:cxnLst>
              <a:rect l="0" t="0" r="r" b="b"/>
              <a:pathLst>
                <a:path w="620" h="614">
                  <a:moveTo>
                    <a:pt x="472" y="410"/>
                  </a:moveTo>
                  <a:lnTo>
                    <a:pt x="444" y="402"/>
                  </a:lnTo>
                  <a:lnTo>
                    <a:pt x="416" y="420"/>
                  </a:lnTo>
                  <a:lnTo>
                    <a:pt x="386" y="424"/>
                  </a:lnTo>
                  <a:lnTo>
                    <a:pt x="382" y="444"/>
                  </a:lnTo>
                  <a:lnTo>
                    <a:pt x="376" y="450"/>
                  </a:lnTo>
                  <a:lnTo>
                    <a:pt x="368" y="444"/>
                  </a:lnTo>
                  <a:lnTo>
                    <a:pt x="334" y="490"/>
                  </a:lnTo>
                  <a:lnTo>
                    <a:pt x="316" y="476"/>
                  </a:lnTo>
                  <a:lnTo>
                    <a:pt x="302" y="488"/>
                  </a:lnTo>
                  <a:lnTo>
                    <a:pt x="304" y="506"/>
                  </a:lnTo>
                  <a:lnTo>
                    <a:pt x="286" y="536"/>
                  </a:lnTo>
                  <a:lnTo>
                    <a:pt x="266" y="538"/>
                  </a:lnTo>
                  <a:lnTo>
                    <a:pt x="266" y="562"/>
                  </a:lnTo>
                  <a:lnTo>
                    <a:pt x="252" y="588"/>
                  </a:lnTo>
                  <a:lnTo>
                    <a:pt x="252" y="602"/>
                  </a:lnTo>
                  <a:lnTo>
                    <a:pt x="242" y="602"/>
                  </a:lnTo>
                  <a:lnTo>
                    <a:pt x="228" y="612"/>
                  </a:lnTo>
                  <a:lnTo>
                    <a:pt x="222" y="598"/>
                  </a:lnTo>
                  <a:lnTo>
                    <a:pt x="212" y="592"/>
                  </a:lnTo>
                  <a:lnTo>
                    <a:pt x="194" y="614"/>
                  </a:lnTo>
                  <a:lnTo>
                    <a:pt x="178" y="604"/>
                  </a:lnTo>
                  <a:lnTo>
                    <a:pt x="158" y="610"/>
                  </a:lnTo>
                  <a:lnTo>
                    <a:pt x="152" y="586"/>
                  </a:lnTo>
                  <a:lnTo>
                    <a:pt x="132" y="586"/>
                  </a:lnTo>
                  <a:lnTo>
                    <a:pt x="142" y="570"/>
                  </a:lnTo>
                  <a:lnTo>
                    <a:pt x="142" y="558"/>
                  </a:lnTo>
                  <a:lnTo>
                    <a:pt x="126" y="554"/>
                  </a:lnTo>
                  <a:lnTo>
                    <a:pt x="120" y="524"/>
                  </a:lnTo>
                  <a:lnTo>
                    <a:pt x="110" y="516"/>
                  </a:lnTo>
                  <a:lnTo>
                    <a:pt x="52" y="544"/>
                  </a:lnTo>
                  <a:lnTo>
                    <a:pt x="44" y="528"/>
                  </a:lnTo>
                  <a:lnTo>
                    <a:pt x="28" y="532"/>
                  </a:lnTo>
                  <a:lnTo>
                    <a:pt x="16" y="520"/>
                  </a:lnTo>
                  <a:lnTo>
                    <a:pt x="18" y="502"/>
                  </a:lnTo>
                  <a:lnTo>
                    <a:pt x="2" y="472"/>
                  </a:lnTo>
                  <a:lnTo>
                    <a:pt x="6" y="460"/>
                  </a:lnTo>
                  <a:lnTo>
                    <a:pt x="0" y="426"/>
                  </a:lnTo>
                  <a:lnTo>
                    <a:pt x="24" y="384"/>
                  </a:lnTo>
                  <a:lnTo>
                    <a:pt x="46" y="402"/>
                  </a:lnTo>
                  <a:lnTo>
                    <a:pt x="60" y="384"/>
                  </a:lnTo>
                  <a:lnTo>
                    <a:pt x="80" y="382"/>
                  </a:lnTo>
                  <a:lnTo>
                    <a:pt x="96" y="388"/>
                  </a:lnTo>
                  <a:lnTo>
                    <a:pt x="118" y="380"/>
                  </a:lnTo>
                  <a:lnTo>
                    <a:pt x="244" y="386"/>
                  </a:lnTo>
                  <a:lnTo>
                    <a:pt x="254" y="358"/>
                  </a:lnTo>
                  <a:lnTo>
                    <a:pt x="246" y="350"/>
                  </a:lnTo>
                  <a:lnTo>
                    <a:pt x="220" y="4"/>
                  </a:lnTo>
                  <a:lnTo>
                    <a:pt x="262" y="0"/>
                  </a:lnTo>
                  <a:lnTo>
                    <a:pt x="490" y="164"/>
                  </a:lnTo>
                  <a:lnTo>
                    <a:pt x="502" y="184"/>
                  </a:lnTo>
                  <a:lnTo>
                    <a:pt x="516" y="184"/>
                  </a:lnTo>
                  <a:lnTo>
                    <a:pt x="540" y="204"/>
                  </a:lnTo>
                  <a:lnTo>
                    <a:pt x="554" y="196"/>
                  </a:lnTo>
                  <a:lnTo>
                    <a:pt x="580" y="210"/>
                  </a:lnTo>
                  <a:lnTo>
                    <a:pt x="582" y="244"/>
                  </a:lnTo>
                  <a:lnTo>
                    <a:pt x="594" y="250"/>
                  </a:lnTo>
                  <a:lnTo>
                    <a:pt x="620" y="244"/>
                  </a:lnTo>
                  <a:lnTo>
                    <a:pt x="620" y="358"/>
                  </a:lnTo>
                  <a:lnTo>
                    <a:pt x="600" y="390"/>
                  </a:lnTo>
                  <a:lnTo>
                    <a:pt x="576" y="386"/>
                  </a:lnTo>
                  <a:lnTo>
                    <a:pt x="552" y="392"/>
                  </a:lnTo>
                  <a:lnTo>
                    <a:pt x="536" y="400"/>
                  </a:lnTo>
                  <a:lnTo>
                    <a:pt x="504" y="400"/>
                  </a:lnTo>
                  <a:lnTo>
                    <a:pt x="490" y="412"/>
                  </a:lnTo>
                  <a:lnTo>
                    <a:pt x="472" y="4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3" name="Malta">
              <a:extLst>
                <a:ext uri="{FF2B5EF4-FFF2-40B4-BE49-F238E27FC236}">
                  <a16:creationId xmlns="" xmlns:a16="http://schemas.microsoft.com/office/drawing/2014/main" id="{66A18739-3000-420A-BD65-A4F1F223C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2438" y="3343418"/>
              <a:ext cx="15618" cy="13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4"/>
                </a:cxn>
                <a:cxn ang="0">
                  <a:pos x="16" y="16"/>
                </a:cxn>
                <a:cxn ang="0">
                  <a:pos x="2" y="12"/>
                </a:cxn>
                <a:cxn ang="0">
                  <a:pos x="0" y="0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10" y="0"/>
                  </a:lnTo>
                  <a:lnTo>
                    <a:pt x="20" y="4"/>
                  </a:lnTo>
                  <a:lnTo>
                    <a:pt x="16" y="16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4" name="Mauritania">
              <a:extLst>
                <a:ext uri="{FF2B5EF4-FFF2-40B4-BE49-F238E27FC236}">
                  <a16:creationId xmlns="" xmlns:a16="http://schemas.microsoft.com/office/drawing/2014/main" id="{959B7159-0F1D-4D6F-8A4B-68B65FE09988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9713" y="3662001"/>
              <a:ext cx="367034" cy="426742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142" y="250"/>
                </a:cxn>
                <a:cxn ang="0">
                  <a:pos x="144" y="182"/>
                </a:cxn>
                <a:cxn ang="0">
                  <a:pos x="156" y="164"/>
                </a:cxn>
                <a:cxn ang="0">
                  <a:pos x="185" y="168"/>
                </a:cxn>
                <a:cxn ang="0">
                  <a:pos x="185" y="52"/>
                </a:cxn>
                <a:cxn ang="0">
                  <a:pos x="319" y="50"/>
                </a:cxn>
                <a:cxn ang="0">
                  <a:pos x="319" y="0"/>
                </a:cxn>
                <a:cxn ang="0">
                  <a:pos x="453" y="94"/>
                </a:cxn>
                <a:cxn ang="0">
                  <a:pos x="411" y="98"/>
                </a:cxn>
                <a:cxn ang="0">
                  <a:pos x="437" y="444"/>
                </a:cxn>
                <a:cxn ang="0">
                  <a:pos x="445" y="452"/>
                </a:cxn>
                <a:cxn ang="0">
                  <a:pos x="435" y="480"/>
                </a:cxn>
                <a:cxn ang="0">
                  <a:pos x="309" y="474"/>
                </a:cxn>
                <a:cxn ang="0">
                  <a:pos x="287" y="482"/>
                </a:cxn>
                <a:cxn ang="0">
                  <a:pos x="271" y="476"/>
                </a:cxn>
                <a:cxn ang="0">
                  <a:pos x="251" y="478"/>
                </a:cxn>
                <a:cxn ang="0">
                  <a:pos x="237" y="496"/>
                </a:cxn>
                <a:cxn ang="0">
                  <a:pos x="215" y="478"/>
                </a:cxn>
                <a:cxn ang="0">
                  <a:pos x="191" y="520"/>
                </a:cxn>
                <a:cxn ang="0">
                  <a:pos x="168" y="504"/>
                </a:cxn>
                <a:cxn ang="0">
                  <a:pos x="146" y="476"/>
                </a:cxn>
                <a:cxn ang="0">
                  <a:pos x="120" y="466"/>
                </a:cxn>
                <a:cxn ang="0">
                  <a:pos x="104" y="448"/>
                </a:cxn>
                <a:cxn ang="0">
                  <a:pos x="50" y="460"/>
                </a:cxn>
                <a:cxn ang="0">
                  <a:pos x="36" y="452"/>
                </a:cxn>
                <a:cxn ang="0">
                  <a:pos x="18" y="462"/>
                </a:cxn>
                <a:cxn ang="0">
                  <a:pos x="20" y="438"/>
                </a:cxn>
                <a:cxn ang="0">
                  <a:pos x="32" y="408"/>
                </a:cxn>
                <a:cxn ang="0">
                  <a:pos x="32" y="344"/>
                </a:cxn>
                <a:cxn ang="0">
                  <a:pos x="26" y="330"/>
                </a:cxn>
                <a:cxn ang="0">
                  <a:pos x="28" y="296"/>
                </a:cxn>
                <a:cxn ang="0">
                  <a:pos x="20" y="274"/>
                </a:cxn>
                <a:cxn ang="0">
                  <a:pos x="6" y="262"/>
                </a:cxn>
                <a:cxn ang="0">
                  <a:pos x="0" y="248"/>
                </a:cxn>
              </a:cxnLst>
              <a:rect l="0" t="0" r="r" b="b"/>
              <a:pathLst>
                <a:path w="453" h="520">
                  <a:moveTo>
                    <a:pt x="0" y="248"/>
                  </a:moveTo>
                  <a:lnTo>
                    <a:pt x="142" y="250"/>
                  </a:lnTo>
                  <a:lnTo>
                    <a:pt x="144" y="182"/>
                  </a:lnTo>
                  <a:lnTo>
                    <a:pt x="156" y="164"/>
                  </a:lnTo>
                  <a:lnTo>
                    <a:pt x="185" y="168"/>
                  </a:lnTo>
                  <a:lnTo>
                    <a:pt x="185" y="52"/>
                  </a:lnTo>
                  <a:lnTo>
                    <a:pt x="319" y="50"/>
                  </a:lnTo>
                  <a:lnTo>
                    <a:pt x="319" y="0"/>
                  </a:lnTo>
                  <a:lnTo>
                    <a:pt x="453" y="94"/>
                  </a:lnTo>
                  <a:lnTo>
                    <a:pt x="411" y="98"/>
                  </a:lnTo>
                  <a:lnTo>
                    <a:pt x="437" y="444"/>
                  </a:lnTo>
                  <a:lnTo>
                    <a:pt x="445" y="452"/>
                  </a:lnTo>
                  <a:lnTo>
                    <a:pt x="435" y="480"/>
                  </a:lnTo>
                  <a:lnTo>
                    <a:pt x="309" y="474"/>
                  </a:lnTo>
                  <a:lnTo>
                    <a:pt x="287" y="482"/>
                  </a:lnTo>
                  <a:lnTo>
                    <a:pt x="271" y="476"/>
                  </a:lnTo>
                  <a:lnTo>
                    <a:pt x="251" y="478"/>
                  </a:lnTo>
                  <a:lnTo>
                    <a:pt x="237" y="496"/>
                  </a:lnTo>
                  <a:lnTo>
                    <a:pt x="215" y="478"/>
                  </a:lnTo>
                  <a:lnTo>
                    <a:pt x="191" y="520"/>
                  </a:lnTo>
                  <a:lnTo>
                    <a:pt x="168" y="504"/>
                  </a:lnTo>
                  <a:lnTo>
                    <a:pt x="146" y="476"/>
                  </a:lnTo>
                  <a:lnTo>
                    <a:pt x="120" y="466"/>
                  </a:lnTo>
                  <a:lnTo>
                    <a:pt x="104" y="448"/>
                  </a:lnTo>
                  <a:lnTo>
                    <a:pt x="50" y="460"/>
                  </a:lnTo>
                  <a:lnTo>
                    <a:pt x="36" y="452"/>
                  </a:lnTo>
                  <a:lnTo>
                    <a:pt x="18" y="462"/>
                  </a:lnTo>
                  <a:lnTo>
                    <a:pt x="20" y="438"/>
                  </a:lnTo>
                  <a:lnTo>
                    <a:pt x="32" y="408"/>
                  </a:lnTo>
                  <a:lnTo>
                    <a:pt x="32" y="344"/>
                  </a:lnTo>
                  <a:lnTo>
                    <a:pt x="26" y="330"/>
                  </a:lnTo>
                  <a:lnTo>
                    <a:pt x="28" y="296"/>
                  </a:lnTo>
                  <a:lnTo>
                    <a:pt x="20" y="274"/>
                  </a:lnTo>
                  <a:lnTo>
                    <a:pt x="6" y="262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5" name="Mexico">
              <a:extLst>
                <a:ext uri="{FF2B5EF4-FFF2-40B4-BE49-F238E27FC236}">
                  <a16:creationId xmlns="" xmlns:a16="http://schemas.microsoft.com/office/drawing/2014/main" id="{4232519A-EF54-41AC-B4DF-4179BA456ADD}"/>
                </a:ext>
              </a:extLst>
            </p:cNvPr>
            <p:cNvSpPr>
              <a:spLocks/>
            </p:cNvSpPr>
            <p:nvPr/>
          </p:nvSpPr>
          <p:spPr bwMode="gray">
            <a:xfrm>
              <a:off x="1997889" y="3479110"/>
              <a:ext cx="1007388" cy="670598"/>
            </a:xfrm>
            <a:custGeom>
              <a:avLst/>
              <a:gdLst/>
              <a:ahLst/>
              <a:cxnLst>
                <a:cxn ang="0">
                  <a:pos x="838" y="481"/>
                </a:cxn>
                <a:cxn ang="0">
                  <a:pos x="862" y="565"/>
                </a:cxn>
                <a:cxn ang="0">
                  <a:pos x="910" y="645"/>
                </a:cxn>
                <a:cxn ang="0">
                  <a:pos x="1016" y="668"/>
                </a:cxn>
                <a:cxn ang="0">
                  <a:pos x="1098" y="649"/>
                </a:cxn>
                <a:cxn ang="0">
                  <a:pos x="1188" y="549"/>
                </a:cxn>
                <a:cxn ang="0">
                  <a:pos x="1228" y="601"/>
                </a:cxn>
                <a:cxn ang="0">
                  <a:pos x="1210" y="678"/>
                </a:cxn>
                <a:cxn ang="0">
                  <a:pos x="1152" y="692"/>
                </a:cxn>
                <a:cxn ang="0">
                  <a:pos x="1068" y="714"/>
                </a:cxn>
                <a:cxn ang="0">
                  <a:pos x="1058" y="770"/>
                </a:cxn>
                <a:cxn ang="0">
                  <a:pos x="972" y="776"/>
                </a:cxn>
                <a:cxn ang="0">
                  <a:pos x="946" y="774"/>
                </a:cxn>
                <a:cxn ang="0">
                  <a:pos x="835" y="772"/>
                </a:cxn>
                <a:cxn ang="0">
                  <a:pos x="683" y="688"/>
                </a:cxn>
                <a:cxn ang="0">
                  <a:pos x="547" y="597"/>
                </a:cxn>
                <a:cxn ang="0">
                  <a:pos x="533" y="493"/>
                </a:cxn>
                <a:cxn ang="0">
                  <a:pos x="443" y="411"/>
                </a:cxn>
                <a:cxn ang="0">
                  <a:pos x="399" y="371"/>
                </a:cxn>
                <a:cxn ang="0">
                  <a:pos x="383" y="333"/>
                </a:cxn>
                <a:cxn ang="0">
                  <a:pos x="350" y="296"/>
                </a:cxn>
                <a:cxn ang="0">
                  <a:pos x="312" y="254"/>
                </a:cxn>
                <a:cxn ang="0">
                  <a:pos x="276" y="218"/>
                </a:cxn>
                <a:cxn ang="0">
                  <a:pos x="254" y="174"/>
                </a:cxn>
                <a:cxn ang="0">
                  <a:pos x="158" y="82"/>
                </a:cxn>
                <a:cxn ang="0">
                  <a:pos x="194" y="196"/>
                </a:cxn>
                <a:cxn ang="0">
                  <a:pos x="254" y="248"/>
                </a:cxn>
                <a:cxn ang="0">
                  <a:pos x="280" y="310"/>
                </a:cxn>
                <a:cxn ang="0">
                  <a:pos x="306" y="329"/>
                </a:cxn>
                <a:cxn ang="0">
                  <a:pos x="346" y="405"/>
                </a:cxn>
                <a:cxn ang="0">
                  <a:pos x="377" y="443"/>
                </a:cxn>
                <a:cxn ang="0">
                  <a:pos x="365" y="477"/>
                </a:cxn>
                <a:cxn ang="0">
                  <a:pos x="300" y="413"/>
                </a:cxn>
                <a:cxn ang="0">
                  <a:pos x="282" y="357"/>
                </a:cxn>
                <a:cxn ang="0">
                  <a:pos x="176" y="286"/>
                </a:cxn>
                <a:cxn ang="0">
                  <a:pos x="158" y="214"/>
                </a:cxn>
                <a:cxn ang="0">
                  <a:pos x="74" y="94"/>
                </a:cxn>
                <a:cxn ang="0">
                  <a:pos x="0" y="0"/>
                </a:cxn>
                <a:cxn ang="0">
                  <a:pos x="365" y="106"/>
                </a:cxn>
                <a:cxn ang="0">
                  <a:pos x="493" y="96"/>
                </a:cxn>
                <a:cxn ang="0">
                  <a:pos x="563" y="166"/>
                </a:cxn>
                <a:cxn ang="0">
                  <a:pos x="577" y="218"/>
                </a:cxn>
                <a:cxn ang="0">
                  <a:pos x="639" y="198"/>
                </a:cxn>
                <a:cxn ang="0">
                  <a:pos x="673" y="200"/>
                </a:cxn>
                <a:cxn ang="0">
                  <a:pos x="703" y="216"/>
                </a:cxn>
                <a:cxn ang="0">
                  <a:pos x="747" y="290"/>
                </a:cxn>
                <a:cxn ang="0">
                  <a:pos x="779" y="355"/>
                </a:cxn>
                <a:cxn ang="0">
                  <a:pos x="815" y="383"/>
                </a:cxn>
                <a:cxn ang="0">
                  <a:pos x="860" y="389"/>
                </a:cxn>
              </a:cxnLst>
              <a:rect l="0" t="0" r="r" b="b"/>
              <a:pathLst>
                <a:path w="1244" h="822">
                  <a:moveTo>
                    <a:pt x="850" y="419"/>
                  </a:moveTo>
                  <a:lnTo>
                    <a:pt x="840" y="431"/>
                  </a:lnTo>
                  <a:lnTo>
                    <a:pt x="840" y="453"/>
                  </a:lnTo>
                  <a:lnTo>
                    <a:pt x="838" y="481"/>
                  </a:lnTo>
                  <a:lnTo>
                    <a:pt x="844" y="493"/>
                  </a:lnTo>
                  <a:lnTo>
                    <a:pt x="842" y="541"/>
                  </a:lnTo>
                  <a:lnTo>
                    <a:pt x="856" y="547"/>
                  </a:lnTo>
                  <a:lnTo>
                    <a:pt x="862" y="565"/>
                  </a:lnTo>
                  <a:lnTo>
                    <a:pt x="864" y="581"/>
                  </a:lnTo>
                  <a:lnTo>
                    <a:pt x="876" y="589"/>
                  </a:lnTo>
                  <a:lnTo>
                    <a:pt x="900" y="601"/>
                  </a:lnTo>
                  <a:lnTo>
                    <a:pt x="910" y="645"/>
                  </a:lnTo>
                  <a:lnTo>
                    <a:pt x="968" y="674"/>
                  </a:lnTo>
                  <a:lnTo>
                    <a:pt x="992" y="674"/>
                  </a:lnTo>
                  <a:lnTo>
                    <a:pt x="1004" y="664"/>
                  </a:lnTo>
                  <a:lnTo>
                    <a:pt x="1016" y="668"/>
                  </a:lnTo>
                  <a:lnTo>
                    <a:pt x="1030" y="653"/>
                  </a:lnTo>
                  <a:lnTo>
                    <a:pt x="1056" y="653"/>
                  </a:lnTo>
                  <a:lnTo>
                    <a:pt x="1066" y="662"/>
                  </a:lnTo>
                  <a:lnTo>
                    <a:pt x="1098" y="649"/>
                  </a:lnTo>
                  <a:lnTo>
                    <a:pt x="1134" y="569"/>
                  </a:lnTo>
                  <a:lnTo>
                    <a:pt x="1158" y="557"/>
                  </a:lnTo>
                  <a:lnTo>
                    <a:pt x="1176" y="557"/>
                  </a:lnTo>
                  <a:lnTo>
                    <a:pt x="1188" y="549"/>
                  </a:lnTo>
                  <a:lnTo>
                    <a:pt x="1214" y="555"/>
                  </a:lnTo>
                  <a:lnTo>
                    <a:pt x="1240" y="563"/>
                  </a:lnTo>
                  <a:lnTo>
                    <a:pt x="1244" y="579"/>
                  </a:lnTo>
                  <a:lnTo>
                    <a:pt x="1228" y="601"/>
                  </a:lnTo>
                  <a:lnTo>
                    <a:pt x="1220" y="621"/>
                  </a:lnTo>
                  <a:lnTo>
                    <a:pt x="1226" y="637"/>
                  </a:lnTo>
                  <a:lnTo>
                    <a:pt x="1216" y="678"/>
                  </a:lnTo>
                  <a:lnTo>
                    <a:pt x="1210" y="678"/>
                  </a:lnTo>
                  <a:lnTo>
                    <a:pt x="1208" y="658"/>
                  </a:lnTo>
                  <a:lnTo>
                    <a:pt x="1196" y="672"/>
                  </a:lnTo>
                  <a:lnTo>
                    <a:pt x="1174" y="674"/>
                  </a:lnTo>
                  <a:lnTo>
                    <a:pt x="1152" y="692"/>
                  </a:lnTo>
                  <a:lnTo>
                    <a:pt x="1150" y="702"/>
                  </a:lnTo>
                  <a:lnTo>
                    <a:pt x="1084" y="702"/>
                  </a:lnTo>
                  <a:lnTo>
                    <a:pt x="1080" y="714"/>
                  </a:lnTo>
                  <a:lnTo>
                    <a:pt x="1068" y="714"/>
                  </a:lnTo>
                  <a:lnTo>
                    <a:pt x="1096" y="746"/>
                  </a:lnTo>
                  <a:lnTo>
                    <a:pt x="1116" y="758"/>
                  </a:lnTo>
                  <a:lnTo>
                    <a:pt x="1116" y="764"/>
                  </a:lnTo>
                  <a:lnTo>
                    <a:pt x="1058" y="770"/>
                  </a:lnTo>
                  <a:lnTo>
                    <a:pt x="1040" y="822"/>
                  </a:lnTo>
                  <a:lnTo>
                    <a:pt x="1022" y="810"/>
                  </a:lnTo>
                  <a:lnTo>
                    <a:pt x="980" y="768"/>
                  </a:lnTo>
                  <a:lnTo>
                    <a:pt x="972" y="776"/>
                  </a:lnTo>
                  <a:lnTo>
                    <a:pt x="960" y="774"/>
                  </a:lnTo>
                  <a:lnTo>
                    <a:pt x="960" y="764"/>
                  </a:lnTo>
                  <a:lnTo>
                    <a:pt x="940" y="766"/>
                  </a:lnTo>
                  <a:lnTo>
                    <a:pt x="946" y="774"/>
                  </a:lnTo>
                  <a:lnTo>
                    <a:pt x="912" y="786"/>
                  </a:lnTo>
                  <a:lnTo>
                    <a:pt x="892" y="796"/>
                  </a:lnTo>
                  <a:lnTo>
                    <a:pt x="868" y="776"/>
                  </a:lnTo>
                  <a:lnTo>
                    <a:pt x="835" y="772"/>
                  </a:lnTo>
                  <a:lnTo>
                    <a:pt x="793" y="748"/>
                  </a:lnTo>
                  <a:lnTo>
                    <a:pt x="765" y="746"/>
                  </a:lnTo>
                  <a:lnTo>
                    <a:pt x="715" y="722"/>
                  </a:lnTo>
                  <a:lnTo>
                    <a:pt x="683" y="688"/>
                  </a:lnTo>
                  <a:lnTo>
                    <a:pt x="641" y="690"/>
                  </a:lnTo>
                  <a:lnTo>
                    <a:pt x="593" y="641"/>
                  </a:lnTo>
                  <a:lnTo>
                    <a:pt x="579" y="637"/>
                  </a:lnTo>
                  <a:lnTo>
                    <a:pt x="547" y="597"/>
                  </a:lnTo>
                  <a:lnTo>
                    <a:pt x="561" y="581"/>
                  </a:lnTo>
                  <a:lnTo>
                    <a:pt x="563" y="565"/>
                  </a:lnTo>
                  <a:lnTo>
                    <a:pt x="555" y="547"/>
                  </a:lnTo>
                  <a:lnTo>
                    <a:pt x="533" y="493"/>
                  </a:lnTo>
                  <a:lnTo>
                    <a:pt x="519" y="487"/>
                  </a:lnTo>
                  <a:lnTo>
                    <a:pt x="501" y="473"/>
                  </a:lnTo>
                  <a:lnTo>
                    <a:pt x="461" y="421"/>
                  </a:lnTo>
                  <a:lnTo>
                    <a:pt x="443" y="411"/>
                  </a:lnTo>
                  <a:lnTo>
                    <a:pt x="439" y="397"/>
                  </a:lnTo>
                  <a:lnTo>
                    <a:pt x="417" y="397"/>
                  </a:lnTo>
                  <a:lnTo>
                    <a:pt x="401" y="387"/>
                  </a:lnTo>
                  <a:lnTo>
                    <a:pt x="399" y="371"/>
                  </a:lnTo>
                  <a:lnTo>
                    <a:pt x="409" y="355"/>
                  </a:lnTo>
                  <a:lnTo>
                    <a:pt x="403" y="339"/>
                  </a:lnTo>
                  <a:lnTo>
                    <a:pt x="389" y="341"/>
                  </a:lnTo>
                  <a:lnTo>
                    <a:pt x="383" y="333"/>
                  </a:lnTo>
                  <a:lnTo>
                    <a:pt x="379" y="323"/>
                  </a:lnTo>
                  <a:lnTo>
                    <a:pt x="379" y="314"/>
                  </a:lnTo>
                  <a:lnTo>
                    <a:pt x="354" y="312"/>
                  </a:lnTo>
                  <a:lnTo>
                    <a:pt x="350" y="296"/>
                  </a:lnTo>
                  <a:lnTo>
                    <a:pt x="350" y="280"/>
                  </a:lnTo>
                  <a:lnTo>
                    <a:pt x="330" y="290"/>
                  </a:lnTo>
                  <a:lnTo>
                    <a:pt x="324" y="280"/>
                  </a:lnTo>
                  <a:lnTo>
                    <a:pt x="312" y="254"/>
                  </a:lnTo>
                  <a:lnTo>
                    <a:pt x="300" y="252"/>
                  </a:lnTo>
                  <a:lnTo>
                    <a:pt x="302" y="242"/>
                  </a:lnTo>
                  <a:lnTo>
                    <a:pt x="294" y="230"/>
                  </a:lnTo>
                  <a:lnTo>
                    <a:pt x="276" y="218"/>
                  </a:lnTo>
                  <a:lnTo>
                    <a:pt x="272" y="202"/>
                  </a:lnTo>
                  <a:lnTo>
                    <a:pt x="268" y="192"/>
                  </a:lnTo>
                  <a:lnTo>
                    <a:pt x="256" y="186"/>
                  </a:lnTo>
                  <a:lnTo>
                    <a:pt x="254" y="174"/>
                  </a:lnTo>
                  <a:lnTo>
                    <a:pt x="242" y="158"/>
                  </a:lnTo>
                  <a:lnTo>
                    <a:pt x="244" y="124"/>
                  </a:lnTo>
                  <a:lnTo>
                    <a:pt x="186" y="86"/>
                  </a:lnTo>
                  <a:lnTo>
                    <a:pt x="158" y="82"/>
                  </a:lnTo>
                  <a:lnTo>
                    <a:pt x="172" y="110"/>
                  </a:lnTo>
                  <a:lnTo>
                    <a:pt x="180" y="138"/>
                  </a:lnTo>
                  <a:lnTo>
                    <a:pt x="190" y="172"/>
                  </a:lnTo>
                  <a:lnTo>
                    <a:pt x="194" y="196"/>
                  </a:lnTo>
                  <a:lnTo>
                    <a:pt x="204" y="212"/>
                  </a:lnTo>
                  <a:lnTo>
                    <a:pt x="220" y="222"/>
                  </a:lnTo>
                  <a:lnTo>
                    <a:pt x="234" y="238"/>
                  </a:lnTo>
                  <a:lnTo>
                    <a:pt x="254" y="248"/>
                  </a:lnTo>
                  <a:lnTo>
                    <a:pt x="260" y="262"/>
                  </a:lnTo>
                  <a:lnTo>
                    <a:pt x="262" y="278"/>
                  </a:lnTo>
                  <a:lnTo>
                    <a:pt x="274" y="294"/>
                  </a:lnTo>
                  <a:lnTo>
                    <a:pt x="280" y="310"/>
                  </a:lnTo>
                  <a:lnTo>
                    <a:pt x="294" y="316"/>
                  </a:lnTo>
                  <a:lnTo>
                    <a:pt x="294" y="335"/>
                  </a:lnTo>
                  <a:lnTo>
                    <a:pt x="302" y="343"/>
                  </a:lnTo>
                  <a:lnTo>
                    <a:pt x="306" y="329"/>
                  </a:lnTo>
                  <a:lnTo>
                    <a:pt x="320" y="339"/>
                  </a:lnTo>
                  <a:lnTo>
                    <a:pt x="324" y="365"/>
                  </a:lnTo>
                  <a:lnTo>
                    <a:pt x="342" y="389"/>
                  </a:lnTo>
                  <a:lnTo>
                    <a:pt x="346" y="405"/>
                  </a:lnTo>
                  <a:lnTo>
                    <a:pt x="350" y="429"/>
                  </a:lnTo>
                  <a:lnTo>
                    <a:pt x="352" y="439"/>
                  </a:lnTo>
                  <a:lnTo>
                    <a:pt x="363" y="433"/>
                  </a:lnTo>
                  <a:lnTo>
                    <a:pt x="377" y="443"/>
                  </a:lnTo>
                  <a:lnTo>
                    <a:pt x="387" y="457"/>
                  </a:lnTo>
                  <a:lnTo>
                    <a:pt x="395" y="463"/>
                  </a:lnTo>
                  <a:lnTo>
                    <a:pt x="373" y="493"/>
                  </a:lnTo>
                  <a:lnTo>
                    <a:pt x="365" y="477"/>
                  </a:lnTo>
                  <a:lnTo>
                    <a:pt x="330" y="447"/>
                  </a:lnTo>
                  <a:lnTo>
                    <a:pt x="320" y="443"/>
                  </a:lnTo>
                  <a:lnTo>
                    <a:pt x="312" y="435"/>
                  </a:lnTo>
                  <a:lnTo>
                    <a:pt x="300" y="413"/>
                  </a:lnTo>
                  <a:lnTo>
                    <a:pt x="288" y="423"/>
                  </a:lnTo>
                  <a:lnTo>
                    <a:pt x="286" y="397"/>
                  </a:lnTo>
                  <a:lnTo>
                    <a:pt x="288" y="373"/>
                  </a:lnTo>
                  <a:lnTo>
                    <a:pt x="282" y="357"/>
                  </a:lnTo>
                  <a:lnTo>
                    <a:pt x="256" y="335"/>
                  </a:lnTo>
                  <a:lnTo>
                    <a:pt x="250" y="327"/>
                  </a:lnTo>
                  <a:lnTo>
                    <a:pt x="208" y="310"/>
                  </a:lnTo>
                  <a:lnTo>
                    <a:pt x="176" y="286"/>
                  </a:lnTo>
                  <a:lnTo>
                    <a:pt x="194" y="280"/>
                  </a:lnTo>
                  <a:lnTo>
                    <a:pt x="210" y="266"/>
                  </a:lnTo>
                  <a:lnTo>
                    <a:pt x="194" y="242"/>
                  </a:lnTo>
                  <a:lnTo>
                    <a:pt x="158" y="214"/>
                  </a:lnTo>
                  <a:lnTo>
                    <a:pt x="136" y="180"/>
                  </a:lnTo>
                  <a:lnTo>
                    <a:pt x="120" y="158"/>
                  </a:lnTo>
                  <a:lnTo>
                    <a:pt x="94" y="114"/>
                  </a:lnTo>
                  <a:lnTo>
                    <a:pt x="74" y="94"/>
                  </a:lnTo>
                  <a:lnTo>
                    <a:pt x="58" y="66"/>
                  </a:lnTo>
                  <a:lnTo>
                    <a:pt x="32" y="42"/>
                  </a:lnTo>
                  <a:lnTo>
                    <a:pt x="6" y="16"/>
                  </a:lnTo>
                  <a:lnTo>
                    <a:pt x="0" y="0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268" y="94"/>
                  </a:lnTo>
                  <a:lnTo>
                    <a:pt x="365" y="106"/>
                  </a:lnTo>
                  <a:lnTo>
                    <a:pt x="405" y="108"/>
                  </a:lnTo>
                  <a:lnTo>
                    <a:pt x="411" y="86"/>
                  </a:lnTo>
                  <a:lnTo>
                    <a:pt x="485" y="94"/>
                  </a:lnTo>
                  <a:lnTo>
                    <a:pt x="493" y="96"/>
                  </a:lnTo>
                  <a:lnTo>
                    <a:pt x="501" y="110"/>
                  </a:lnTo>
                  <a:lnTo>
                    <a:pt x="509" y="116"/>
                  </a:lnTo>
                  <a:lnTo>
                    <a:pt x="537" y="146"/>
                  </a:lnTo>
                  <a:lnTo>
                    <a:pt x="563" y="166"/>
                  </a:lnTo>
                  <a:lnTo>
                    <a:pt x="563" y="176"/>
                  </a:lnTo>
                  <a:lnTo>
                    <a:pt x="569" y="184"/>
                  </a:lnTo>
                  <a:lnTo>
                    <a:pt x="569" y="204"/>
                  </a:lnTo>
                  <a:lnTo>
                    <a:pt x="577" y="218"/>
                  </a:lnTo>
                  <a:lnTo>
                    <a:pt x="615" y="230"/>
                  </a:lnTo>
                  <a:lnTo>
                    <a:pt x="619" y="228"/>
                  </a:lnTo>
                  <a:lnTo>
                    <a:pt x="633" y="200"/>
                  </a:lnTo>
                  <a:lnTo>
                    <a:pt x="639" y="198"/>
                  </a:lnTo>
                  <a:lnTo>
                    <a:pt x="647" y="202"/>
                  </a:lnTo>
                  <a:lnTo>
                    <a:pt x="651" y="194"/>
                  </a:lnTo>
                  <a:lnTo>
                    <a:pt x="661" y="198"/>
                  </a:lnTo>
                  <a:lnTo>
                    <a:pt x="673" y="200"/>
                  </a:lnTo>
                  <a:lnTo>
                    <a:pt x="681" y="204"/>
                  </a:lnTo>
                  <a:lnTo>
                    <a:pt x="687" y="202"/>
                  </a:lnTo>
                  <a:lnTo>
                    <a:pt x="699" y="208"/>
                  </a:lnTo>
                  <a:lnTo>
                    <a:pt x="703" y="216"/>
                  </a:lnTo>
                  <a:lnTo>
                    <a:pt x="707" y="218"/>
                  </a:lnTo>
                  <a:lnTo>
                    <a:pt x="727" y="236"/>
                  </a:lnTo>
                  <a:lnTo>
                    <a:pt x="731" y="270"/>
                  </a:lnTo>
                  <a:lnTo>
                    <a:pt x="747" y="290"/>
                  </a:lnTo>
                  <a:lnTo>
                    <a:pt x="769" y="308"/>
                  </a:lnTo>
                  <a:lnTo>
                    <a:pt x="769" y="325"/>
                  </a:lnTo>
                  <a:lnTo>
                    <a:pt x="773" y="341"/>
                  </a:lnTo>
                  <a:lnTo>
                    <a:pt x="779" y="355"/>
                  </a:lnTo>
                  <a:lnTo>
                    <a:pt x="781" y="363"/>
                  </a:lnTo>
                  <a:lnTo>
                    <a:pt x="787" y="365"/>
                  </a:lnTo>
                  <a:lnTo>
                    <a:pt x="797" y="371"/>
                  </a:lnTo>
                  <a:lnTo>
                    <a:pt x="815" y="383"/>
                  </a:lnTo>
                  <a:lnTo>
                    <a:pt x="831" y="385"/>
                  </a:lnTo>
                  <a:lnTo>
                    <a:pt x="848" y="395"/>
                  </a:lnTo>
                  <a:lnTo>
                    <a:pt x="854" y="389"/>
                  </a:lnTo>
                  <a:lnTo>
                    <a:pt x="860" y="389"/>
                  </a:lnTo>
                  <a:lnTo>
                    <a:pt x="850" y="4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6" name="Moldova">
              <a:extLst>
                <a:ext uri="{FF2B5EF4-FFF2-40B4-BE49-F238E27FC236}">
                  <a16:creationId xmlns="" xmlns:a16="http://schemas.microsoft.com/office/drawing/2014/main" id="{D94B18FA-45D1-439B-844E-7E4ABA4A1A79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5088" y="2788847"/>
              <a:ext cx="121043" cy="14355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48" y="18"/>
                </a:cxn>
                <a:cxn ang="0">
                  <a:pos x="68" y="24"/>
                </a:cxn>
                <a:cxn ang="0">
                  <a:pos x="84" y="20"/>
                </a:cxn>
                <a:cxn ang="0">
                  <a:pos x="100" y="28"/>
                </a:cxn>
                <a:cxn ang="0">
                  <a:pos x="114" y="36"/>
                </a:cxn>
                <a:cxn ang="0">
                  <a:pos x="128" y="52"/>
                </a:cxn>
                <a:cxn ang="0">
                  <a:pos x="134" y="76"/>
                </a:cxn>
                <a:cxn ang="0">
                  <a:pos x="140" y="100"/>
                </a:cxn>
                <a:cxn ang="0">
                  <a:pos x="150" y="122"/>
                </a:cxn>
                <a:cxn ang="0">
                  <a:pos x="126" y="126"/>
                </a:cxn>
                <a:cxn ang="0">
                  <a:pos x="104" y="120"/>
                </a:cxn>
                <a:cxn ang="0">
                  <a:pos x="96" y="146"/>
                </a:cxn>
                <a:cxn ang="0">
                  <a:pos x="84" y="168"/>
                </a:cxn>
                <a:cxn ang="0">
                  <a:pos x="66" y="178"/>
                </a:cxn>
                <a:cxn ang="0">
                  <a:pos x="62" y="160"/>
                </a:cxn>
                <a:cxn ang="0">
                  <a:pos x="66" y="138"/>
                </a:cxn>
                <a:cxn ang="0">
                  <a:pos x="64" y="124"/>
                </a:cxn>
                <a:cxn ang="0">
                  <a:pos x="58" y="96"/>
                </a:cxn>
                <a:cxn ang="0">
                  <a:pos x="46" y="78"/>
                </a:cxn>
                <a:cxn ang="0">
                  <a:pos x="34" y="50"/>
                </a:cxn>
                <a:cxn ang="0">
                  <a:pos x="18" y="28"/>
                </a:cxn>
                <a:cxn ang="0">
                  <a:pos x="0" y="16"/>
                </a:cxn>
                <a:cxn ang="0">
                  <a:pos x="2" y="4"/>
                </a:cxn>
                <a:cxn ang="0">
                  <a:pos x="18" y="0"/>
                </a:cxn>
              </a:cxnLst>
              <a:rect l="0" t="0" r="r" b="b"/>
              <a:pathLst>
                <a:path w="150" h="178">
                  <a:moveTo>
                    <a:pt x="18" y="0"/>
                  </a:moveTo>
                  <a:lnTo>
                    <a:pt x="48" y="18"/>
                  </a:lnTo>
                  <a:lnTo>
                    <a:pt x="68" y="24"/>
                  </a:lnTo>
                  <a:lnTo>
                    <a:pt x="84" y="20"/>
                  </a:lnTo>
                  <a:lnTo>
                    <a:pt x="100" y="28"/>
                  </a:lnTo>
                  <a:lnTo>
                    <a:pt x="114" y="36"/>
                  </a:lnTo>
                  <a:lnTo>
                    <a:pt x="128" y="52"/>
                  </a:lnTo>
                  <a:lnTo>
                    <a:pt x="134" y="76"/>
                  </a:lnTo>
                  <a:lnTo>
                    <a:pt x="140" y="100"/>
                  </a:lnTo>
                  <a:lnTo>
                    <a:pt x="150" y="122"/>
                  </a:lnTo>
                  <a:lnTo>
                    <a:pt x="126" y="126"/>
                  </a:lnTo>
                  <a:lnTo>
                    <a:pt x="104" y="120"/>
                  </a:lnTo>
                  <a:lnTo>
                    <a:pt x="96" y="146"/>
                  </a:lnTo>
                  <a:lnTo>
                    <a:pt x="84" y="168"/>
                  </a:lnTo>
                  <a:lnTo>
                    <a:pt x="66" y="178"/>
                  </a:lnTo>
                  <a:lnTo>
                    <a:pt x="62" y="160"/>
                  </a:lnTo>
                  <a:lnTo>
                    <a:pt x="66" y="138"/>
                  </a:lnTo>
                  <a:lnTo>
                    <a:pt x="64" y="124"/>
                  </a:lnTo>
                  <a:lnTo>
                    <a:pt x="58" y="96"/>
                  </a:lnTo>
                  <a:lnTo>
                    <a:pt x="46" y="78"/>
                  </a:lnTo>
                  <a:lnTo>
                    <a:pt x="34" y="50"/>
                  </a:lnTo>
                  <a:lnTo>
                    <a:pt x="18" y="28"/>
                  </a:lnTo>
                  <a:lnTo>
                    <a:pt x="0" y="16"/>
                  </a:lnTo>
                  <a:lnTo>
                    <a:pt x="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7" name="Monaco">
              <a:extLst>
                <a:ext uri="{FF2B5EF4-FFF2-40B4-BE49-F238E27FC236}">
                  <a16:creationId xmlns="" xmlns:a16="http://schemas.microsoft.com/office/drawing/2014/main" id="{3A23EC6A-694F-4233-9591-EDE9DA22872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3779" y="3003203"/>
              <a:ext cx="13667" cy="15732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8" name="Mongolia">
              <a:extLst>
                <a:ext uri="{FF2B5EF4-FFF2-40B4-BE49-F238E27FC236}">
                  <a16:creationId xmlns="" xmlns:a16="http://schemas.microsoft.com/office/drawing/2014/main" id="{362B3301-5214-44D4-B851-69EA83B89D03}"/>
                </a:ext>
              </a:extLst>
            </p:cNvPr>
            <p:cNvSpPr>
              <a:spLocks/>
            </p:cNvSpPr>
            <p:nvPr/>
          </p:nvSpPr>
          <p:spPr bwMode="gray">
            <a:xfrm>
              <a:off x="8493205" y="2619723"/>
              <a:ext cx="995675" cy="481806"/>
            </a:xfrm>
            <a:custGeom>
              <a:avLst/>
              <a:gdLst/>
              <a:ahLst/>
              <a:cxnLst>
                <a:cxn ang="0">
                  <a:pos x="70" y="226"/>
                </a:cxn>
                <a:cxn ang="0">
                  <a:pos x="134" y="300"/>
                </a:cxn>
                <a:cxn ang="0">
                  <a:pos x="132" y="372"/>
                </a:cxn>
                <a:cxn ang="0">
                  <a:pos x="212" y="394"/>
                </a:cxn>
                <a:cxn ang="0">
                  <a:pos x="302" y="448"/>
                </a:cxn>
                <a:cxn ang="0">
                  <a:pos x="352" y="532"/>
                </a:cxn>
                <a:cxn ang="0">
                  <a:pos x="408" y="542"/>
                </a:cxn>
                <a:cxn ang="0">
                  <a:pos x="556" y="540"/>
                </a:cxn>
                <a:cxn ang="0">
                  <a:pos x="608" y="566"/>
                </a:cxn>
                <a:cxn ang="0">
                  <a:pos x="658" y="578"/>
                </a:cxn>
                <a:cxn ang="0">
                  <a:pos x="700" y="582"/>
                </a:cxn>
                <a:cxn ang="0">
                  <a:pos x="788" y="536"/>
                </a:cxn>
                <a:cxn ang="0">
                  <a:pos x="890" y="506"/>
                </a:cxn>
                <a:cxn ang="0">
                  <a:pos x="936" y="464"/>
                </a:cxn>
                <a:cxn ang="0">
                  <a:pos x="906" y="424"/>
                </a:cxn>
                <a:cxn ang="0">
                  <a:pos x="954" y="388"/>
                </a:cxn>
                <a:cxn ang="0">
                  <a:pos x="1052" y="374"/>
                </a:cxn>
                <a:cxn ang="0">
                  <a:pos x="1132" y="358"/>
                </a:cxn>
                <a:cxn ang="0">
                  <a:pos x="1166" y="344"/>
                </a:cxn>
                <a:cxn ang="0">
                  <a:pos x="1206" y="354"/>
                </a:cxn>
                <a:cxn ang="0">
                  <a:pos x="1198" y="284"/>
                </a:cxn>
                <a:cxn ang="0">
                  <a:pos x="1164" y="248"/>
                </a:cxn>
                <a:cxn ang="0">
                  <a:pos x="1136" y="268"/>
                </a:cxn>
                <a:cxn ang="0">
                  <a:pos x="1086" y="256"/>
                </a:cxn>
                <a:cxn ang="0">
                  <a:pos x="1094" y="192"/>
                </a:cxn>
                <a:cxn ang="0">
                  <a:pos x="1110" y="138"/>
                </a:cxn>
                <a:cxn ang="0">
                  <a:pos x="1070" y="128"/>
                </a:cxn>
                <a:cxn ang="0">
                  <a:pos x="978" y="144"/>
                </a:cxn>
                <a:cxn ang="0">
                  <a:pos x="850" y="164"/>
                </a:cxn>
                <a:cxn ang="0">
                  <a:pos x="768" y="134"/>
                </a:cxn>
                <a:cxn ang="0">
                  <a:pos x="716" y="98"/>
                </a:cxn>
                <a:cxn ang="0">
                  <a:pos x="562" y="78"/>
                </a:cxn>
                <a:cxn ang="0">
                  <a:pos x="470" y="0"/>
                </a:cxn>
                <a:cxn ang="0">
                  <a:pos x="416" y="86"/>
                </a:cxn>
                <a:cxn ang="0">
                  <a:pos x="402" y="124"/>
                </a:cxn>
                <a:cxn ang="0">
                  <a:pos x="338" y="124"/>
                </a:cxn>
                <a:cxn ang="0">
                  <a:pos x="258" y="112"/>
                </a:cxn>
                <a:cxn ang="0">
                  <a:pos x="192" y="82"/>
                </a:cxn>
                <a:cxn ang="0">
                  <a:pos x="90" y="122"/>
                </a:cxn>
                <a:cxn ang="0">
                  <a:pos x="34" y="162"/>
                </a:cxn>
                <a:cxn ang="0">
                  <a:pos x="10" y="182"/>
                </a:cxn>
                <a:cxn ang="0">
                  <a:pos x="18" y="204"/>
                </a:cxn>
                <a:cxn ang="0">
                  <a:pos x="38" y="220"/>
                </a:cxn>
              </a:cxnLst>
              <a:rect l="0" t="0" r="r" b="b"/>
              <a:pathLst>
                <a:path w="1228" h="590">
                  <a:moveTo>
                    <a:pt x="38" y="220"/>
                  </a:moveTo>
                  <a:lnTo>
                    <a:pt x="70" y="226"/>
                  </a:lnTo>
                  <a:lnTo>
                    <a:pt x="98" y="244"/>
                  </a:lnTo>
                  <a:lnTo>
                    <a:pt x="134" y="300"/>
                  </a:lnTo>
                  <a:lnTo>
                    <a:pt x="158" y="320"/>
                  </a:lnTo>
                  <a:lnTo>
                    <a:pt x="132" y="372"/>
                  </a:lnTo>
                  <a:lnTo>
                    <a:pt x="144" y="386"/>
                  </a:lnTo>
                  <a:lnTo>
                    <a:pt x="212" y="394"/>
                  </a:lnTo>
                  <a:lnTo>
                    <a:pt x="272" y="416"/>
                  </a:lnTo>
                  <a:lnTo>
                    <a:pt x="302" y="448"/>
                  </a:lnTo>
                  <a:lnTo>
                    <a:pt x="314" y="456"/>
                  </a:lnTo>
                  <a:lnTo>
                    <a:pt x="352" y="532"/>
                  </a:lnTo>
                  <a:lnTo>
                    <a:pt x="382" y="532"/>
                  </a:lnTo>
                  <a:lnTo>
                    <a:pt x="408" y="542"/>
                  </a:lnTo>
                  <a:lnTo>
                    <a:pt x="500" y="544"/>
                  </a:lnTo>
                  <a:lnTo>
                    <a:pt x="556" y="540"/>
                  </a:lnTo>
                  <a:lnTo>
                    <a:pt x="578" y="564"/>
                  </a:lnTo>
                  <a:lnTo>
                    <a:pt x="608" y="566"/>
                  </a:lnTo>
                  <a:lnTo>
                    <a:pt x="630" y="582"/>
                  </a:lnTo>
                  <a:lnTo>
                    <a:pt x="658" y="578"/>
                  </a:lnTo>
                  <a:lnTo>
                    <a:pt x="676" y="590"/>
                  </a:lnTo>
                  <a:lnTo>
                    <a:pt x="700" y="582"/>
                  </a:lnTo>
                  <a:lnTo>
                    <a:pt x="716" y="562"/>
                  </a:lnTo>
                  <a:lnTo>
                    <a:pt x="788" y="536"/>
                  </a:lnTo>
                  <a:lnTo>
                    <a:pt x="872" y="534"/>
                  </a:lnTo>
                  <a:lnTo>
                    <a:pt x="890" y="506"/>
                  </a:lnTo>
                  <a:lnTo>
                    <a:pt x="926" y="488"/>
                  </a:lnTo>
                  <a:lnTo>
                    <a:pt x="936" y="464"/>
                  </a:lnTo>
                  <a:lnTo>
                    <a:pt x="906" y="442"/>
                  </a:lnTo>
                  <a:lnTo>
                    <a:pt x="906" y="424"/>
                  </a:lnTo>
                  <a:lnTo>
                    <a:pt x="940" y="390"/>
                  </a:lnTo>
                  <a:lnTo>
                    <a:pt x="954" y="388"/>
                  </a:lnTo>
                  <a:lnTo>
                    <a:pt x="990" y="410"/>
                  </a:lnTo>
                  <a:lnTo>
                    <a:pt x="1052" y="374"/>
                  </a:lnTo>
                  <a:lnTo>
                    <a:pt x="1092" y="380"/>
                  </a:lnTo>
                  <a:lnTo>
                    <a:pt x="1132" y="358"/>
                  </a:lnTo>
                  <a:lnTo>
                    <a:pt x="1154" y="356"/>
                  </a:lnTo>
                  <a:lnTo>
                    <a:pt x="1166" y="344"/>
                  </a:lnTo>
                  <a:lnTo>
                    <a:pt x="1186" y="342"/>
                  </a:lnTo>
                  <a:lnTo>
                    <a:pt x="1206" y="354"/>
                  </a:lnTo>
                  <a:lnTo>
                    <a:pt x="1228" y="320"/>
                  </a:lnTo>
                  <a:lnTo>
                    <a:pt x="1198" y="284"/>
                  </a:lnTo>
                  <a:lnTo>
                    <a:pt x="1196" y="268"/>
                  </a:lnTo>
                  <a:lnTo>
                    <a:pt x="1164" y="248"/>
                  </a:lnTo>
                  <a:lnTo>
                    <a:pt x="1152" y="250"/>
                  </a:lnTo>
                  <a:lnTo>
                    <a:pt x="1136" y="268"/>
                  </a:lnTo>
                  <a:lnTo>
                    <a:pt x="1118" y="258"/>
                  </a:lnTo>
                  <a:lnTo>
                    <a:pt x="1086" y="256"/>
                  </a:lnTo>
                  <a:lnTo>
                    <a:pt x="1074" y="234"/>
                  </a:lnTo>
                  <a:lnTo>
                    <a:pt x="1094" y="192"/>
                  </a:lnTo>
                  <a:lnTo>
                    <a:pt x="1098" y="158"/>
                  </a:lnTo>
                  <a:lnTo>
                    <a:pt x="1110" y="138"/>
                  </a:lnTo>
                  <a:lnTo>
                    <a:pt x="1102" y="128"/>
                  </a:lnTo>
                  <a:lnTo>
                    <a:pt x="1070" y="128"/>
                  </a:lnTo>
                  <a:lnTo>
                    <a:pt x="1038" y="108"/>
                  </a:lnTo>
                  <a:lnTo>
                    <a:pt x="978" y="144"/>
                  </a:lnTo>
                  <a:lnTo>
                    <a:pt x="926" y="162"/>
                  </a:lnTo>
                  <a:lnTo>
                    <a:pt x="850" y="164"/>
                  </a:lnTo>
                  <a:lnTo>
                    <a:pt x="800" y="154"/>
                  </a:lnTo>
                  <a:lnTo>
                    <a:pt x="768" y="134"/>
                  </a:lnTo>
                  <a:lnTo>
                    <a:pt x="746" y="104"/>
                  </a:lnTo>
                  <a:lnTo>
                    <a:pt x="716" y="98"/>
                  </a:lnTo>
                  <a:lnTo>
                    <a:pt x="592" y="110"/>
                  </a:lnTo>
                  <a:lnTo>
                    <a:pt x="562" y="78"/>
                  </a:lnTo>
                  <a:lnTo>
                    <a:pt x="554" y="30"/>
                  </a:lnTo>
                  <a:lnTo>
                    <a:pt x="470" y="0"/>
                  </a:lnTo>
                  <a:lnTo>
                    <a:pt x="418" y="44"/>
                  </a:lnTo>
                  <a:lnTo>
                    <a:pt x="416" y="86"/>
                  </a:lnTo>
                  <a:lnTo>
                    <a:pt x="400" y="106"/>
                  </a:lnTo>
                  <a:lnTo>
                    <a:pt x="402" y="124"/>
                  </a:lnTo>
                  <a:lnTo>
                    <a:pt x="370" y="140"/>
                  </a:lnTo>
                  <a:lnTo>
                    <a:pt x="338" y="124"/>
                  </a:lnTo>
                  <a:lnTo>
                    <a:pt x="300" y="134"/>
                  </a:lnTo>
                  <a:lnTo>
                    <a:pt x="258" y="112"/>
                  </a:lnTo>
                  <a:lnTo>
                    <a:pt x="230" y="116"/>
                  </a:lnTo>
                  <a:lnTo>
                    <a:pt x="192" y="82"/>
                  </a:lnTo>
                  <a:lnTo>
                    <a:pt x="164" y="82"/>
                  </a:lnTo>
                  <a:lnTo>
                    <a:pt x="90" y="122"/>
                  </a:lnTo>
                  <a:lnTo>
                    <a:pt x="88" y="140"/>
                  </a:lnTo>
                  <a:lnTo>
                    <a:pt x="34" y="162"/>
                  </a:lnTo>
                  <a:lnTo>
                    <a:pt x="22" y="180"/>
                  </a:lnTo>
                  <a:lnTo>
                    <a:pt x="10" y="182"/>
                  </a:lnTo>
                  <a:lnTo>
                    <a:pt x="0" y="190"/>
                  </a:lnTo>
                  <a:lnTo>
                    <a:pt x="18" y="204"/>
                  </a:lnTo>
                  <a:lnTo>
                    <a:pt x="24" y="206"/>
                  </a:lnTo>
                  <a:lnTo>
                    <a:pt x="38" y="22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9" name="Montenegro">
              <a:extLst>
                <a:ext uri="{FF2B5EF4-FFF2-40B4-BE49-F238E27FC236}">
                  <a16:creationId xmlns="" xmlns:a16="http://schemas.microsoft.com/office/drawing/2014/main" id="{587FEE2A-E8F3-4379-BF77-E01143F36B5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71051" y="3016969"/>
              <a:ext cx="62474" cy="66863"/>
            </a:xfrm>
            <a:custGeom>
              <a:avLst/>
              <a:gdLst/>
              <a:ahLst/>
              <a:cxnLst>
                <a:cxn ang="0">
                  <a:pos x="668" y="246"/>
                </a:cxn>
                <a:cxn ang="0">
                  <a:pos x="912" y="395"/>
                </a:cxn>
                <a:cxn ang="0">
                  <a:pos x="784" y="520"/>
                </a:cxn>
                <a:cxn ang="0">
                  <a:pos x="732" y="709"/>
                </a:cxn>
                <a:cxn ang="0">
                  <a:pos x="590" y="614"/>
                </a:cxn>
                <a:cxn ang="0">
                  <a:pos x="449" y="780"/>
                </a:cxn>
                <a:cxn ang="0">
                  <a:pos x="425" y="992"/>
                </a:cxn>
                <a:cxn ang="0">
                  <a:pos x="307" y="921"/>
                </a:cxn>
                <a:cxn ang="0">
                  <a:pos x="236" y="756"/>
                </a:cxn>
                <a:cxn ang="0">
                  <a:pos x="0" y="567"/>
                </a:cxn>
                <a:cxn ang="0">
                  <a:pos x="0" y="567"/>
                </a:cxn>
                <a:cxn ang="0">
                  <a:pos x="94" y="425"/>
                </a:cxn>
                <a:cxn ang="0">
                  <a:pos x="331" y="213"/>
                </a:cxn>
                <a:cxn ang="0">
                  <a:pos x="401" y="0"/>
                </a:cxn>
                <a:cxn ang="0">
                  <a:pos x="668" y="246"/>
                </a:cxn>
              </a:cxnLst>
              <a:rect l="0" t="0" r="r" b="b"/>
              <a:pathLst>
                <a:path w="912" h="992">
                  <a:moveTo>
                    <a:pt x="668" y="246"/>
                  </a:moveTo>
                  <a:lnTo>
                    <a:pt x="912" y="395"/>
                  </a:lnTo>
                  <a:lnTo>
                    <a:pt x="784" y="520"/>
                  </a:lnTo>
                  <a:lnTo>
                    <a:pt x="732" y="709"/>
                  </a:lnTo>
                  <a:lnTo>
                    <a:pt x="590" y="614"/>
                  </a:lnTo>
                  <a:lnTo>
                    <a:pt x="449" y="780"/>
                  </a:lnTo>
                  <a:lnTo>
                    <a:pt x="425" y="992"/>
                  </a:lnTo>
                  <a:lnTo>
                    <a:pt x="307" y="921"/>
                  </a:lnTo>
                  <a:lnTo>
                    <a:pt x="236" y="756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94" y="425"/>
                  </a:lnTo>
                  <a:lnTo>
                    <a:pt x="331" y="213"/>
                  </a:lnTo>
                  <a:lnTo>
                    <a:pt x="401" y="0"/>
                  </a:lnTo>
                  <a:lnTo>
                    <a:pt x="668" y="24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0" name="Morocco">
              <a:extLst>
                <a:ext uri="{FF2B5EF4-FFF2-40B4-BE49-F238E27FC236}">
                  <a16:creationId xmlns="" xmlns:a16="http://schemas.microsoft.com/office/drawing/2014/main" id="{5A80B737-A420-4D02-B5C2-628CFD5A95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8803" y="3339485"/>
              <a:ext cx="368987" cy="302851"/>
            </a:xfrm>
            <a:custGeom>
              <a:avLst/>
              <a:gdLst/>
              <a:ahLst/>
              <a:cxnLst>
                <a:cxn ang="0">
                  <a:pos x="55" y="339"/>
                </a:cxn>
                <a:cxn ang="0">
                  <a:pos x="131" y="276"/>
                </a:cxn>
                <a:cxn ang="0">
                  <a:pos x="133" y="256"/>
                </a:cxn>
                <a:cxn ang="0">
                  <a:pos x="125" y="204"/>
                </a:cxn>
                <a:cxn ang="0">
                  <a:pos x="147" y="170"/>
                </a:cxn>
                <a:cxn ang="0">
                  <a:pos x="171" y="124"/>
                </a:cxn>
                <a:cxn ang="0">
                  <a:pos x="229" y="92"/>
                </a:cxn>
                <a:cxn ang="0">
                  <a:pos x="251" y="56"/>
                </a:cxn>
                <a:cxn ang="0">
                  <a:pos x="269" y="8"/>
                </a:cxn>
                <a:cxn ang="0">
                  <a:pos x="287" y="0"/>
                </a:cxn>
                <a:cxn ang="0">
                  <a:pos x="299" y="2"/>
                </a:cxn>
                <a:cxn ang="0">
                  <a:pos x="295" y="16"/>
                </a:cxn>
                <a:cxn ang="0">
                  <a:pos x="333" y="32"/>
                </a:cxn>
                <a:cxn ang="0">
                  <a:pos x="385" y="26"/>
                </a:cxn>
                <a:cxn ang="0">
                  <a:pos x="413" y="34"/>
                </a:cxn>
                <a:cxn ang="0">
                  <a:pos x="423" y="68"/>
                </a:cxn>
                <a:cxn ang="0">
                  <a:pos x="423" y="104"/>
                </a:cxn>
                <a:cxn ang="0">
                  <a:pos x="433" y="134"/>
                </a:cxn>
                <a:cxn ang="0">
                  <a:pos x="451" y="150"/>
                </a:cxn>
                <a:cxn ang="0">
                  <a:pos x="443" y="176"/>
                </a:cxn>
                <a:cxn ang="0">
                  <a:pos x="399" y="170"/>
                </a:cxn>
                <a:cxn ang="0">
                  <a:pos x="383" y="186"/>
                </a:cxn>
                <a:cxn ang="0">
                  <a:pos x="383" y="206"/>
                </a:cxn>
                <a:cxn ang="0">
                  <a:pos x="275" y="286"/>
                </a:cxn>
                <a:cxn ang="0">
                  <a:pos x="263" y="303"/>
                </a:cxn>
                <a:cxn ang="0">
                  <a:pos x="233" y="307"/>
                </a:cxn>
                <a:cxn ang="0">
                  <a:pos x="189" y="327"/>
                </a:cxn>
                <a:cxn ang="0">
                  <a:pos x="169" y="351"/>
                </a:cxn>
                <a:cxn ang="0">
                  <a:pos x="169" y="369"/>
                </a:cxn>
                <a:cxn ang="0">
                  <a:pos x="0" y="371"/>
                </a:cxn>
                <a:cxn ang="0">
                  <a:pos x="10" y="359"/>
                </a:cxn>
                <a:cxn ang="0">
                  <a:pos x="55" y="339"/>
                </a:cxn>
              </a:cxnLst>
              <a:rect l="0" t="0" r="r" b="b"/>
              <a:pathLst>
                <a:path w="451" h="371">
                  <a:moveTo>
                    <a:pt x="55" y="339"/>
                  </a:moveTo>
                  <a:lnTo>
                    <a:pt x="131" y="276"/>
                  </a:lnTo>
                  <a:lnTo>
                    <a:pt x="133" y="256"/>
                  </a:lnTo>
                  <a:lnTo>
                    <a:pt x="125" y="204"/>
                  </a:lnTo>
                  <a:lnTo>
                    <a:pt x="147" y="170"/>
                  </a:lnTo>
                  <a:lnTo>
                    <a:pt x="171" y="124"/>
                  </a:lnTo>
                  <a:lnTo>
                    <a:pt x="229" y="92"/>
                  </a:lnTo>
                  <a:lnTo>
                    <a:pt x="251" y="56"/>
                  </a:lnTo>
                  <a:lnTo>
                    <a:pt x="269" y="8"/>
                  </a:lnTo>
                  <a:lnTo>
                    <a:pt x="287" y="0"/>
                  </a:lnTo>
                  <a:lnTo>
                    <a:pt x="299" y="2"/>
                  </a:lnTo>
                  <a:lnTo>
                    <a:pt x="295" y="16"/>
                  </a:lnTo>
                  <a:lnTo>
                    <a:pt x="333" y="32"/>
                  </a:lnTo>
                  <a:lnTo>
                    <a:pt x="385" y="26"/>
                  </a:lnTo>
                  <a:lnTo>
                    <a:pt x="413" y="34"/>
                  </a:lnTo>
                  <a:lnTo>
                    <a:pt x="423" y="68"/>
                  </a:lnTo>
                  <a:lnTo>
                    <a:pt x="423" y="104"/>
                  </a:lnTo>
                  <a:lnTo>
                    <a:pt x="433" y="134"/>
                  </a:lnTo>
                  <a:lnTo>
                    <a:pt x="451" y="150"/>
                  </a:lnTo>
                  <a:lnTo>
                    <a:pt x="443" y="176"/>
                  </a:lnTo>
                  <a:lnTo>
                    <a:pt x="399" y="170"/>
                  </a:lnTo>
                  <a:lnTo>
                    <a:pt x="383" y="186"/>
                  </a:lnTo>
                  <a:lnTo>
                    <a:pt x="383" y="206"/>
                  </a:lnTo>
                  <a:lnTo>
                    <a:pt x="275" y="286"/>
                  </a:lnTo>
                  <a:lnTo>
                    <a:pt x="263" y="303"/>
                  </a:lnTo>
                  <a:lnTo>
                    <a:pt x="233" y="307"/>
                  </a:lnTo>
                  <a:lnTo>
                    <a:pt x="189" y="327"/>
                  </a:lnTo>
                  <a:lnTo>
                    <a:pt x="169" y="351"/>
                  </a:lnTo>
                  <a:lnTo>
                    <a:pt x="169" y="369"/>
                  </a:lnTo>
                  <a:lnTo>
                    <a:pt x="0" y="371"/>
                  </a:lnTo>
                  <a:lnTo>
                    <a:pt x="10" y="359"/>
                  </a:lnTo>
                  <a:lnTo>
                    <a:pt x="55" y="33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1" name="Mozambique">
              <a:extLst>
                <a:ext uri="{FF2B5EF4-FFF2-40B4-BE49-F238E27FC236}">
                  <a16:creationId xmlns="" xmlns:a16="http://schemas.microsoft.com/office/drawing/2014/main" id="{3A9A7288-8FC9-4CE8-9763-1C79B4ECDA7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38084" y="4898965"/>
              <a:ext cx="327987" cy="556536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46" y="171"/>
                </a:cxn>
                <a:cxn ang="0">
                  <a:pos x="122" y="171"/>
                </a:cxn>
                <a:cxn ang="0">
                  <a:pos x="158" y="199"/>
                </a:cxn>
                <a:cxn ang="0">
                  <a:pos x="170" y="255"/>
                </a:cxn>
                <a:cxn ang="0">
                  <a:pos x="194" y="267"/>
                </a:cxn>
                <a:cxn ang="0">
                  <a:pos x="204" y="213"/>
                </a:cxn>
                <a:cxn ang="0">
                  <a:pos x="174" y="113"/>
                </a:cxn>
                <a:cxn ang="0">
                  <a:pos x="174" y="56"/>
                </a:cxn>
                <a:cxn ang="0">
                  <a:pos x="210" y="34"/>
                </a:cxn>
                <a:cxn ang="0">
                  <a:pos x="260" y="34"/>
                </a:cxn>
                <a:cxn ang="0">
                  <a:pos x="300" y="28"/>
                </a:cxn>
                <a:cxn ang="0">
                  <a:pos x="382" y="2"/>
                </a:cxn>
                <a:cxn ang="0">
                  <a:pos x="400" y="24"/>
                </a:cxn>
                <a:cxn ang="0">
                  <a:pos x="398" y="86"/>
                </a:cxn>
                <a:cxn ang="0">
                  <a:pos x="398" y="151"/>
                </a:cxn>
                <a:cxn ang="0">
                  <a:pos x="392" y="191"/>
                </a:cxn>
                <a:cxn ang="0">
                  <a:pos x="382" y="235"/>
                </a:cxn>
                <a:cxn ang="0">
                  <a:pos x="320" y="269"/>
                </a:cxn>
                <a:cxn ang="0">
                  <a:pos x="274" y="285"/>
                </a:cxn>
                <a:cxn ang="0">
                  <a:pos x="246" y="305"/>
                </a:cxn>
                <a:cxn ang="0">
                  <a:pos x="236" y="339"/>
                </a:cxn>
                <a:cxn ang="0">
                  <a:pos x="174" y="371"/>
                </a:cxn>
                <a:cxn ang="0">
                  <a:pos x="180" y="413"/>
                </a:cxn>
                <a:cxn ang="0">
                  <a:pos x="200" y="485"/>
                </a:cxn>
                <a:cxn ang="0">
                  <a:pos x="188" y="549"/>
                </a:cxn>
                <a:cxn ang="0">
                  <a:pos x="182" y="587"/>
                </a:cxn>
                <a:cxn ang="0">
                  <a:pos x="94" y="627"/>
                </a:cxn>
                <a:cxn ang="0">
                  <a:pos x="104" y="679"/>
                </a:cxn>
                <a:cxn ang="0">
                  <a:pos x="74" y="659"/>
                </a:cxn>
                <a:cxn ang="0">
                  <a:pos x="50" y="639"/>
                </a:cxn>
                <a:cxn ang="0">
                  <a:pos x="54" y="517"/>
                </a:cxn>
                <a:cxn ang="0">
                  <a:pos x="86" y="451"/>
                </a:cxn>
                <a:cxn ang="0">
                  <a:pos x="106" y="405"/>
                </a:cxn>
                <a:cxn ang="0">
                  <a:pos x="110" y="351"/>
                </a:cxn>
                <a:cxn ang="0">
                  <a:pos x="102" y="255"/>
                </a:cxn>
                <a:cxn ang="0">
                  <a:pos x="20" y="229"/>
                </a:cxn>
              </a:cxnLst>
              <a:rect l="0" t="0" r="r" b="b"/>
              <a:pathLst>
                <a:path w="402" h="681">
                  <a:moveTo>
                    <a:pt x="4" y="213"/>
                  </a:moveTo>
                  <a:lnTo>
                    <a:pt x="0" y="193"/>
                  </a:lnTo>
                  <a:lnTo>
                    <a:pt x="14" y="177"/>
                  </a:lnTo>
                  <a:lnTo>
                    <a:pt x="46" y="171"/>
                  </a:lnTo>
                  <a:lnTo>
                    <a:pt x="100" y="147"/>
                  </a:lnTo>
                  <a:lnTo>
                    <a:pt x="122" y="171"/>
                  </a:lnTo>
                  <a:lnTo>
                    <a:pt x="156" y="173"/>
                  </a:lnTo>
                  <a:lnTo>
                    <a:pt x="158" y="199"/>
                  </a:lnTo>
                  <a:lnTo>
                    <a:pt x="148" y="241"/>
                  </a:lnTo>
                  <a:lnTo>
                    <a:pt x="170" y="255"/>
                  </a:lnTo>
                  <a:lnTo>
                    <a:pt x="174" y="273"/>
                  </a:lnTo>
                  <a:lnTo>
                    <a:pt x="194" y="267"/>
                  </a:lnTo>
                  <a:lnTo>
                    <a:pt x="186" y="241"/>
                  </a:lnTo>
                  <a:lnTo>
                    <a:pt x="204" y="213"/>
                  </a:lnTo>
                  <a:lnTo>
                    <a:pt x="198" y="161"/>
                  </a:lnTo>
                  <a:lnTo>
                    <a:pt x="174" y="113"/>
                  </a:lnTo>
                  <a:lnTo>
                    <a:pt x="164" y="78"/>
                  </a:lnTo>
                  <a:lnTo>
                    <a:pt x="174" y="56"/>
                  </a:lnTo>
                  <a:lnTo>
                    <a:pt x="168" y="46"/>
                  </a:lnTo>
                  <a:lnTo>
                    <a:pt x="210" y="34"/>
                  </a:lnTo>
                  <a:lnTo>
                    <a:pt x="236" y="48"/>
                  </a:lnTo>
                  <a:lnTo>
                    <a:pt x="260" y="34"/>
                  </a:lnTo>
                  <a:lnTo>
                    <a:pt x="282" y="42"/>
                  </a:lnTo>
                  <a:lnTo>
                    <a:pt x="300" y="28"/>
                  </a:lnTo>
                  <a:lnTo>
                    <a:pt x="340" y="26"/>
                  </a:lnTo>
                  <a:lnTo>
                    <a:pt x="382" y="2"/>
                  </a:lnTo>
                  <a:lnTo>
                    <a:pt x="396" y="0"/>
                  </a:lnTo>
                  <a:lnTo>
                    <a:pt x="400" y="24"/>
                  </a:lnTo>
                  <a:lnTo>
                    <a:pt x="394" y="46"/>
                  </a:lnTo>
                  <a:lnTo>
                    <a:pt x="398" y="86"/>
                  </a:lnTo>
                  <a:lnTo>
                    <a:pt x="394" y="141"/>
                  </a:lnTo>
                  <a:lnTo>
                    <a:pt x="398" y="151"/>
                  </a:lnTo>
                  <a:lnTo>
                    <a:pt x="402" y="183"/>
                  </a:lnTo>
                  <a:lnTo>
                    <a:pt x="392" y="191"/>
                  </a:lnTo>
                  <a:lnTo>
                    <a:pt x="394" y="209"/>
                  </a:lnTo>
                  <a:lnTo>
                    <a:pt x="382" y="235"/>
                  </a:lnTo>
                  <a:lnTo>
                    <a:pt x="364" y="249"/>
                  </a:lnTo>
                  <a:lnTo>
                    <a:pt x="320" y="269"/>
                  </a:lnTo>
                  <a:lnTo>
                    <a:pt x="310" y="267"/>
                  </a:lnTo>
                  <a:lnTo>
                    <a:pt x="274" y="285"/>
                  </a:lnTo>
                  <a:lnTo>
                    <a:pt x="264" y="301"/>
                  </a:lnTo>
                  <a:lnTo>
                    <a:pt x="246" y="305"/>
                  </a:lnTo>
                  <a:lnTo>
                    <a:pt x="248" y="325"/>
                  </a:lnTo>
                  <a:lnTo>
                    <a:pt x="236" y="339"/>
                  </a:lnTo>
                  <a:lnTo>
                    <a:pt x="206" y="349"/>
                  </a:lnTo>
                  <a:lnTo>
                    <a:pt x="174" y="371"/>
                  </a:lnTo>
                  <a:lnTo>
                    <a:pt x="164" y="411"/>
                  </a:lnTo>
                  <a:lnTo>
                    <a:pt x="180" y="413"/>
                  </a:lnTo>
                  <a:lnTo>
                    <a:pt x="188" y="475"/>
                  </a:lnTo>
                  <a:lnTo>
                    <a:pt x="200" y="485"/>
                  </a:lnTo>
                  <a:lnTo>
                    <a:pt x="196" y="519"/>
                  </a:lnTo>
                  <a:lnTo>
                    <a:pt x="188" y="549"/>
                  </a:lnTo>
                  <a:lnTo>
                    <a:pt x="196" y="557"/>
                  </a:lnTo>
                  <a:lnTo>
                    <a:pt x="182" y="587"/>
                  </a:lnTo>
                  <a:lnTo>
                    <a:pt x="124" y="609"/>
                  </a:lnTo>
                  <a:lnTo>
                    <a:pt x="94" y="627"/>
                  </a:lnTo>
                  <a:lnTo>
                    <a:pt x="100" y="651"/>
                  </a:lnTo>
                  <a:lnTo>
                    <a:pt x="104" y="679"/>
                  </a:lnTo>
                  <a:lnTo>
                    <a:pt x="76" y="681"/>
                  </a:lnTo>
                  <a:lnTo>
                    <a:pt x="74" y="659"/>
                  </a:lnTo>
                  <a:lnTo>
                    <a:pt x="64" y="647"/>
                  </a:lnTo>
                  <a:lnTo>
                    <a:pt x="50" y="639"/>
                  </a:lnTo>
                  <a:lnTo>
                    <a:pt x="64" y="619"/>
                  </a:lnTo>
                  <a:lnTo>
                    <a:pt x="54" y="517"/>
                  </a:lnTo>
                  <a:lnTo>
                    <a:pt x="48" y="491"/>
                  </a:lnTo>
                  <a:lnTo>
                    <a:pt x="86" y="451"/>
                  </a:lnTo>
                  <a:lnTo>
                    <a:pt x="88" y="423"/>
                  </a:lnTo>
                  <a:lnTo>
                    <a:pt x="106" y="405"/>
                  </a:lnTo>
                  <a:lnTo>
                    <a:pt x="102" y="371"/>
                  </a:lnTo>
                  <a:lnTo>
                    <a:pt x="110" y="351"/>
                  </a:lnTo>
                  <a:lnTo>
                    <a:pt x="104" y="315"/>
                  </a:lnTo>
                  <a:lnTo>
                    <a:pt x="102" y="255"/>
                  </a:lnTo>
                  <a:lnTo>
                    <a:pt x="62" y="231"/>
                  </a:lnTo>
                  <a:lnTo>
                    <a:pt x="20" y="229"/>
                  </a:lnTo>
                  <a:lnTo>
                    <a:pt x="4" y="21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2" name="Myanmar">
              <a:extLst>
                <a:ext uri="{FF2B5EF4-FFF2-40B4-BE49-F238E27FC236}">
                  <a16:creationId xmlns="" xmlns:a16="http://schemas.microsoft.com/office/drawing/2014/main" id="{9F57F72F-21AC-4487-9F62-73DD55B262B9}"/>
                </a:ext>
              </a:extLst>
            </p:cNvPr>
            <p:cNvSpPr>
              <a:spLocks/>
            </p:cNvSpPr>
            <p:nvPr/>
          </p:nvSpPr>
          <p:spPr bwMode="gray">
            <a:xfrm>
              <a:off x="8659150" y="3628568"/>
              <a:ext cx="263561" cy="603735"/>
            </a:xfrm>
            <a:custGeom>
              <a:avLst/>
              <a:gdLst/>
              <a:ahLst/>
              <a:cxnLst>
                <a:cxn ang="0">
                  <a:pos x="2" y="298"/>
                </a:cxn>
                <a:cxn ang="0">
                  <a:pos x="2" y="270"/>
                </a:cxn>
                <a:cxn ang="0">
                  <a:pos x="18" y="238"/>
                </a:cxn>
                <a:cxn ang="0">
                  <a:pos x="30" y="192"/>
                </a:cxn>
                <a:cxn ang="0">
                  <a:pos x="46" y="172"/>
                </a:cxn>
                <a:cxn ang="0">
                  <a:pos x="72" y="108"/>
                </a:cxn>
                <a:cxn ang="0">
                  <a:pos x="136" y="34"/>
                </a:cxn>
                <a:cxn ang="0">
                  <a:pos x="158" y="40"/>
                </a:cxn>
                <a:cxn ang="0">
                  <a:pos x="166" y="16"/>
                </a:cxn>
                <a:cxn ang="0">
                  <a:pos x="176" y="0"/>
                </a:cxn>
                <a:cxn ang="0">
                  <a:pos x="212" y="24"/>
                </a:cxn>
                <a:cxn ang="0">
                  <a:pos x="186" y="132"/>
                </a:cxn>
                <a:cxn ang="0">
                  <a:pos x="196" y="162"/>
                </a:cxn>
                <a:cxn ang="0">
                  <a:pos x="230" y="182"/>
                </a:cxn>
                <a:cxn ang="0">
                  <a:pos x="264" y="218"/>
                </a:cxn>
                <a:cxn ang="0">
                  <a:pos x="254" y="272"/>
                </a:cxn>
                <a:cxn ang="0">
                  <a:pos x="294" y="288"/>
                </a:cxn>
                <a:cxn ang="0">
                  <a:pos x="324" y="286"/>
                </a:cxn>
                <a:cxn ang="0">
                  <a:pos x="290" y="330"/>
                </a:cxn>
                <a:cxn ang="0">
                  <a:pos x="254" y="344"/>
                </a:cxn>
                <a:cxn ang="0">
                  <a:pos x="210" y="360"/>
                </a:cxn>
                <a:cxn ang="0">
                  <a:pos x="198" y="398"/>
                </a:cxn>
                <a:cxn ang="0">
                  <a:pos x="192" y="420"/>
                </a:cxn>
                <a:cxn ang="0">
                  <a:pos x="218" y="486"/>
                </a:cxn>
                <a:cxn ang="0">
                  <a:pos x="230" y="512"/>
                </a:cxn>
                <a:cxn ang="0">
                  <a:pos x="210" y="538"/>
                </a:cxn>
                <a:cxn ang="0">
                  <a:pos x="244" y="580"/>
                </a:cxn>
                <a:cxn ang="0">
                  <a:pos x="260" y="626"/>
                </a:cxn>
                <a:cxn ang="0">
                  <a:pos x="254" y="652"/>
                </a:cxn>
                <a:cxn ang="0">
                  <a:pos x="260" y="686"/>
                </a:cxn>
                <a:cxn ang="0">
                  <a:pos x="222" y="718"/>
                </a:cxn>
                <a:cxn ang="0">
                  <a:pos x="232" y="642"/>
                </a:cxn>
                <a:cxn ang="0">
                  <a:pos x="208" y="592"/>
                </a:cxn>
                <a:cxn ang="0">
                  <a:pos x="196" y="556"/>
                </a:cxn>
                <a:cxn ang="0">
                  <a:pos x="186" y="498"/>
                </a:cxn>
                <a:cxn ang="0">
                  <a:pos x="158" y="462"/>
                </a:cxn>
                <a:cxn ang="0">
                  <a:pos x="124" y="484"/>
                </a:cxn>
                <a:cxn ang="0">
                  <a:pos x="88" y="506"/>
                </a:cxn>
                <a:cxn ang="0">
                  <a:pos x="48" y="508"/>
                </a:cxn>
                <a:cxn ang="0">
                  <a:pos x="62" y="462"/>
                </a:cxn>
                <a:cxn ang="0">
                  <a:pos x="58" y="376"/>
                </a:cxn>
                <a:cxn ang="0">
                  <a:pos x="32" y="350"/>
                </a:cxn>
                <a:cxn ang="0">
                  <a:pos x="0" y="328"/>
                </a:cxn>
              </a:cxnLst>
              <a:rect l="0" t="0" r="r" b="b"/>
              <a:pathLst>
                <a:path w="324" h="740">
                  <a:moveTo>
                    <a:pt x="0" y="328"/>
                  </a:moveTo>
                  <a:lnTo>
                    <a:pt x="2" y="298"/>
                  </a:lnTo>
                  <a:lnTo>
                    <a:pt x="6" y="294"/>
                  </a:lnTo>
                  <a:lnTo>
                    <a:pt x="2" y="270"/>
                  </a:lnTo>
                  <a:lnTo>
                    <a:pt x="18" y="272"/>
                  </a:lnTo>
                  <a:lnTo>
                    <a:pt x="18" y="238"/>
                  </a:lnTo>
                  <a:lnTo>
                    <a:pt x="32" y="224"/>
                  </a:lnTo>
                  <a:lnTo>
                    <a:pt x="30" y="192"/>
                  </a:lnTo>
                  <a:lnTo>
                    <a:pt x="28" y="170"/>
                  </a:lnTo>
                  <a:lnTo>
                    <a:pt x="46" y="172"/>
                  </a:lnTo>
                  <a:lnTo>
                    <a:pt x="72" y="134"/>
                  </a:lnTo>
                  <a:lnTo>
                    <a:pt x="72" y="108"/>
                  </a:lnTo>
                  <a:lnTo>
                    <a:pt x="110" y="50"/>
                  </a:lnTo>
                  <a:lnTo>
                    <a:pt x="136" y="34"/>
                  </a:lnTo>
                  <a:lnTo>
                    <a:pt x="148" y="46"/>
                  </a:lnTo>
                  <a:lnTo>
                    <a:pt x="158" y="40"/>
                  </a:lnTo>
                  <a:lnTo>
                    <a:pt x="154" y="24"/>
                  </a:lnTo>
                  <a:lnTo>
                    <a:pt x="166" y="16"/>
                  </a:lnTo>
                  <a:lnTo>
                    <a:pt x="168" y="4"/>
                  </a:lnTo>
                  <a:lnTo>
                    <a:pt x="176" y="0"/>
                  </a:lnTo>
                  <a:lnTo>
                    <a:pt x="194" y="6"/>
                  </a:lnTo>
                  <a:lnTo>
                    <a:pt x="212" y="24"/>
                  </a:lnTo>
                  <a:lnTo>
                    <a:pt x="222" y="94"/>
                  </a:lnTo>
                  <a:lnTo>
                    <a:pt x="186" y="132"/>
                  </a:lnTo>
                  <a:lnTo>
                    <a:pt x="180" y="144"/>
                  </a:lnTo>
                  <a:lnTo>
                    <a:pt x="196" y="162"/>
                  </a:lnTo>
                  <a:lnTo>
                    <a:pt x="186" y="184"/>
                  </a:lnTo>
                  <a:lnTo>
                    <a:pt x="230" y="182"/>
                  </a:lnTo>
                  <a:lnTo>
                    <a:pt x="246" y="214"/>
                  </a:lnTo>
                  <a:lnTo>
                    <a:pt x="264" y="218"/>
                  </a:lnTo>
                  <a:lnTo>
                    <a:pt x="240" y="258"/>
                  </a:lnTo>
                  <a:lnTo>
                    <a:pt x="254" y="272"/>
                  </a:lnTo>
                  <a:lnTo>
                    <a:pt x="272" y="270"/>
                  </a:lnTo>
                  <a:lnTo>
                    <a:pt x="294" y="288"/>
                  </a:lnTo>
                  <a:lnTo>
                    <a:pt x="318" y="272"/>
                  </a:lnTo>
                  <a:lnTo>
                    <a:pt x="324" y="286"/>
                  </a:lnTo>
                  <a:lnTo>
                    <a:pt x="314" y="294"/>
                  </a:lnTo>
                  <a:lnTo>
                    <a:pt x="290" y="330"/>
                  </a:lnTo>
                  <a:lnTo>
                    <a:pt x="264" y="328"/>
                  </a:lnTo>
                  <a:lnTo>
                    <a:pt x="254" y="344"/>
                  </a:lnTo>
                  <a:lnTo>
                    <a:pt x="222" y="364"/>
                  </a:lnTo>
                  <a:lnTo>
                    <a:pt x="210" y="360"/>
                  </a:lnTo>
                  <a:lnTo>
                    <a:pt x="200" y="372"/>
                  </a:lnTo>
                  <a:lnTo>
                    <a:pt x="198" y="398"/>
                  </a:lnTo>
                  <a:lnTo>
                    <a:pt x="182" y="406"/>
                  </a:lnTo>
                  <a:lnTo>
                    <a:pt x="192" y="420"/>
                  </a:lnTo>
                  <a:lnTo>
                    <a:pt x="192" y="456"/>
                  </a:lnTo>
                  <a:lnTo>
                    <a:pt x="218" y="486"/>
                  </a:lnTo>
                  <a:lnTo>
                    <a:pt x="224" y="502"/>
                  </a:lnTo>
                  <a:lnTo>
                    <a:pt x="230" y="512"/>
                  </a:lnTo>
                  <a:lnTo>
                    <a:pt x="216" y="532"/>
                  </a:lnTo>
                  <a:lnTo>
                    <a:pt x="210" y="538"/>
                  </a:lnTo>
                  <a:lnTo>
                    <a:pt x="216" y="552"/>
                  </a:lnTo>
                  <a:lnTo>
                    <a:pt x="244" y="580"/>
                  </a:lnTo>
                  <a:lnTo>
                    <a:pt x="258" y="604"/>
                  </a:lnTo>
                  <a:lnTo>
                    <a:pt x="260" y="626"/>
                  </a:lnTo>
                  <a:lnTo>
                    <a:pt x="254" y="636"/>
                  </a:lnTo>
                  <a:lnTo>
                    <a:pt x="254" y="652"/>
                  </a:lnTo>
                  <a:lnTo>
                    <a:pt x="262" y="668"/>
                  </a:lnTo>
                  <a:lnTo>
                    <a:pt x="260" y="686"/>
                  </a:lnTo>
                  <a:lnTo>
                    <a:pt x="220" y="740"/>
                  </a:lnTo>
                  <a:lnTo>
                    <a:pt x="222" y="718"/>
                  </a:lnTo>
                  <a:lnTo>
                    <a:pt x="232" y="684"/>
                  </a:lnTo>
                  <a:lnTo>
                    <a:pt x="232" y="642"/>
                  </a:lnTo>
                  <a:lnTo>
                    <a:pt x="224" y="612"/>
                  </a:lnTo>
                  <a:lnTo>
                    <a:pt x="208" y="592"/>
                  </a:lnTo>
                  <a:lnTo>
                    <a:pt x="200" y="596"/>
                  </a:lnTo>
                  <a:lnTo>
                    <a:pt x="196" y="556"/>
                  </a:lnTo>
                  <a:lnTo>
                    <a:pt x="190" y="556"/>
                  </a:lnTo>
                  <a:lnTo>
                    <a:pt x="186" y="498"/>
                  </a:lnTo>
                  <a:lnTo>
                    <a:pt x="178" y="496"/>
                  </a:lnTo>
                  <a:lnTo>
                    <a:pt x="158" y="462"/>
                  </a:lnTo>
                  <a:lnTo>
                    <a:pt x="140" y="484"/>
                  </a:lnTo>
                  <a:lnTo>
                    <a:pt x="124" y="484"/>
                  </a:lnTo>
                  <a:lnTo>
                    <a:pt x="102" y="512"/>
                  </a:lnTo>
                  <a:lnTo>
                    <a:pt x="88" y="506"/>
                  </a:lnTo>
                  <a:lnTo>
                    <a:pt x="66" y="512"/>
                  </a:lnTo>
                  <a:lnTo>
                    <a:pt x="48" y="508"/>
                  </a:lnTo>
                  <a:lnTo>
                    <a:pt x="50" y="486"/>
                  </a:lnTo>
                  <a:lnTo>
                    <a:pt x="62" y="462"/>
                  </a:lnTo>
                  <a:lnTo>
                    <a:pt x="64" y="406"/>
                  </a:lnTo>
                  <a:lnTo>
                    <a:pt x="58" y="376"/>
                  </a:lnTo>
                  <a:lnTo>
                    <a:pt x="46" y="368"/>
                  </a:lnTo>
                  <a:lnTo>
                    <a:pt x="32" y="350"/>
                  </a:lnTo>
                  <a:lnTo>
                    <a:pt x="18" y="332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3" name="Namibia">
              <a:extLst>
                <a:ext uri="{FF2B5EF4-FFF2-40B4-BE49-F238E27FC236}">
                  <a16:creationId xmlns="" xmlns:a16="http://schemas.microsoft.com/office/drawing/2014/main" id="{3A629575-DD89-4972-BE0B-22FA0AB59424}"/>
                </a:ext>
              </a:extLst>
            </p:cNvPr>
            <p:cNvSpPr>
              <a:spLocks/>
            </p:cNvSpPr>
            <p:nvPr/>
          </p:nvSpPr>
          <p:spPr bwMode="gray">
            <a:xfrm>
              <a:off x="6169964" y="5113322"/>
              <a:ext cx="409984" cy="422810"/>
            </a:xfrm>
            <a:custGeom>
              <a:avLst/>
              <a:gdLst/>
              <a:ahLst/>
              <a:cxnLst>
                <a:cxn ang="0">
                  <a:pos x="152" y="476"/>
                </a:cxn>
                <a:cxn ang="0">
                  <a:pos x="168" y="496"/>
                </a:cxn>
                <a:cxn ang="0">
                  <a:pos x="188" y="482"/>
                </a:cxn>
                <a:cxn ang="0">
                  <a:pos x="204" y="482"/>
                </a:cxn>
                <a:cxn ang="0">
                  <a:pos x="198" y="496"/>
                </a:cxn>
                <a:cxn ang="0">
                  <a:pos x="206" y="506"/>
                </a:cxn>
                <a:cxn ang="0">
                  <a:pos x="222" y="508"/>
                </a:cxn>
                <a:cxn ang="0">
                  <a:pos x="242" y="516"/>
                </a:cxn>
                <a:cxn ang="0">
                  <a:pos x="256" y="512"/>
                </a:cxn>
                <a:cxn ang="0">
                  <a:pos x="282" y="516"/>
                </a:cxn>
                <a:cxn ang="0">
                  <a:pos x="286" y="502"/>
                </a:cxn>
                <a:cxn ang="0">
                  <a:pos x="306" y="498"/>
                </a:cxn>
                <a:cxn ang="0">
                  <a:pos x="318" y="484"/>
                </a:cxn>
                <a:cxn ang="0">
                  <a:pos x="316" y="340"/>
                </a:cxn>
                <a:cxn ang="0">
                  <a:pos x="314" y="226"/>
                </a:cxn>
                <a:cxn ang="0">
                  <a:pos x="353" y="224"/>
                </a:cxn>
                <a:cxn ang="0">
                  <a:pos x="355" y="54"/>
                </a:cxn>
                <a:cxn ang="0">
                  <a:pos x="437" y="32"/>
                </a:cxn>
                <a:cxn ang="0">
                  <a:pos x="441" y="52"/>
                </a:cxn>
                <a:cxn ang="0">
                  <a:pos x="453" y="60"/>
                </a:cxn>
                <a:cxn ang="0">
                  <a:pos x="463" y="48"/>
                </a:cxn>
                <a:cxn ang="0">
                  <a:pos x="475" y="44"/>
                </a:cxn>
                <a:cxn ang="0">
                  <a:pos x="485" y="46"/>
                </a:cxn>
                <a:cxn ang="0">
                  <a:pos x="505" y="30"/>
                </a:cxn>
                <a:cxn ang="0">
                  <a:pos x="475" y="14"/>
                </a:cxn>
                <a:cxn ang="0">
                  <a:pos x="441" y="20"/>
                </a:cxn>
                <a:cxn ang="0">
                  <a:pos x="371" y="36"/>
                </a:cxn>
                <a:cxn ang="0">
                  <a:pos x="325" y="40"/>
                </a:cxn>
                <a:cxn ang="0">
                  <a:pos x="308" y="38"/>
                </a:cxn>
                <a:cxn ang="0">
                  <a:pos x="280" y="28"/>
                </a:cxn>
                <a:cxn ang="0">
                  <a:pos x="256" y="10"/>
                </a:cxn>
                <a:cxn ang="0">
                  <a:pos x="102" y="14"/>
                </a:cxn>
                <a:cxn ang="0">
                  <a:pos x="86" y="20"/>
                </a:cxn>
                <a:cxn ang="0">
                  <a:pos x="64" y="2"/>
                </a:cxn>
                <a:cxn ang="0">
                  <a:pos x="50" y="0"/>
                </a:cxn>
                <a:cxn ang="0">
                  <a:pos x="24" y="4"/>
                </a:cxn>
                <a:cxn ang="0">
                  <a:pos x="0" y="10"/>
                </a:cxn>
                <a:cxn ang="0">
                  <a:pos x="0" y="54"/>
                </a:cxn>
                <a:cxn ang="0">
                  <a:pos x="40" y="116"/>
                </a:cxn>
                <a:cxn ang="0">
                  <a:pos x="56" y="148"/>
                </a:cxn>
                <a:cxn ang="0">
                  <a:pos x="98" y="232"/>
                </a:cxn>
                <a:cxn ang="0">
                  <a:pos x="98" y="276"/>
                </a:cxn>
                <a:cxn ang="0">
                  <a:pos x="102" y="290"/>
                </a:cxn>
                <a:cxn ang="0">
                  <a:pos x="98" y="312"/>
                </a:cxn>
                <a:cxn ang="0">
                  <a:pos x="112" y="352"/>
                </a:cxn>
                <a:cxn ang="0">
                  <a:pos x="108" y="364"/>
                </a:cxn>
                <a:cxn ang="0">
                  <a:pos x="116" y="378"/>
                </a:cxn>
                <a:cxn ang="0">
                  <a:pos x="126" y="398"/>
                </a:cxn>
                <a:cxn ang="0">
                  <a:pos x="126" y="428"/>
                </a:cxn>
                <a:cxn ang="0">
                  <a:pos x="152" y="476"/>
                </a:cxn>
              </a:cxnLst>
              <a:rect l="0" t="0" r="r" b="b"/>
              <a:pathLst>
                <a:path w="505" h="516">
                  <a:moveTo>
                    <a:pt x="152" y="476"/>
                  </a:moveTo>
                  <a:lnTo>
                    <a:pt x="168" y="496"/>
                  </a:lnTo>
                  <a:lnTo>
                    <a:pt x="188" y="482"/>
                  </a:lnTo>
                  <a:lnTo>
                    <a:pt x="204" y="482"/>
                  </a:lnTo>
                  <a:lnTo>
                    <a:pt x="198" y="496"/>
                  </a:lnTo>
                  <a:lnTo>
                    <a:pt x="206" y="506"/>
                  </a:lnTo>
                  <a:lnTo>
                    <a:pt x="222" y="508"/>
                  </a:lnTo>
                  <a:lnTo>
                    <a:pt x="242" y="516"/>
                  </a:lnTo>
                  <a:lnTo>
                    <a:pt x="256" y="512"/>
                  </a:lnTo>
                  <a:lnTo>
                    <a:pt x="282" y="516"/>
                  </a:lnTo>
                  <a:lnTo>
                    <a:pt x="286" y="502"/>
                  </a:lnTo>
                  <a:lnTo>
                    <a:pt x="306" y="498"/>
                  </a:lnTo>
                  <a:lnTo>
                    <a:pt x="318" y="484"/>
                  </a:lnTo>
                  <a:lnTo>
                    <a:pt x="316" y="340"/>
                  </a:lnTo>
                  <a:lnTo>
                    <a:pt x="314" y="226"/>
                  </a:lnTo>
                  <a:lnTo>
                    <a:pt x="353" y="224"/>
                  </a:lnTo>
                  <a:lnTo>
                    <a:pt x="355" y="54"/>
                  </a:lnTo>
                  <a:lnTo>
                    <a:pt x="437" y="32"/>
                  </a:lnTo>
                  <a:lnTo>
                    <a:pt x="441" y="52"/>
                  </a:lnTo>
                  <a:lnTo>
                    <a:pt x="453" y="60"/>
                  </a:lnTo>
                  <a:lnTo>
                    <a:pt x="463" y="48"/>
                  </a:lnTo>
                  <a:lnTo>
                    <a:pt x="475" y="44"/>
                  </a:lnTo>
                  <a:lnTo>
                    <a:pt x="485" y="46"/>
                  </a:lnTo>
                  <a:lnTo>
                    <a:pt x="505" y="30"/>
                  </a:lnTo>
                  <a:lnTo>
                    <a:pt x="475" y="14"/>
                  </a:lnTo>
                  <a:lnTo>
                    <a:pt x="441" y="20"/>
                  </a:lnTo>
                  <a:lnTo>
                    <a:pt x="371" y="36"/>
                  </a:lnTo>
                  <a:lnTo>
                    <a:pt x="325" y="40"/>
                  </a:lnTo>
                  <a:lnTo>
                    <a:pt x="308" y="38"/>
                  </a:lnTo>
                  <a:lnTo>
                    <a:pt x="280" y="28"/>
                  </a:lnTo>
                  <a:lnTo>
                    <a:pt x="256" y="10"/>
                  </a:lnTo>
                  <a:lnTo>
                    <a:pt x="102" y="14"/>
                  </a:lnTo>
                  <a:lnTo>
                    <a:pt x="86" y="20"/>
                  </a:lnTo>
                  <a:lnTo>
                    <a:pt x="64" y="2"/>
                  </a:lnTo>
                  <a:lnTo>
                    <a:pt x="50" y="0"/>
                  </a:lnTo>
                  <a:lnTo>
                    <a:pt x="24" y="4"/>
                  </a:lnTo>
                  <a:lnTo>
                    <a:pt x="0" y="10"/>
                  </a:lnTo>
                  <a:lnTo>
                    <a:pt x="0" y="54"/>
                  </a:lnTo>
                  <a:lnTo>
                    <a:pt x="40" y="116"/>
                  </a:lnTo>
                  <a:lnTo>
                    <a:pt x="56" y="148"/>
                  </a:lnTo>
                  <a:lnTo>
                    <a:pt x="98" y="232"/>
                  </a:lnTo>
                  <a:lnTo>
                    <a:pt x="98" y="276"/>
                  </a:lnTo>
                  <a:lnTo>
                    <a:pt x="102" y="290"/>
                  </a:lnTo>
                  <a:lnTo>
                    <a:pt x="98" y="312"/>
                  </a:lnTo>
                  <a:lnTo>
                    <a:pt x="112" y="352"/>
                  </a:lnTo>
                  <a:lnTo>
                    <a:pt x="108" y="364"/>
                  </a:lnTo>
                  <a:lnTo>
                    <a:pt x="116" y="378"/>
                  </a:lnTo>
                  <a:lnTo>
                    <a:pt x="126" y="398"/>
                  </a:lnTo>
                  <a:lnTo>
                    <a:pt x="126" y="428"/>
                  </a:lnTo>
                  <a:lnTo>
                    <a:pt x="152" y="47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4" name="Nepal">
              <a:extLst>
                <a:ext uri="{FF2B5EF4-FFF2-40B4-BE49-F238E27FC236}">
                  <a16:creationId xmlns="" xmlns:a16="http://schemas.microsoft.com/office/drawing/2014/main" id="{09393C99-DD16-4D7B-8C26-CAB09CA9C39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0643" y="3542039"/>
              <a:ext cx="249896" cy="153392"/>
            </a:xfrm>
            <a:custGeom>
              <a:avLst/>
              <a:gdLst/>
              <a:ahLst/>
              <a:cxnLst>
                <a:cxn ang="0">
                  <a:pos x="308" y="170"/>
                </a:cxn>
                <a:cxn ang="0">
                  <a:pos x="302" y="186"/>
                </a:cxn>
                <a:cxn ang="0">
                  <a:pos x="284" y="190"/>
                </a:cxn>
                <a:cxn ang="0">
                  <a:pos x="256" y="182"/>
                </a:cxn>
                <a:cxn ang="0">
                  <a:pos x="220" y="178"/>
                </a:cxn>
                <a:cxn ang="0">
                  <a:pos x="176" y="154"/>
                </a:cxn>
                <a:cxn ang="0">
                  <a:pos x="162" y="144"/>
                </a:cxn>
                <a:cxn ang="0">
                  <a:pos x="136" y="150"/>
                </a:cxn>
                <a:cxn ang="0">
                  <a:pos x="102" y="146"/>
                </a:cxn>
                <a:cxn ang="0">
                  <a:pos x="34" y="104"/>
                </a:cxn>
                <a:cxn ang="0">
                  <a:pos x="28" y="90"/>
                </a:cxn>
                <a:cxn ang="0">
                  <a:pos x="0" y="82"/>
                </a:cxn>
                <a:cxn ang="0">
                  <a:pos x="2" y="64"/>
                </a:cxn>
                <a:cxn ang="0">
                  <a:pos x="2" y="38"/>
                </a:cxn>
                <a:cxn ang="0">
                  <a:pos x="18" y="14"/>
                </a:cxn>
                <a:cxn ang="0">
                  <a:pos x="20" y="0"/>
                </a:cxn>
                <a:cxn ang="0">
                  <a:pos x="36" y="16"/>
                </a:cxn>
                <a:cxn ang="0">
                  <a:pos x="50" y="10"/>
                </a:cxn>
                <a:cxn ang="0">
                  <a:pos x="88" y="44"/>
                </a:cxn>
                <a:cxn ang="0">
                  <a:pos x="136" y="74"/>
                </a:cxn>
                <a:cxn ang="0">
                  <a:pos x="148" y="66"/>
                </a:cxn>
                <a:cxn ang="0">
                  <a:pos x="192" y="106"/>
                </a:cxn>
                <a:cxn ang="0">
                  <a:pos x="236" y="124"/>
                </a:cxn>
                <a:cxn ang="0">
                  <a:pos x="248" y="118"/>
                </a:cxn>
                <a:cxn ang="0">
                  <a:pos x="310" y="124"/>
                </a:cxn>
                <a:cxn ang="0">
                  <a:pos x="308" y="170"/>
                </a:cxn>
              </a:cxnLst>
              <a:rect l="0" t="0" r="r" b="b"/>
              <a:pathLst>
                <a:path w="310" h="190">
                  <a:moveTo>
                    <a:pt x="308" y="170"/>
                  </a:moveTo>
                  <a:lnTo>
                    <a:pt x="302" y="186"/>
                  </a:lnTo>
                  <a:lnTo>
                    <a:pt x="284" y="190"/>
                  </a:lnTo>
                  <a:lnTo>
                    <a:pt x="256" y="182"/>
                  </a:lnTo>
                  <a:lnTo>
                    <a:pt x="220" y="178"/>
                  </a:lnTo>
                  <a:lnTo>
                    <a:pt x="176" y="154"/>
                  </a:lnTo>
                  <a:lnTo>
                    <a:pt x="162" y="144"/>
                  </a:lnTo>
                  <a:lnTo>
                    <a:pt x="136" y="150"/>
                  </a:lnTo>
                  <a:lnTo>
                    <a:pt x="102" y="146"/>
                  </a:lnTo>
                  <a:lnTo>
                    <a:pt x="34" y="104"/>
                  </a:lnTo>
                  <a:lnTo>
                    <a:pt x="28" y="90"/>
                  </a:lnTo>
                  <a:lnTo>
                    <a:pt x="0" y="82"/>
                  </a:lnTo>
                  <a:lnTo>
                    <a:pt x="2" y="64"/>
                  </a:lnTo>
                  <a:lnTo>
                    <a:pt x="2" y="38"/>
                  </a:lnTo>
                  <a:lnTo>
                    <a:pt x="18" y="14"/>
                  </a:lnTo>
                  <a:lnTo>
                    <a:pt x="20" y="0"/>
                  </a:lnTo>
                  <a:lnTo>
                    <a:pt x="36" y="16"/>
                  </a:lnTo>
                  <a:lnTo>
                    <a:pt x="50" y="10"/>
                  </a:lnTo>
                  <a:lnTo>
                    <a:pt x="88" y="44"/>
                  </a:lnTo>
                  <a:lnTo>
                    <a:pt x="136" y="74"/>
                  </a:lnTo>
                  <a:lnTo>
                    <a:pt x="148" y="66"/>
                  </a:lnTo>
                  <a:lnTo>
                    <a:pt x="192" y="106"/>
                  </a:lnTo>
                  <a:lnTo>
                    <a:pt x="236" y="124"/>
                  </a:lnTo>
                  <a:lnTo>
                    <a:pt x="248" y="118"/>
                  </a:lnTo>
                  <a:lnTo>
                    <a:pt x="310" y="124"/>
                  </a:lnTo>
                  <a:lnTo>
                    <a:pt x="308" y="17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5" name="Netherlands">
              <a:extLst>
                <a:ext uri="{FF2B5EF4-FFF2-40B4-BE49-F238E27FC236}">
                  <a16:creationId xmlns="" xmlns:a16="http://schemas.microsoft.com/office/drawing/2014/main" id="{C39DE480-8F93-48C5-89D0-4DE3BACB7B58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5603" y="2520855"/>
              <a:ext cx="259889" cy="159832"/>
            </a:xfrm>
            <a:custGeom>
              <a:avLst/>
              <a:gdLst/>
              <a:ahLst/>
              <a:cxnLst>
                <a:cxn ang="0">
                  <a:pos x="82" y="12"/>
                </a:cxn>
                <a:cxn ang="0">
                  <a:pos x="84" y="22"/>
                </a:cxn>
                <a:cxn ang="0">
                  <a:pos x="86" y="32"/>
                </a:cxn>
                <a:cxn ang="0">
                  <a:pos x="92" y="38"/>
                </a:cxn>
                <a:cxn ang="0">
                  <a:pos x="78" y="46"/>
                </a:cxn>
                <a:cxn ang="0">
                  <a:pos x="80" y="54"/>
                </a:cxn>
                <a:cxn ang="0">
                  <a:pos x="74" y="60"/>
                </a:cxn>
                <a:cxn ang="0">
                  <a:pos x="80" y="66"/>
                </a:cxn>
                <a:cxn ang="0">
                  <a:pos x="86" y="68"/>
                </a:cxn>
                <a:cxn ang="0">
                  <a:pos x="92" y="58"/>
                </a:cxn>
                <a:cxn ang="0">
                  <a:pos x="102" y="50"/>
                </a:cxn>
                <a:cxn ang="0">
                  <a:pos x="106" y="42"/>
                </a:cxn>
                <a:cxn ang="0">
                  <a:pos x="104" y="32"/>
                </a:cxn>
                <a:cxn ang="0">
                  <a:pos x="98" y="30"/>
                </a:cxn>
                <a:cxn ang="0">
                  <a:pos x="96" y="18"/>
                </a:cxn>
                <a:cxn ang="0">
                  <a:pos x="96" y="4"/>
                </a:cxn>
                <a:cxn ang="0">
                  <a:pos x="110" y="2"/>
                </a:cxn>
                <a:cxn ang="0">
                  <a:pos x="124" y="0"/>
                </a:cxn>
                <a:cxn ang="0">
                  <a:pos x="138" y="0"/>
                </a:cxn>
                <a:cxn ang="0">
                  <a:pos x="154" y="12"/>
                </a:cxn>
                <a:cxn ang="0">
                  <a:pos x="146" y="42"/>
                </a:cxn>
                <a:cxn ang="0">
                  <a:pos x="132" y="42"/>
                </a:cxn>
                <a:cxn ang="0">
                  <a:pos x="134" y="52"/>
                </a:cxn>
                <a:cxn ang="0">
                  <a:pos x="144" y="56"/>
                </a:cxn>
                <a:cxn ang="0">
                  <a:pos x="144" y="72"/>
                </a:cxn>
                <a:cxn ang="0">
                  <a:pos x="134" y="82"/>
                </a:cxn>
                <a:cxn ang="0">
                  <a:pos x="128" y="94"/>
                </a:cxn>
                <a:cxn ang="0">
                  <a:pos x="114" y="94"/>
                </a:cxn>
                <a:cxn ang="0">
                  <a:pos x="106" y="100"/>
                </a:cxn>
                <a:cxn ang="0">
                  <a:pos x="108" y="114"/>
                </a:cxn>
                <a:cxn ang="0">
                  <a:pos x="114" y="128"/>
                </a:cxn>
                <a:cxn ang="0">
                  <a:pos x="106" y="142"/>
                </a:cxn>
                <a:cxn ang="0">
                  <a:pos x="110" y="156"/>
                </a:cxn>
                <a:cxn ang="0">
                  <a:pos x="110" y="166"/>
                </a:cxn>
                <a:cxn ang="0">
                  <a:pos x="98" y="166"/>
                </a:cxn>
                <a:cxn ang="0">
                  <a:pos x="94" y="162"/>
                </a:cxn>
                <a:cxn ang="0">
                  <a:pos x="100" y="152"/>
                </a:cxn>
                <a:cxn ang="0">
                  <a:pos x="100" y="138"/>
                </a:cxn>
                <a:cxn ang="0">
                  <a:pos x="88" y="130"/>
                </a:cxn>
                <a:cxn ang="0">
                  <a:pos x="72" y="128"/>
                </a:cxn>
                <a:cxn ang="0">
                  <a:pos x="52" y="118"/>
                </a:cxn>
                <a:cxn ang="0">
                  <a:pos x="42" y="124"/>
                </a:cxn>
                <a:cxn ang="0">
                  <a:pos x="34" y="136"/>
                </a:cxn>
                <a:cxn ang="0">
                  <a:pos x="6" y="138"/>
                </a:cxn>
                <a:cxn ang="0">
                  <a:pos x="0" y="124"/>
                </a:cxn>
                <a:cxn ang="0">
                  <a:pos x="8" y="122"/>
                </a:cxn>
                <a:cxn ang="0">
                  <a:pos x="10" y="112"/>
                </a:cxn>
                <a:cxn ang="0">
                  <a:pos x="22" y="110"/>
                </a:cxn>
                <a:cxn ang="0">
                  <a:pos x="22" y="100"/>
                </a:cxn>
                <a:cxn ang="0">
                  <a:pos x="32" y="98"/>
                </a:cxn>
                <a:cxn ang="0">
                  <a:pos x="32" y="90"/>
                </a:cxn>
                <a:cxn ang="0">
                  <a:pos x="40" y="84"/>
                </a:cxn>
                <a:cxn ang="0">
                  <a:pos x="52" y="58"/>
                </a:cxn>
                <a:cxn ang="0">
                  <a:pos x="60" y="44"/>
                </a:cxn>
                <a:cxn ang="0">
                  <a:pos x="66" y="32"/>
                </a:cxn>
                <a:cxn ang="0">
                  <a:pos x="68" y="20"/>
                </a:cxn>
                <a:cxn ang="0">
                  <a:pos x="82" y="12"/>
                </a:cxn>
              </a:cxnLst>
              <a:rect l="0" t="0" r="r" b="b"/>
              <a:pathLst>
                <a:path w="154" h="166">
                  <a:moveTo>
                    <a:pt x="82" y="12"/>
                  </a:moveTo>
                  <a:lnTo>
                    <a:pt x="84" y="22"/>
                  </a:lnTo>
                  <a:lnTo>
                    <a:pt x="86" y="32"/>
                  </a:lnTo>
                  <a:lnTo>
                    <a:pt x="92" y="38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74" y="60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2" y="58"/>
                  </a:lnTo>
                  <a:lnTo>
                    <a:pt x="102" y="50"/>
                  </a:lnTo>
                  <a:lnTo>
                    <a:pt x="106" y="42"/>
                  </a:lnTo>
                  <a:lnTo>
                    <a:pt x="104" y="32"/>
                  </a:lnTo>
                  <a:lnTo>
                    <a:pt x="98" y="30"/>
                  </a:lnTo>
                  <a:lnTo>
                    <a:pt x="96" y="18"/>
                  </a:lnTo>
                  <a:lnTo>
                    <a:pt x="96" y="4"/>
                  </a:lnTo>
                  <a:lnTo>
                    <a:pt x="110" y="2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54" y="12"/>
                  </a:lnTo>
                  <a:lnTo>
                    <a:pt x="146" y="42"/>
                  </a:lnTo>
                  <a:lnTo>
                    <a:pt x="132" y="42"/>
                  </a:lnTo>
                  <a:lnTo>
                    <a:pt x="134" y="52"/>
                  </a:lnTo>
                  <a:lnTo>
                    <a:pt x="144" y="56"/>
                  </a:lnTo>
                  <a:lnTo>
                    <a:pt x="144" y="72"/>
                  </a:lnTo>
                  <a:lnTo>
                    <a:pt x="134" y="82"/>
                  </a:lnTo>
                  <a:lnTo>
                    <a:pt x="128" y="94"/>
                  </a:lnTo>
                  <a:lnTo>
                    <a:pt x="114" y="94"/>
                  </a:lnTo>
                  <a:lnTo>
                    <a:pt x="106" y="100"/>
                  </a:lnTo>
                  <a:lnTo>
                    <a:pt x="108" y="114"/>
                  </a:lnTo>
                  <a:lnTo>
                    <a:pt x="114" y="128"/>
                  </a:lnTo>
                  <a:lnTo>
                    <a:pt x="106" y="142"/>
                  </a:lnTo>
                  <a:lnTo>
                    <a:pt x="110" y="156"/>
                  </a:lnTo>
                  <a:lnTo>
                    <a:pt x="110" y="166"/>
                  </a:lnTo>
                  <a:lnTo>
                    <a:pt x="98" y="166"/>
                  </a:lnTo>
                  <a:lnTo>
                    <a:pt x="94" y="162"/>
                  </a:lnTo>
                  <a:lnTo>
                    <a:pt x="100" y="152"/>
                  </a:lnTo>
                  <a:lnTo>
                    <a:pt x="100" y="138"/>
                  </a:lnTo>
                  <a:lnTo>
                    <a:pt x="88" y="130"/>
                  </a:lnTo>
                  <a:lnTo>
                    <a:pt x="72" y="128"/>
                  </a:lnTo>
                  <a:lnTo>
                    <a:pt x="52" y="118"/>
                  </a:lnTo>
                  <a:lnTo>
                    <a:pt x="42" y="124"/>
                  </a:lnTo>
                  <a:lnTo>
                    <a:pt x="34" y="136"/>
                  </a:lnTo>
                  <a:lnTo>
                    <a:pt x="6" y="138"/>
                  </a:lnTo>
                  <a:lnTo>
                    <a:pt x="0" y="124"/>
                  </a:lnTo>
                  <a:lnTo>
                    <a:pt x="8" y="122"/>
                  </a:lnTo>
                  <a:lnTo>
                    <a:pt x="10" y="112"/>
                  </a:lnTo>
                  <a:lnTo>
                    <a:pt x="22" y="110"/>
                  </a:lnTo>
                  <a:lnTo>
                    <a:pt x="22" y="100"/>
                  </a:lnTo>
                  <a:lnTo>
                    <a:pt x="32" y="98"/>
                  </a:lnTo>
                  <a:lnTo>
                    <a:pt x="32" y="90"/>
                  </a:lnTo>
                  <a:lnTo>
                    <a:pt x="40" y="84"/>
                  </a:lnTo>
                  <a:lnTo>
                    <a:pt x="52" y="58"/>
                  </a:lnTo>
                  <a:lnTo>
                    <a:pt x="60" y="44"/>
                  </a:lnTo>
                  <a:lnTo>
                    <a:pt x="66" y="32"/>
                  </a:lnTo>
                  <a:lnTo>
                    <a:pt x="68" y="20"/>
                  </a:lnTo>
                  <a:lnTo>
                    <a:pt x="82" y="1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6" name="New Zealand">
              <a:extLst>
                <a:ext uri="{FF2B5EF4-FFF2-40B4-BE49-F238E27FC236}">
                  <a16:creationId xmlns="" xmlns:a16="http://schemas.microsoft.com/office/drawing/2014/main" id="{C320E09E-AD84-44B0-B374-11155DD936E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951156" y="5711155"/>
              <a:ext cx="374842" cy="521139"/>
            </a:xfrm>
            <a:custGeom>
              <a:avLst/>
              <a:gdLst/>
              <a:ahLst/>
              <a:cxnLst>
                <a:cxn ang="0">
                  <a:pos x="246" y="328"/>
                </a:cxn>
                <a:cxn ang="0">
                  <a:pos x="280" y="342"/>
                </a:cxn>
                <a:cxn ang="0">
                  <a:pos x="264" y="410"/>
                </a:cxn>
                <a:cxn ang="0">
                  <a:pos x="256" y="450"/>
                </a:cxn>
                <a:cxn ang="0">
                  <a:pos x="224" y="476"/>
                </a:cxn>
                <a:cxn ang="0">
                  <a:pos x="182" y="530"/>
                </a:cxn>
                <a:cxn ang="0">
                  <a:pos x="144" y="612"/>
                </a:cxn>
                <a:cxn ang="0">
                  <a:pos x="116" y="632"/>
                </a:cxn>
                <a:cxn ang="0">
                  <a:pos x="76" y="622"/>
                </a:cxn>
                <a:cxn ang="0">
                  <a:pos x="56" y="588"/>
                </a:cxn>
                <a:cxn ang="0">
                  <a:pos x="8" y="608"/>
                </a:cxn>
                <a:cxn ang="0">
                  <a:pos x="16" y="578"/>
                </a:cxn>
                <a:cxn ang="0">
                  <a:pos x="32" y="536"/>
                </a:cxn>
                <a:cxn ang="0">
                  <a:pos x="62" y="502"/>
                </a:cxn>
                <a:cxn ang="0">
                  <a:pos x="94" y="484"/>
                </a:cxn>
                <a:cxn ang="0">
                  <a:pos x="146" y="450"/>
                </a:cxn>
                <a:cxn ang="0">
                  <a:pos x="180" y="400"/>
                </a:cxn>
                <a:cxn ang="0">
                  <a:pos x="200" y="358"/>
                </a:cxn>
                <a:cxn ang="0">
                  <a:pos x="214" y="316"/>
                </a:cxn>
                <a:cxn ang="0">
                  <a:pos x="250" y="48"/>
                </a:cxn>
                <a:cxn ang="0">
                  <a:pos x="298" y="118"/>
                </a:cxn>
                <a:cxn ang="0">
                  <a:pos x="300" y="192"/>
                </a:cxn>
                <a:cxn ang="0">
                  <a:pos x="286" y="224"/>
                </a:cxn>
                <a:cxn ang="0">
                  <a:pos x="296" y="266"/>
                </a:cxn>
                <a:cxn ang="0">
                  <a:pos x="322" y="302"/>
                </a:cxn>
                <a:cxn ang="0">
                  <a:pos x="302" y="354"/>
                </a:cxn>
                <a:cxn ang="0">
                  <a:pos x="338" y="364"/>
                </a:cxn>
                <a:cxn ang="0">
                  <a:pos x="372" y="318"/>
                </a:cxn>
                <a:cxn ang="0">
                  <a:pos x="396" y="262"/>
                </a:cxn>
                <a:cxn ang="0">
                  <a:pos x="430" y="244"/>
                </a:cxn>
                <a:cxn ang="0">
                  <a:pos x="448" y="204"/>
                </a:cxn>
                <a:cxn ang="0">
                  <a:pos x="446" y="144"/>
                </a:cxn>
                <a:cxn ang="0">
                  <a:pos x="400" y="172"/>
                </a:cxn>
                <a:cxn ang="0">
                  <a:pos x="344" y="146"/>
                </a:cxn>
                <a:cxn ang="0">
                  <a:pos x="322" y="110"/>
                </a:cxn>
                <a:cxn ang="0">
                  <a:pos x="294" y="42"/>
                </a:cxn>
                <a:cxn ang="0">
                  <a:pos x="246" y="0"/>
                </a:cxn>
                <a:cxn ang="0">
                  <a:pos x="250" y="48"/>
                </a:cxn>
              </a:cxnLst>
              <a:rect l="0" t="0" r="r" b="b"/>
              <a:pathLst>
                <a:path w="462" h="638">
                  <a:moveTo>
                    <a:pt x="228" y="308"/>
                  </a:moveTo>
                  <a:lnTo>
                    <a:pt x="246" y="328"/>
                  </a:lnTo>
                  <a:lnTo>
                    <a:pt x="252" y="342"/>
                  </a:lnTo>
                  <a:lnTo>
                    <a:pt x="280" y="342"/>
                  </a:lnTo>
                  <a:lnTo>
                    <a:pt x="276" y="374"/>
                  </a:lnTo>
                  <a:lnTo>
                    <a:pt x="264" y="410"/>
                  </a:lnTo>
                  <a:lnTo>
                    <a:pt x="244" y="436"/>
                  </a:lnTo>
                  <a:lnTo>
                    <a:pt x="256" y="450"/>
                  </a:lnTo>
                  <a:lnTo>
                    <a:pt x="256" y="474"/>
                  </a:lnTo>
                  <a:lnTo>
                    <a:pt x="224" y="476"/>
                  </a:lnTo>
                  <a:lnTo>
                    <a:pt x="194" y="486"/>
                  </a:lnTo>
                  <a:lnTo>
                    <a:pt x="182" y="530"/>
                  </a:lnTo>
                  <a:lnTo>
                    <a:pt x="176" y="566"/>
                  </a:lnTo>
                  <a:lnTo>
                    <a:pt x="144" y="612"/>
                  </a:lnTo>
                  <a:lnTo>
                    <a:pt x="130" y="612"/>
                  </a:lnTo>
                  <a:lnTo>
                    <a:pt x="116" y="632"/>
                  </a:lnTo>
                  <a:lnTo>
                    <a:pt x="82" y="638"/>
                  </a:lnTo>
                  <a:lnTo>
                    <a:pt x="76" y="622"/>
                  </a:lnTo>
                  <a:lnTo>
                    <a:pt x="58" y="612"/>
                  </a:lnTo>
                  <a:lnTo>
                    <a:pt x="56" y="588"/>
                  </a:lnTo>
                  <a:lnTo>
                    <a:pt x="32" y="612"/>
                  </a:lnTo>
                  <a:lnTo>
                    <a:pt x="8" y="608"/>
                  </a:lnTo>
                  <a:lnTo>
                    <a:pt x="0" y="594"/>
                  </a:lnTo>
                  <a:lnTo>
                    <a:pt x="16" y="578"/>
                  </a:lnTo>
                  <a:lnTo>
                    <a:pt x="16" y="556"/>
                  </a:lnTo>
                  <a:lnTo>
                    <a:pt x="32" y="536"/>
                  </a:lnTo>
                  <a:lnTo>
                    <a:pt x="60" y="518"/>
                  </a:lnTo>
                  <a:lnTo>
                    <a:pt x="62" y="502"/>
                  </a:lnTo>
                  <a:lnTo>
                    <a:pt x="76" y="490"/>
                  </a:lnTo>
                  <a:lnTo>
                    <a:pt x="94" y="484"/>
                  </a:lnTo>
                  <a:lnTo>
                    <a:pt x="130" y="452"/>
                  </a:lnTo>
                  <a:lnTo>
                    <a:pt x="146" y="450"/>
                  </a:lnTo>
                  <a:lnTo>
                    <a:pt x="162" y="430"/>
                  </a:lnTo>
                  <a:lnTo>
                    <a:pt x="180" y="400"/>
                  </a:lnTo>
                  <a:lnTo>
                    <a:pt x="186" y="370"/>
                  </a:lnTo>
                  <a:lnTo>
                    <a:pt x="200" y="358"/>
                  </a:lnTo>
                  <a:lnTo>
                    <a:pt x="214" y="332"/>
                  </a:lnTo>
                  <a:lnTo>
                    <a:pt x="214" y="316"/>
                  </a:lnTo>
                  <a:lnTo>
                    <a:pt x="228" y="308"/>
                  </a:lnTo>
                  <a:close/>
                  <a:moveTo>
                    <a:pt x="250" y="48"/>
                  </a:moveTo>
                  <a:lnTo>
                    <a:pt x="272" y="70"/>
                  </a:lnTo>
                  <a:lnTo>
                    <a:pt x="298" y="118"/>
                  </a:lnTo>
                  <a:lnTo>
                    <a:pt x="310" y="152"/>
                  </a:lnTo>
                  <a:lnTo>
                    <a:pt x="300" y="192"/>
                  </a:lnTo>
                  <a:lnTo>
                    <a:pt x="296" y="220"/>
                  </a:lnTo>
                  <a:lnTo>
                    <a:pt x="286" y="224"/>
                  </a:lnTo>
                  <a:lnTo>
                    <a:pt x="274" y="244"/>
                  </a:lnTo>
                  <a:lnTo>
                    <a:pt x="296" y="266"/>
                  </a:lnTo>
                  <a:lnTo>
                    <a:pt x="316" y="270"/>
                  </a:lnTo>
                  <a:lnTo>
                    <a:pt x="322" y="302"/>
                  </a:lnTo>
                  <a:lnTo>
                    <a:pt x="312" y="328"/>
                  </a:lnTo>
                  <a:lnTo>
                    <a:pt x="302" y="354"/>
                  </a:lnTo>
                  <a:lnTo>
                    <a:pt x="320" y="356"/>
                  </a:lnTo>
                  <a:lnTo>
                    <a:pt x="338" y="364"/>
                  </a:lnTo>
                  <a:lnTo>
                    <a:pt x="358" y="346"/>
                  </a:lnTo>
                  <a:lnTo>
                    <a:pt x="372" y="318"/>
                  </a:lnTo>
                  <a:lnTo>
                    <a:pt x="386" y="288"/>
                  </a:lnTo>
                  <a:lnTo>
                    <a:pt x="396" y="262"/>
                  </a:lnTo>
                  <a:lnTo>
                    <a:pt x="406" y="240"/>
                  </a:lnTo>
                  <a:lnTo>
                    <a:pt x="430" y="244"/>
                  </a:lnTo>
                  <a:lnTo>
                    <a:pt x="440" y="236"/>
                  </a:lnTo>
                  <a:lnTo>
                    <a:pt x="448" y="204"/>
                  </a:lnTo>
                  <a:lnTo>
                    <a:pt x="462" y="154"/>
                  </a:lnTo>
                  <a:lnTo>
                    <a:pt x="446" y="144"/>
                  </a:lnTo>
                  <a:lnTo>
                    <a:pt x="428" y="160"/>
                  </a:lnTo>
                  <a:lnTo>
                    <a:pt x="400" y="172"/>
                  </a:lnTo>
                  <a:lnTo>
                    <a:pt x="362" y="162"/>
                  </a:lnTo>
                  <a:lnTo>
                    <a:pt x="344" y="146"/>
                  </a:lnTo>
                  <a:lnTo>
                    <a:pt x="340" y="120"/>
                  </a:lnTo>
                  <a:lnTo>
                    <a:pt x="322" y="110"/>
                  </a:lnTo>
                  <a:lnTo>
                    <a:pt x="312" y="92"/>
                  </a:lnTo>
                  <a:lnTo>
                    <a:pt x="294" y="42"/>
                  </a:lnTo>
                  <a:lnTo>
                    <a:pt x="258" y="24"/>
                  </a:lnTo>
                  <a:lnTo>
                    <a:pt x="246" y="0"/>
                  </a:lnTo>
                  <a:lnTo>
                    <a:pt x="236" y="8"/>
                  </a:lnTo>
                  <a:lnTo>
                    <a:pt x="250" y="4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7" name="Nicaragua">
              <a:extLst>
                <a:ext uri="{FF2B5EF4-FFF2-40B4-BE49-F238E27FC236}">
                  <a16:creationId xmlns="" xmlns:a16="http://schemas.microsoft.com/office/drawing/2014/main" id="{64ADCE11-A9CD-4EFD-9908-56D45D93EF80}"/>
                </a:ext>
              </a:extLst>
            </p:cNvPr>
            <p:cNvSpPr>
              <a:spLocks/>
            </p:cNvSpPr>
            <p:nvPr/>
          </p:nvSpPr>
          <p:spPr bwMode="gray">
            <a:xfrm>
              <a:off x="2987708" y="4141840"/>
              <a:ext cx="138613" cy="145525"/>
            </a:xfrm>
            <a:custGeom>
              <a:avLst/>
              <a:gdLst/>
              <a:ahLst/>
              <a:cxnLst>
                <a:cxn ang="0">
                  <a:pos x="50" y="140"/>
                </a:cxn>
                <a:cxn ang="0">
                  <a:pos x="66" y="152"/>
                </a:cxn>
                <a:cxn ang="0">
                  <a:pos x="74" y="162"/>
                </a:cxn>
                <a:cxn ang="0">
                  <a:pos x="98" y="160"/>
                </a:cxn>
                <a:cxn ang="0">
                  <a:pos x="116" y="158"/>
                </a:cxn>
                <a:cxn ang="0">
                  <a:pos x="136" y="178"/>
                </a:cxn>
                <a:cxn ang="0">
                  <a:pos x="142" y="176"/>
                </a:cxn>
                <a:cxn ang="0">
                  <a:pos x="150" y="168"/>
                </a:cxn>
                <a:cxn ang="0">
                  <a:pos x="146" y="150"/>
                </a:cxn>
                <a:cxn ang="0">
                  <a:pos x="150" y="144"/>
                </a:cxn>
                <a:cxn ang="0">
                  <a:pos x="150" y="112"/>
                </a:cxn>
                <a:cxn ang="0">
                  <a:pos x="156" y="108"/>
                </a:cxn>
                <a:cxn ang="0">
                  <a:pos x="158" y="94"/>
                </a:cxn>
                <a:cxn ang="0">
                  <a:pos x="158" y="72"/>
                </a:cxn>
                <a:cxn ang="0">
                  <a:pos x="158" y="62"/>
                </a:cxn>
                <a:cxn ang="0">
                  <a:pos x="162" y="48"/>
                </a:cxn>
                <a:cxn ang="0">
                  <a:pos x="170" y="40"/>
                </a:cxn>
                <a:cxn ang="0">
                  <a:pos x="170" y="16"/>
                </a:cxn>
                <a:cxn ang="0">
                  <a:pos x="166" y="6"/>
                </a:cxn>
                <a:cxn ang="0">
                  <a:pos x="158" y="0"/>
                </a:cxn>
                <a:cxn ang="0">
                  <a:pos x="146" y="4"/>
                </a:cxn>
                <a:cxn ang="0">
                  <a:pos x="134" y="18"/>
                </a:cxn>
                <a:cxn ang="0">
                  <a:pos x="92" y="20"/>
                </a:cxn>
                <a:cxn ang="0">
                  <a:pos x="78" y="36"/>
                </a:cxn>
                <a:cxn ang="0">
                  <a:pos x="46" y="48"/>
                </a:cxn>
                <a:cxn ang="0">
                  <a:pos x="20" y="52"/>
                </a:cxn>
                <a:cxn ang="0">
                  <a:pos x="16" y="74"/>
                </a:cxn>
                <a:cxn ang="0">
                  <a:pos x="0" y="94"/>
                </a:cxn>
                <a:cxn ang="0">
                  <a:pos x="16" y="106"/>
                </a:cxn>
                <a:cxn ang="0">
                  <a:pos x="22" y="114"/>
                </a:cxn>
                <a:cxn ang="0">
                  <a:pos x="30" y="114"/>
                </a:cxn>
                <a:cxn ang="0">
                  <a:pos x="50" y="140"/>
                </a:cxn>
              </a:cxnLst>
              <a:rect l="0" t="0" r="r" b="b"/>
              <a:pathLst>
                <a:path w="170" h="178">
                  <a:moveTo>
                    <a:pt x="50" y="140"/>
                  </a:moveTo>
                  <a:lnTo>
                    <a:pt x="66" y="152"/>
                  </a:lnTo>
                  <a:lnTo>
                    <a:pt x="74" y="162"/>
                  </a:lnTo>
                  <a:lnTo>
                    <a:pt x="98" y="160"/>
                  </a:lnTo>
                  <a:lnTo>
                    <a:pt x="116" y="158"/>
                  </a:lnTo>
                  <a:lnTo>
                    <a:pt x="136" y="178"/>
                  </a:lnTo>
                  <a:lnTo>
                    <a:pt x="142" y="176"/>
                  </a:lnTo>
                  <a:lnTo>
                    <a:pt x="150" y="168"/>
                  </a:lnTo>
                  <a:lnTo>
                    <a:pt x="146" y="150"/>
                  </a:lnTo>
                  <a:lnTo>
                    <a:pt x="150" y="144"/>
                  </a:lnTo>
                  <a:lnTo>
                    <a:pt x="150" y="112"/>
                  </a:lnTo>
                  <a:lnTo>
                    <a:pt x="156" y="108"/>
                  </a:lnTo>
                  <a:lnTo>
                    <a:pt x="158" y="94"/>
                  </a:lnTo>
                  <a:lnTo>
                    <a:pt x="158" y="72"/>
                  </a:lnTo>
                  <a:lnTo>
                    <a:pt x="158" y="62"/>
                  </a:lnTo>
                  <a:lnTo>
                    <a:pt x="162" y="48"/>
                  </a:lnTo>
                  <a:lnTo>
                    <a:pt x="170" y="40"/>
                  </a:lnTo>
                  <a:lnTo>
                    <a:pt x="170" y="16"/>
                  </a:lnTo>
                  <a:lnTo>
                    <a:pt x="166" y="6"/>
                  </a:lnTo>
                  <a:lnTo>
                    <a:pt x="158" y="0"/>
                  </a:lnTo>
                  <a:lnTo>
                    <a:pt x="146" y="4"/>
                  </a:lnTo>
                  <a:lnTo>
                    <a:pt x="134" y="18"/>
                  </a:lnTo>
                  <a:lnTo>
                    <a:pt x="92" y="20"/>
                  </a:lnTo>
                  <a:lnTo>
                    <a:pt x="78" y="36"/>
                  </a:lnTo>
                  <a:lnTo>
                    <a:pt x="46" y="48"/>
                  </a:lnTo>
                  <a:lnTo>
                    <a:pt x="20" y="52"/>
                  </a:lnTo>
                  <a:lnTo>
                    <a:pt x="16" y="74"/>
                  </a:lnTo>
                  <a:lnTo>
                    <a:pt x="0" y="94"/>
                  </a:lnTo>
                  <a:lnTo>
                    <a:pt x="16" y="106"/>
                  </a:lnTo>
                  <a:lnTo>
                    <a:pt x="22" y="114"/>
                  </a:lnTo>
                  <a:lnTo>
                    <a:pt x="30" y="114"/>
                  </a:lnTo>
                  <a:lnTo>
                    <a:pt x="50" y="1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8" name="Niger">
              <a:extLst>
                <a:ext uri="{FF2B5EF4-FFF2-40B4-BE49-F238E27FC236}">
                  <a16:creationId xmlns="" xmlns:a16="http://schemas.microsoft.com/office/drawing/2014/main" id="{36E1CAC7-BD21-492A-9E90-CE22C3C529B5}"/>
                </a:ext>
              </a:extLst>
            </p:cNvPr>
            <p:cNvSpPr>
              <a:spLocks/>
            </p:cNvSpPr>
            <p:nvPr/>
          </p:nvSpPr>
          <p:spPr bwMode="gray">
            <a:xfrm>
              <a:off x="5816595" y="3793759"/>
              <a:ext cx="484171" cy="389378"/>
            </a:xfrm>
            <a:custGeom>
              <a:avLst/>
              <a:gdLst/>
              <a:ahLst/>
              <a:cxnLst>
                <a:cxn ang="0">
                  <a:pos x="126" y="464"/>
                </a:cxn>
                <a:cxn ang="0">
                  <a:pos x="90" y="448"/>
                </a:cxn>
                <a:cxn ang="0">
                  <a:pos x="80" y="450"/>
                </a:cxn>
                <a:cxn ang="0">
                  <a:pos x="72" y="474"/>
                </a:cxn>
                <a:cxn ang="0">
                  <a:pos x="60" y="458"/>
                </a:cxn>
                <a:cxn ang="0">
                  <a:pos x="62" y="448"/>
                </a:cxn>
                <a:cxn ang="0">
                  <a:pos x="66" y="436"/>
                </a:cxn>
                <a:cxn ang="0">
                  <a:pos x="54" y="428"/>
                </a:cxn>
                <a:cxn ang="0">
                  <a:pos x="50" y="434"/>
                </a:cxn>
                <a:cxn ang="0">
                  <a:pos x="24" y="424"/>
                </a:cxn>
                <a:cxn ang="0">
                  <a:pos x="24" y="410"/>
                </a:cxn>
                <a:cxn ang="0">
                  <a:pos x="0" y="384"/>
                </a:cxn>
                <a:cxn ang="0">
                  <a:pos x="0" y="342"/>
                </a:cxn>
                <a:cxn ang="0">
                  <a:pos x="18" y="344"/>
                </a:cxn>
                <a:cxn ang="0">
                  <a:pos x="32" y="332"/>
                </a:cxn>
                <a:cxn ang="0">
                  <a:pos x="64" y="332"/>
                </a:cxn>
                <a:cxn ang="0">
                  <a:pos x="80" y="324"/>
                </a:cxn>
                <a:cxn ang="0">
                  <a:pos x="104" y="318"/>
                </a:cxn>
                <a:cxn ang="0">
                  <a:pos x="128" y="322"/>
                </a:cxn>
                <a:cxn ang="0">
                  <a:pos x="148" y="290"/>
                </a:cxn>
                <a:cxn ang="0">
                  <a:pos x="148" y="176"/>
                </a:cxn>
                <a:cxn ang="0">
                  <a:pos x="236" y="142"/>
                </a:cxn>
                <a:cxn ang="0">
                  <a:pos x="456" y="0"/>
                </a:cxn>
                <a:cxn ang="0">
                  <a:pos x="506" y="10"/>
                </a:cxn>
                <a:cxn ang="0">
                  <a:pos x="526" y="26"/>
                </a:cxn>
                <a:cxn ang="0">
                  <a:pos x="558" y="16"/>
                </a:cxn>
                <a:cxn ang="0">
                  <a:pos x="576" y="48"/>
                </a:cxn>
                <a:cxn ang="0">
                  <a:pos x="572" y="88"/>
                </a:cxn>
                <a:cxn ang="0">
                  <a:pos x="596" y="122"/>
                </a:cxn>
                <a:cxn ang="0">
                  <a:pos x="574" y="152"/>
                </a:cxn>
                <a:cxn ang="0">
                  <a:pos x="564" y="282"/>
                </a:cxn>
                <a:cxn ang="0">
                  <a:pos x="492" y="362"/>
                </a:cxn>
                <a:cxn ang="0">
                  <a:pos x="498" y="386"/>
                </a:cxn>
                <a:cxn ang="0">
                  <a:pos x="456" y="418"/>
                </a:cxn>
                <a:cxn ang="0">
                  <a:pos x="424" y="404"/>
                </a:cxn>
                <a:cxn ang="0">
                  <a:pos x="398" y="404"/>
                </a:cxn>
                <a:cxn ang="0">
                  <a:pos x="368" y="422"/>
                </a:cxn>
                <a:cxn ang="0">
                  <a:pos x="340" y="422"/>
                </a:cxn>
                <a:cxn ang="0">
                  <a:pos x="320" y="404"/>
                </a:cxn>
                <a:cxn ang="0">
                  <a:pos x="270" y="412"/>
                </a:cxn>
                <a:cxn ang="0">
                  <a:pos x="238" y="388"/>
                </a:cxn>
                <a:cxn ang="0">
                  <a:pos x="192" y="404"/>
                </a:cxn>
                <a:cxn ang="0">
                  <a:pos x="168" y="398"/>
                </a:cxn>
                <a:cxn ang="0">
                  <a:pos x="150" y="408"/>
                </a:cxn>
                <a:cxn ang="0">
                  <a:pos x="148" y="430"/>
                </a:cxn>
                <a:cxn ang="0">
                  <a:pos x="130" y="448"/>
                </a:cxn>
                <a:cxn ang="0">
                  <a:pos x="126" y="464"/>
                </a:cxn>
              </a:cxnLst>
              <a:rect l="0" t="0" r="r" b="b"/>
              <a:pathLst>
                <a:path w="596" h="474">
                  <a:moveTo>
                    <a:pt x="126" y="464"/>
                  </a:moveTo>
                  <a:lnTo>
                    <a:pt x="90" y="448"/>
                  </a:lnTo>
                  <a:lnTo>
                    <a:pt x="80" y="450"/>
                  </a:lnTo>
                  <a:lnTo>
                    <a:pt x="72" y="474"/>
                  </a:lnTo>
                  <a:lnTo>
                    <a:pt x="60" y="458"/>
                  </a:lnTo>
                  <a:lnTo>
                    <a:pt x="62" y="448"/>
                  </a:lnTo>
                  <a:lnTo>
                    <a:pt x="66" y="436"/>
                  </a:lnTo>
                  <a:lnTo>
                    <a:pt x="54" y="428"/>
                  </a:lnTo>
                  <a:lnTo>
                    <a:pt x="50" y="434"/>
                  </a:lnTo>
                  <a:lnTo>
                    <a:pt x="24" y="424"/>
                  </a:lnTo>
                  <a:lnTo>
                    <a:pt x="24" y="410"/>
                  </a:lnTo>
                  <a:lnTo>
                    <a:pt x="0" y="384"/>
                  </a:lnTo>
                  <a:lnTo>
                    <a:pt x="0" y="342"/>
                  </a:lnTo>
                  <a:lnTo>
                    <a:pt x="18" y="344"/>
                  </a:lnTo>
                  <a:lnTo>
                    <a:pt x="32" y="332"/>
                  </a:lnTo>
                  <a:lnTo>
                    <a:pt x="64" y="332"/>
                  </a:lnTo>
                  <a:lnTo>
                    <a:pt x="80" y="324"/>
                  </a:lnTo>
                  <a:lnTo>
                    <a:pt x="104" y="318"/>
                  </a:lnTo>
                  <a:lnTo>
                    <a:pt x="128" y="322"/>
                  </a:lnTo>
                  <a:lnTo>
                    <a:pt x="148" y="290"/>
                  </a:lnTo>
                  <a:lnTo>
                    <a:pt x="148" y="176"/>
                  </a:lnTo>
                  <a:lnTo>
                    <a:pt x="236" y="142"/>
                  </a:lnTo>
                  <a:lnTo>
                    <a:pt x="456" y="0"/>
                  </a:lnTo>
                  <a:lnTo>
                    <a:pt x="506" y="10"/>
                  </a:lnTo>
                  <a:lnTo>
                    <a:pt x="526" y="26"/>
                  </a:lnTo>
                  <a:lnTo>
                    <a:pt x="558" y="16"/>
                  </a:lnTo>
                  <a:lnTo>
                    <a:pt x="576" y="48"/>
                  </a:lnTo>
                  <a:lnTo>
                    <a:pt x="572" y="88"/>
                  </a:lnTo>
                  <a:lnTo>
                    <a:pt x="596" y="122"/>
                  </a:lnTo>
                  <a:lnTo>
                    <a:pt x="574" y="152"/>
                  </a:lnTo>
                  <a:lnTo>
                    <a:pt x="564" y="282"/>
                  </a:lnTo>
                  <a:lnTo>
                    <a:pt x="492" y="362"/>
                  </a:lnTo>
                  <a:lnTo>
                    <a:pt x="498" y="386"/>
                  </a:lnTo>
                  <a:lnTo>
                    <a:pt x="456" y="418"/>
                  </a:lnTo>
                  <a:lnTo>
                    <a:pt x="424" y="404"/>
                  </a:lnTo>
                  <a:lnTo>
                    <a:pt x="398" y="404"/>
                  </a:lnTo>
                  <a:lnTo>
                    <a:pt x="368" y="422"/>
                  </a:lnTo>
                  <a:lnTo>
                    <a:pt x="340" y="422"/>
                  </a:lnTo>
                  <a:lnTo>
                    <a:pt x="320" y="404"/>
                  </a:lnTo>
                  <a:lnTo>
                    <a:pt x="270" y="412"/>
                  </a:lnTo>
                  <a:lnTo>
                    <a:pt x="238" y="388"/>
                  </a:lnTo>
                  <a:lnTo>
                    <a:pt x="192" y="404"/>
                  </a:lnTo>
                  <a:lnTo>
                    <a:pt x="168" y="398"/>
                  </a:lnTo>
                  <a:lnTo>
                    <a:pt x="150" y="408"/>
                  </a:lnTo>
                  <a:lnTo>
                    <a:pt x="148" y="430"/>
                  </a:lnTo>
                  <a:lnTo>
                    <a:pt x="130" y="448"/>
                  </a:lnTo>
                  <a:lnTo>
                    <a:pt x="126" y="4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9" name="Nigeria">
              <a:extLst>
                <a:ext uri="{FF2B5EF4-FFF2-40B4-BE49-F238E27FC236}">
                  <a16:creationId xmlns="" xmlns:a16="http://schemas.microsoft.com/office/drawing/2014/main" id="{8E1A1913-BD6E-48C3-915B-C678AA64BEA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0546" y="4110377"/>
              <a:ext cx="355319" cy="314649"/>
            </a:xfrm>
            <a:custGeom>
              <a:avLst/>
              <a:gdLst/>
              <a:ahLst/>
              <a:cxnLst>
                <a:cxn ang="0">
                  <a:pos x="8" y="301"/>
                </a:cxn>
                <a:cxn ang="0">
                  <a:pos x="8" y="279"/>
                </a:cxn>
                <a:cxn ang="0">
                  <a:pos x="0" y="265"/>
                </a:cxn>
                <a:cxn ang="0">
                  <a:pos x="0" y="200"/>
                </a:cxn>
                <a:cxn ang="0">
                  <a:pos x="10" y="198"/>
                </a:cxn>
                <a:cxn ang="0">
                  <a:pos x="20" y="182"/>
                </a:cxn>
                <a:cxn ang="0">
                  <a:pos x="34" y="150"/>
                </a:cxn>
                <a:cxn ang="0">
                  <a:pos x="34" y="118"/>
                </a:cxn>
                <a:cxn ang="0">
                  <a:pos x="24" y="78"/>
                </a:cxn>
                <a:cxn ang="0">
                  <a:pos x="28" y="62"/>
                </a:cxn>
                <a:cxn ang="0">
                  <a:pos x="46" y="44"/>
                </a:cxn>
                <a:cxn ang="0">
                  <a:pos x="48" y="22"/>
                </a:cxn>
                <a:cxn ang="0">
                  <a:pos x="66" y="12"/>
                </a:cxn>
                <a:cxn ang="0">
                  <a:pos x="90" y="18"/>
                </a:cxn>
                <a:cxn ang="0">
                  <a:pos x="136" y="2"/>
                </a:cxn>
                <a:cxn ang="0">
                  <a:pos x="168" y="26"/>
                </a:cxn>
                <a:cxn ang="0">
                  <a:pos x="218" y="18"/>
                </a:cxn>
                <a:cxn ang="0">
                  <a:pos x="238" y="36"/>
                </a:cxn>
                <a:cxn ang="0">
                  <a:pos x="266" y="36"/>
                </a:cxn>
                <a:cxn ang="0">
                  <a:pos x="296" y="18"/>
                </a:cxn>
                <a:cxn ang="0">
                  <a:pos x="322" y="18"/>
                </a:cxn>
                <a:cxn ang="0">
                  <a:pos x="354" y="32"/>
                </a:cxn>
                <a:cxn ang="0">
                  <a:pos x="396" y="0"/>
                </a:cxn>
                <a:cxn ang="0">
                  <a:pos x="424" y="48"/>
                </a:cxn>
                <a:cxn ang="0">
                  <a:pos x="424" y="62"/>
                </a:cxn>
                <a:cxn ang="0">
                  <a:pos x="438" y="86"/>
                </a:cxn>
                <a:cxn ang="0">
                  <a:pos x="438" y="104"/>
                </a:cxn>
                <a:cxn ang="0">
                  <a:pos x="424" y="110"/>
                </a:cxn>
                <a:cxn ang="0">
                  <a:pos x="408" y="138"/>
                </a:cxn>
                <a:cxn ang="0">
                  <a:pos x="406" y="158"/>
                </a:cxn>
                <a:cxn ang="0">
                  <a:pos x="380" y="184"/>
                </a:cxn>
                <a:cxn ang="0">
                  <a:pos x="376" y="217"/>
                </a:cxn>
                <a:cxn ang="0">
                  <a:pos x="356" y="237"/>
                </a:cxn>
                <a:cxn ang="0">
                  <a:pos x="356" y="253"/>
                </a:cxn>
                <a:cxn ang="0">
                  <a:pos x="324" y="297"/>
                </a:cxn>
                <a:cxn ang="0">
                  <a:pos x="290" y="287"/>
                </a:cxn>
                <a:cxn ang="0">
                  <a:pos x="274" y="289"/>
                </a:cxn>
                <a:cxn ang="0">
                  <a:pos x="236" y="325"/>
                </a:cxn>
                <a:cxn ang="0">
                  <a:pos x="236" y="345"/>
                </a:cxn>
                <a:cxn ang="0">
                  <a:pos x="228" y="355"/>
                </a:cxn>
                <a:cxn ang="0">
                  <a:pos x="216" y="359"/>
                </a:cxn>
                <a:cxn ang="0">
                  <a:pos x="212" y="373"/>
                </a:cxn>
                <a:cxn ang="0">
                  <a:pos x="194" y="371"/>
                </a:cxn>
                <a:cxn ang="0">
                  <a:pos x="164" y="367"/>
                </a:cxn>
                <a:cxn ang="0">
                  <a:pos x="160" y="377"/>
                </a:cxn>
                <a:cxn ang="0">
                  <a:pos x="150" y="383"/>
                </a:cxn>
                <a:cxn ang="0">
                  <a:pos x="126" y="385"/>
                </a:cxn>
                <a:cxn ang="0">
                  <a:pos x="110" y="375"/>
                </a:cxn>
                <a:cxn ang="0">
                  <a:pos x="94" y="347"/>
                </a:cxn>
                <a:cxn ang="0">
                  <a:pos x="52" y="305"/>
                </a:cxn>
                <a:cxn ang="0">
                  <a:pos x="44" y="299"/>
                </a:cxn>
                <a:cxn ang="0">
                  <a:pos x="36" y="295"/>
                </a:cxn>
                <a:cxn ang="0">
                  <a:pos x="24" y="301"/>
                </a:cxn>
                <a:cxn ang="0">
                  <a:pos x="8" y="301"/>
                </a:cxn>
              </a:cxnLst>
              <a:rect l="0" t="0" r="r" b="b"/>
              <a:pathLst>
                <a:path w="438" h="385">
                  <a:moveTo>
                    <a:pt x="8" y="301"/>
                  </a:moveTo>
                  <a:lnTo>
                    <a:pt x="8" y="279"/>
                  </a:lnTo>
                  <a:lnTo>
                    <a:pt x="0" y="265"/>
                  </a:lnTo>
                  <a:lnTo>
                    <a:pt x="0" y="200"/>
                  </a:lnTo>
                  <a:lnTo>
                    <a:pt x="10" y="198"/>
                  </a:lnTo>
                  <a:lnTo>
                    <a:pt x="20" y="182"/>
                  </a:lnTo>
                  <a:lnTo>
                    <a:pt x="34" y="150"/>
                  </a:lnTo>
                  <a:lnTo>
                    <a:pt x="34" y="118"/>
                  </a:lnTo>
                  <a:lnTo>
                    <a:pt x="24" y="78"/>
                  </a:lnTo>
                  <a:lnTo>
                    <a:pt x="28" y="62"/>
                  </a:lnTo>
                  <a:lnTo>
                    <a:pt x="46" y="44"/>
                  </a:lnTo>
                  <a:lnTo>
                    <a:pt x="48" y="22"/>
                  </a:lnTo>
                  <a:lnTo>
                    <a:pt x="66" y="12"/>
                  </a:lnTo>
                  <a:lnTo>
                    <a:pt x="90" y="18"/>
                  </a:lnTo>
                  <a:lnTo>
                    <a:pt x="136" y="2"/>
                  </a:lnTo>
                  <a:lnTo>
                    <a:pt x="168" y="26"/>
                  </a:lnTo>
                  <a:lnTo>
                    <a:pt x="218" y="18"/>
                  </a:lnTo>
                  <a:lnTo>
                    <a:pt x="238" y="36"/>
                  </a:lnTo>
                  <a:lnTo>
                    <a:pt x="266" y="36"/>
                  </a:lnTo>
                  <a:lnTo>
                    <a:pt x="296" y="18"/>
                  </a:lnTo>
                  <a:lnTo>
                    <a:pt x="322" y="18"/>
                  </a:lnTo>
                  <a:lnTo>
                    <a:pt x="354" y="32"/>
                  </a:lnTo>
                  <a:lnTo>
                    <a:pt x="396" y="0"/>
                  </a:lnTo>
                  <a:lnTo>
                    <a:pt x="424" y="48"/>
                  </a:lnTo>
                  <a:lnTo>
                    <a:pt x="424" y="62"/>
                  </a:lnTo>
                  <a:lnTo>
                    <a:pt x="438" y="86"/>
                  </a:lnTo>
                  <a:lnTo>
                    <a:pt x="438" y="104"/>
                  </a:lnTo>
                  <a:lnTo>
                    <a:pt x="424" y="110"/>
                  </a:lnTo>
                  <a:lnTo>
                    <a:pt x="408" y="138"/>
                  </a:lnTo>
                  <a:lnTo>
                    <a:pt x="406" y="158"/>
                  </a:lnTo>
                  <a:lnTo>
                    <a:pt x="380" y="184"/>
                  </a:lnTo>
                  <a:lnTo>
                    <a:pt x="376" y="217"/>
                  </a:lnTo>
                  <a:lnTo>
                    <a:pt x="356" y="237"/>
                  </a:lnTo>
                  <a:lnTo>
                    <a:pt x="356" y="253"/>
                  </a:lnTo>
                  <a:lnTo>
                    <a:pt x="324" y="297"/>
                  </a:lnTo>
                  <a:lnTo>
                    <a:pt x="290" y="287"/>
                  </a:lnTo>
                  <a:lnTo>
                    <a:pt x="274" y="289"/>
                  </a:lnTo>
                  <a:lnTo>
                    <a:pt x="236" y="325"/>
                  </a:lnTo>
                  <a:lnTo>
                    <a:pt x="236" y="345"/>
                  </a:lnTo>
                  <a:lnTo>
                    <a:pt x="228" y="355"/>
                  </a:lnTo>
                  <a:lnTo>
                    <a:pt x="216" y="359"/>
                  </a:lnTo>
                  <a:lnTo>
                    <a:pt x="212" y="373"/>
                  </a:lnTo>
                  <a:lnTo>
                    <a:pt x="194" y="371"/>
                  </a:lnTo>
                  <a:lnTo>
                    <a:pt x="164" y="367"/>
                  </a:lnTo>
                  <a:lnTo>
                    <a:pt x="160" y="377"/>
                  </a:lnTo>
                  <a:lnTo>
                    <a:pt x="150" y="383"/>
                  </a:lnTo>
                  <a:lnTo>
                    <a:pt x="126" y="385"/>
                  </a:lnTo>
                  <a:lnTo>
                    <a:pt x="110" y="375"/>
                  </a:lnTo>
                  <a:lnTo>
                    <a:pt x="94" y="347"/>
                  </a:lnTo>
                  <a:lnTo>
                    <a:pt x="52" y="305"/>
                  </a:lnTo>
                  <a:lnTo>
                    <a:pt x="44" y="299"/>
                  </a:lnTo>
                  <a:lnTo>
                    <a:pt x="36" y="295"/>
                  </a:lnTo>
                  <a:lnTo>
                    <a:pt x="24" y="301"/>
                  </a:lnTo>
                  <a:lnTo>
                    <a:pt x="8" y="30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0" name="North Korea">
              <a:extLst>
                <a:ext uri="{FF2B5EF4-FFF2-40B4-BE49-F238E27FC236}">
                  <a16:creationId xmlns="" xmlns:a16="http://schemas.microsoft.com/office/drawing/2014/main" id="{53ACE661-91C0-44EC-BC56-AD4F9052F5EA}"/>
                </a:ext>
              </a:extLst>
            </p:cNvPr>
            <p:cNvSpPr>
              <a:spLocks/>
            </p:cNvSpPr>
            <p:nvPr/>
          </p:nvSpPr>
          <p:spPr bwMode="gray">
            <a:xfrm>
              <a:off x="9623588" y="3044501"/>
              <a:ext cx="206944" cy="224188"/>
            </a:xfrm>
            <a:custGeom>
              <a:avLst/>
              <a:gdLst/>
              <a:ahLst/>
              <a:cxnLst>
                <a:cxn ang="0">
                  <a:pos x="94" y="260"/>
                </a:cxn>
                <a:cxn ang="0">
                  <a:pos x="76" y="258"/>
                </a:cxn>
                <a:cxn ang="0">
                  <a:pos x="68" y="272"/>
                </a:cxn>
                <a:cxn ang="0">
                  <a:pos x="54" y="274"/>
                </a:cxn>
                <a:cxn ang="0">
                  <a:pos x="52" y="262"/>
                </a:cxn>
                <a:cxn ang="0">
                  <a:pos x="38" y="260"/>
                </a:cxn>
                <a:cxn ang="0">
                  <a:pos x="28" y="250"/>
                </a:cxn>
                <a:cxn ang="0">
                  <a:pos x="40" y="228"/>
                </a:cxn>
                <a:cxn ang="0">
                  <a:pos x="56" y="224"/>
                </a:cxn>
                <a:cxn ang="0">
                  <a:pos x="52" y="210"/>
                </a:cxn>
                <a:cxn ang="0">
                  <a:pos x="62" y="174"/>
                </a:cxn>
                <a:cxn ang="0">
                  <a:pos x="28" y="174"/>
                </a:cxn>
                <a:cxn ang="0">
                  <a:pos x="18" y="178"/>
                </a:cxn>
                <a:cxn ang="0">
                  <a:pos x="0" y="164"/>
                </a:cxn>
                <a:cxn ang="0">
                  <a:pos x="36" y="130"/>
                </a:cxn>
                <a:cxn ang="0">
                  <a:pos x="48" y="132"/>
                </a:cxn>
                <a:cxn ang="0">
                  <a:pos x="60" y="122"/>
                </a:cxn>
                <a:cxn ang="0">
                  <a:pos x="78" y="118"/>
                </a:cxn>
                <a:cxn ang="0">
                  <a:pos x="102" y="72"/>
                </a:cxn>
                <a:cxn ang="0">
                  <a:pos x="124" y="64"/>
                </a:cxn>
                <a:cxn ang="0">
                  <a:pos x="140" y="78"/>
                </a:cxn>
                <a:cxn ang="0">
                  <a:pos x="164" y="84"/>
                </a:cxn>
                <a:cxn ang="0">
                  <a:pos x="170" y="70"/>
                </a:cxn>
                <a:cxn ang="0">
                  <a:pos x="162" y="50"/>
                </a:cxn>
                <a:cxn ang="0">
                  <a:pos x="184" y="42"/>
                </a:cxn>
                <a:cxn ang="0">
                  <a:pos x="198" y="18"/>
                </a:cxn>
                <a:cxn ang="0">
                  <a:pos x="214" y="12"/>
                </a:cxn>
                <a:cxn ang="0">
                  <a:pos x="222" y="0"/>
                </a:cxn>
                <a:cxn ang="0">
                  <a:pos x="248" y="10"/>
                </a:cxn>
                <a:cxn ang="0">
                  <a:pos x="254" y="26"/>
                </a:cxn>
                <a:cxn ang="0">
                  <a:pos x="234" y="46"/>
                </a:cxn>
                <a:cxn ang="0">
                  <a:pos x="216" y="56"/>
                </a:cxn>
                <a:cxn ang="0">
                  <a:pos x="212" y="76"/>
                </a:cxn>
                <a:cxn ang="0">
                  <a:pos x="220" y="88"/>
                </a:cxn>
                <a:cxn ang="0">
                  <a:pos x="214" y="114"/>
                </a:cxn>
                <a:cxn ang="0">
                  <a:pos x="190" y="144"/>
                </a:cxn>
                <a:cxn ang="0">
                  <a:pos x="174" y="152"/>
                </a:cxn>
                <a:cxn ang="0">
                  <a:pos x="152" y="154"/>
                </a:cxn>
                <a:cxn ang="0">
                  <a:pos x="138" y="174"/>
                </a:cxn>
                <a:cxn ang="0">
                  <a:pos x="130" y="176"/>
                </a:cxn>
                <a:cxn ang="0">
                  <a:pos x="128" y="198"/>
                </a:cxn>
                <a:cxn ang="0">
                  <a:pos x="152" y="214"/>
                </a:cxn>
                <a:cxn ang="0">
                  <a:pos x="162" y="220"/>
                </a:cxn>
                <a:cxn ang="0">
                  <a:pos x="170" y="236"/>
                </a:cxn>
                <a:cxn ang="0">
                  <a:pos x="158" y="242"/>
                </a:cxn>
                <a:cxn ang="0">
                  <a:pos x="144" y="250"/>
                </a:cxn>
                <a:cxn ang="0">
                  <a:pos x="120" y="246"/>
                </a:cxn>
                <a:cxn ang="0">
                  <a:pos x="94" y="260"/>
                </a:cxn>
              </a:cxnLst>
              <a:rect l="0" t="0" r="r" b="b"/>
              <a:pathLst>
                <a:path w="254" h="274">
                  <a:moveTo>
                    <a:pt x="94" y="260"/>
                  </a:moveTo>
                  <a:lnTo>
                    <a:pt x="76" y="258"/>
                  </a:lnTo>
                  <a:lnTo>
                    <a:pt x="68" y="272"/>
                  </a:lnTo>
                  <a:lnTo>
                    <a:pt x="54" y="274"/>
                  </a:lnTo>
                  <a:lnTo>
                    <a:pt x="52" y="262"/>
                  </a:lnTo>
                  <a:lnTo>
                    <a:pt x="38" y="260"/>
                  </a:lnTo>
                  <a:lnTo>
                    <a:pt x="28" y="250"/>
                  </a:lnTo>
                  <a:lnTo>
                    <a:pt x="40" y="228"/>
                  </a:lnTo>
                  <a:lnTo>
                    <a:pt x="56" y="224"/>
                  </a:lnTo>
                  <a:lnTo>
                    <a:pt x="52" y="210"/>
                  </a:lnTo>
                  <a:lnTo>
                    <a:pt x="62" y="174"/>
                  </a:lnTo>
                  <a:lnTo>
                    <a:pt x="28" y="174"/>
                  </a:lnTo>
                  <a:lnTo>
                    <a:pt x="18" y="178"/>
                  </a:lnTo>
                  <a:lnTo>
                    <a:pt x="0" y="164"/>
                  </a:lnTo>
                  <a:lnTo>
                    <a:pt x="36" y="130"/>
                  </a:lnTo>
                  <a:lnTo>
                    <a:pt x="48" y="132"/>
                  </a:lnTo>
                  <a:lnTo>
                    <a:pt x="60" y="122"/>
                  </a:lnTo>
                  <a:lnTo>
                    <a:pt x="78" y="118"/>
                  </a:lnTo>
                  <a:lnTo>
                    <a:pt x="102" y="72"/>
                  </a:lnTo>
                  <a:lnTo>
                    <a:pt x="124" y="64"/>
                  </a:lnTo>
                  <a:lnTo>
                    <a:pt x="140" y="78"/>
                  </a:lnTo>
                  <a:lnTo>
                    <a:pt x="164" y="84"/>
                  </a:lnTo>
                  <a:lnTo>
                    <a:pt x="170" y="70"/>
                  </a:lnTo>
                  <a:lnTo>
                    <a:pt x="162" y="50"/>
                  </a:lnTo>
                  <a:lnTo>
                    <a:pt x="184" y="42"/>
                  </a:lnTo>
                  <a:lnTo>
                    <a:pt x="198" y="18"/>
                  </a:lnTo>
                  <a:lnTo>
                    <a:pt x="214" y="12"/>
                  </a:lnTo>
                  <a:lnTo>
                    <a:pt x="222" y="0"/>
                  </a:lnTo>
                  <a:lnTo>
                    <a:pt x="248" y="10"/>
                  </a:lnTo>
                  <a:lnTo>
                    <a:pt x="254" y="26"/>
                  </a:lnTo>
                  <a:lnTo>
                    <a:pt x="234" y="46"/>
                  </a:lnTo>
                  <a:lnTo>
                    <a:pt x="216" y="56"/>
                  </a:lnTo>
                  <a:lnTo>
                    <a:pt x="212" y="76"/>
                  </a:lnTo>
                  <a:lnTo>
                    <a:pt x="220" y="88"/>
                  </a:lnTo>
                  <a:lnTo>
                    <a:pt x="214" y="114"/>
                  </a:lnTo>
                  <a:lnTo>
                    <a:pt x="190" y="144"/>
                  </a:lnTo>
                  <a:lnTo>
                    <a:pt x="174" y="152"/>
                  </a:lnTo>
                  <a:lnTo>
                    <a:pt x="152" y="154"/>
                  </a:lnTo>
                  <a:lnTo>
                    <a:pt x="138" y="174"/>
                  </a:lnTo>
                  <a:lnTo>
                    <a:pt x="130" y="176"/>
                  </a:lnTo>
                  <a:lnTo>
                    <a:pt x="128" y="198"/>
                  </a:lnTo>
                  <a:lnTo>
                    <a:pt x="152" y="214"/>
                  </a:lnTo>
                  <a:lnTo>
                    <a:pt x="162" y="220"/>
                  </a:lnTo>
                  <a:lnTo>
                    <a:pt x="170" y="236"/>
                  </a:lnTo>
                  <a:lnTo>
                    <a:pt x="158" y="242"/>
                  </a:lnTo>
                  <a:lnTo>
                    <a:pt x="144" y="250"/>
                  </a:lnTo>
                  <a:lnTo>
                    <a:pt x="120" y="246"/>
                  </a:lnTo>
                  <a:lnTo>
                    <a:pt x="94" y="2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1" name="Norway">
              <a:extLst>
                <a:ext uri="{FF2B5EF4-FFF2-40B4-BE49-F238E27FC236}">
                  <a16:creationId xmlns="" xmlns:a16="http://schemas.microsoft.com/office/drawing/2014/main" id="{B3C0FCB5-11C0-4BA9-B77A-B7CB0B1DCD8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6925" y="1272629"/>
              <a:ext cx="796540" cy="1006878"/>
            </a:xfrm>
            <a:custGeom>
              <a:avLst/>
              <a:gdLst/>
              <a:ahLst/>
              <a:cxnLst>
                <a:cxn ang="0">
                  <a:pos x="890" y="222"/>
                </a:cxn>
                <a:cxn ang="0">
                  <a:pos x="892" y="154"/>
                </a:cxn>
                <a:cxn ang="0">
                  <a:pos x="810" y="152"/>
                </a:cxn>
                <a:cxn ang="0">
                  <a:pos x="658" y="270"/>
                </a:cxn>
                <a:cxn ang="0">
                  <a:pos x="598" y="240"/>
                </a:cxn>
                <a:cxn ang="0">
                  <a:pos x="552" y="284"/>
                </a:cxn>
                <a:cxn ang="0">
                  <a:pos x="496" y="292"/>
                </a:cxn>
                <a:cxn ang="0">
                  <a:pos x="484" y="322"/>
                </a:cxn>
                <a:cxn ang="0">
                  <a:pos x="432" y="378"/>
                </a:cxn>
                <a:cxn ang="0">
                  <a:pos x="434" y="430"/>
                </a:cxn>
                <a:cxn ang="0">
                  <a:pos x="368" y="556"/>
                </a:cxn>
                <a:cxn ang="0">
                  <a:pos x="332" y="702"/>
                </a:cxn>
                <a:cxn ang="0">
                  <a:pos x="252" y="768"/>
                </a:cxn>
                <a:cxn ang="0">
                  <a:pos x="276" y="970"/>
                </a:cxn>
                <a:cxn ang="0">
                  <a:pos x="242" y="1122"/>
                </a:cxn>
                <a:cxn ang="0">
                  <a:pos x="222" y="1146"/>
                </a:cxn>
                <a:cxn ang="0">
                  <a:pos x="168" y="1154"/>
                </a:cxn>
                <a:cxn ang="0">
                  <a:pos x="46" y="1200"/>
                </a:cxn>
                <a:cxn ang="0">
                  <a:pos x="22" y="1148"/>
                </a:cxn>
                <a:cxn ang="0">
                  <a:pos x="6" y="1124"/>
                </a:cxn>
                <a:cxn ang="0">
                  <a:pos x="24" y="1082"/>
                </a:cxn>
                <a:cxn ang="0">
                  <a:pos x="14" y="1028"/>
                </a:cxn>
                <a:cxn ang="0">
                  <a:pos x="8" y="988"/>
                </a:cxn>
                <a:cxn ang="0">
                  <a:pos x="6" y="936"/>
                </a:cxn>
                <a:cxn ang="0">
                  <a:pos x="22" y="894"/>
                </a:cxn>
                <a:cxn ang="0">
                  <a:pos x="64" y="856"/>
                </a:cxn>
                <a:cxn ang="0">
                  <a:pos x="130" y="836"/>
                </a:cxn>
                <a:cxn ang="0">
                  <a:pos x="176" y="792"/>
                </a:cxn>
                <a:cxn ang="0">
                  <a:pos x="188" y="736"/>
                </a:cxn>
                <a:cxn ang="0">
                  <a:pos x="238" y="710"/>
                </a:cxn>
                <a:cxn ang="0">
                  <a:pos x="254" y="658"/>
                </a:cxn>
                <a:cxn ang="0">
                  <a:pos x="278" y="572"/>
                </a:cxn>
                <a:cxn ang="0">
                  <a:pos x="308" y="516"/>
                </a:cxn>
                <a:cxn ang="0">
                  <a:pos x="348" y="454"/>
                </a:cxn>
                <a:cxn ang="0">
                  <a:pos x="374" y="402"/>
                </a:cxn>
                <a:cxn ang="0">
                  <a:pos x="404" y="332"/>
                </a:cxn>
                <a:cxn ang="0">
                  <a:pos x="456" y="268"/>
                </a:cxn>
                <a:cxn ang="0">
                  <a:pos x="438" y="228"/>
                </a:cxn>
                <a:cxn ang="0">
                  <a:pos x="486" y="186"/>
                </a:cxn>
                <a:cxn ang="0">
                  <a:pos x="558" y="148"/>
                </a:cxn>
                <a:cxn ang="0">
                  <a:pos x="682" y="108"/>
                </a:cxn>
                <a:cxn ang="0">
                  <a:pos x="768" y="2"/>
                </a:cxn>
                <a:cxn ang="0">
                  <a:pos x="802" y="30"/>
                </a:cxn>
                <a:cxn ang="0">
                  <a:pos x="832" y="40"/>
                </a:cxn>
                <a:cxn ang="0">
                  <a:pos x="876" y="8"/>
                </a:cxn>
                <a:cxn ang="0">
                  <a:pos x="868" y="80"/>
                </a:cxn>
                <a:cxn ang="0">
                  <a:pos x="912" y="46"/>
                </a:cxn>
                <a:cxn ang="0">
                  <a:pos x="978" y="98"/>
                </a:cxn>
                <a:cxn ang="0">
                  <a:pos x="890" y="118"/>
                </a:cxn>
                <a:cxn ang="0">
                  <a:pos x="944" y="160"/>
                </a:cxn>
              </a:cxnLst>
              <a:rect l="0" t="0" r="r" b="b"/>
              <a:pathLst>
                <a:path w="980" h="1232">
                  <a:moveTo>
                    <a:pt x="944" y="160"/>
                  </a:moveTo>
                  <a:lnTo>
                    <a:pt x="902" y="222"/>
                  </a:lnTo>
                  <a:lnTo>
                    <a:pt x="890" y="222"/>
                  </a:lnTo>
                  <a:lnTo>
                    <a:pt x="882" y="190"/>
                  </a:lnTo>
                  <a:lnTo>
                    <a:pt x="896" y="166"/>
                  </a:lnTo>
                  <a:lnTo>
                    <a:pt x="892" y="154"/>
                  </a:lnTo>
                  <a:lnTo>
                    <a:pt x="874" y="152"/>
                  </a:lnTo>
                  <a:lnTo>
                    <a:pt x="854" y="138"/>
                  </a:lnTo>
                  <a:lnTo>
                    <a:pt x="810" y="152"/>
                  </a:lnTo>
                  <a:lnTo>
                    <a:pt x="740" y="292"/>
                  </a:lnTo>
                  <a:lnTo>
                    <a:pt x="714" y="272"/>
                  </a:lnTo>
                  <a:lnTo>
                    <a:pt x="658" y="270"/>
                  </a:lnTo>
                  <a:lnTo>
                    <a:pt x="634" y="232"/>
                  </a:lnTo>
                  <a:lnTo>
                    <a:pt x="608" y="212"/>
                  </a:lnTo>
                  <a:lnTo>
                    <a:pt x="598" y="240"/>
                  </a:lnTo>
                  <a:lnTo>
                    <a:pt x="568" y="238"/>
                  </a:lnTo>
                  <a:lnTo>
                    <a:pt x="554" y="238"/>
                  </a:lnTo>
                  <a:lnTo>
                    <a:pt x="552" y="284"/>
                  </a:lnTo>
                  <a:lnTo>
                    <a:pt x="540" y="300"/>
                  </a:lnTo>
                  <a:lnTo>
                    <a:pt x="528" y="292"/>
                  </a:lnTo>
                  <a:lnTo>
                    <a:pt x="496" y="292"/>
                  </a:lnTo>
                  <a:lnTo>
                    <a:pt x="486" y="286"/>
                  </a:lnTo>
                  <a:lnTo>
                    <a:pt x="480" y="292"/>
                  </a:lnTo>
                  <a:lnTo>
                    <a:pt x="484" y="322"/>
                  </a:lnTo>
                  <a:lnTo>
                    <a:pt x="482" y="342"/>
                  </a:lnTo>
                  <a:lnTo>
                    <a:pt x="452" y="330"/>
                  </a:lnTo>
                  <a:lnTo>
                    <a:pt x="432" y="378"/>
                  </a:lnTo>
                  <a:lnTo>
                    <a:pt x="416" y="382"/>
                  </a:lnTo>
                  <a:lnTo>
                    <a:pt x="412" y="400"/>
                  </a:lnTo>
                  <a:lnTo>
                    <a:pt x="434" y="430"/>
                  </a:lnTo>
                  <a:lnTo>
                    <a:pt x="370" y="520"/>
                  </a:lnTo>
                  <a:lnTo>
                    <a:pt x="378" y="544"/>
                  </a:lnTo>
                  <a:lnTo>
                    <a:pt x="368" y="556"/>
                  </a:lnTo>
                  <a:lnTo>
                    <a:pt x="354" y="556"/>
                  </a:lnTo>
                  <a:lnTo>
                    <a:pt x="316" y="690"/>
                  </a:lnTo>
                  <a:lnTo>
                    <a:pt x="332" y="702"/>
                  </a:lnTo>
                  <a:lnTo>
                    <a:pt x="306" y="728"/>
                  </a:lnTo>
                  <a:lnTo>
                    <a:pt x="280" y="726"/>
                  </a:lnTo>
                  <a:lnTo>
                    <a:pt x="252" y="768"/>
                  </a:lnTo>
                  <a:lnTo>
                    <a:pt x="258" y="788"/>
                  </a:lnTo>
                  <a:lnTo>
                    <a:pt x="250" y="910"/>
                  </a:lnTo>
                  <a:lnTo>
                    <a:pt x="276" y="970"/>
                  </a:lnTo>
                  <a:lnTo>
                    <a:pt x="256" y="1006"/>
                  </a:lnTo>
                  <a:lnTo>
                    <a:pt x="272" y="1074"/>
                  </a:lnTo>
                  <a:lnTo>
                    <a:pt x="242" y="1122"/>
                  </a:lnTo>
                  <a:lnTo>
                    <a:pt x="238" y="1158"/>
                  </a:lnTo>
                  <a:lnTo>
                    <a:pt x="226" y="1158"/>
                  </a:lnTo>
                  <a:lnTo>
                    <a:pt x="222" y="1146"/>
                  </a:lnTo>
                  <a:lnTo>
                    <a:pt x="204" y="1144"/>
                  </a:lnTo>
                  <a:lnTo>
                    <a:pt x="190" y="1128"/>
                  </a:lnTo>
                  <a:lnTo>
                    <a:pt x="168" y="1154"/>
                  </a:lnTo>
                  <a:lnTo>
                    <a:pt x="112" y="1230"/>
                  </a:lnTo>
                  <a:lnTo>
                    <a:pt x="72" y="1232"/>
                  </a:lnTo>
                  <a:lnTo>
                    <a:pt x="46" y="1200"/>
                  </a:lnTo>
                  <a:lnTo>
                    <a:pt x="30" y="1198"/>
                  </a:lnTo>
                  <a:lnTo>
                    <a:pt x="22" y="1170"/>
                  </a:lnTo>
                  <a:lnTo>
                    <a:pt x="22" y="1148"/>
                  </a:lnTo>
                  <a:lnTo>
                    <a:pt x="34" y="1130"/>
                  </a:lnTo>
                  <a:lnTo>
                    <a:pt x="14" y="1130"/>
                  </a:lnTo>
                  <a:lnTo>
                    <a:pt x="6" y="1124"/>
                  </a:lnTo>
                  <a:lnTo>
                    <a:pt x="10" y="1102"/>
                  </a:lnTo>
                  <a:lnTo>
                    <a:pt x="24" y="1100"/>
                  </a:lnTo>
                  <a:lnTo>
                    <a:pt x="24" y="1082"/>
                  </a:lnTo>
                  <a:lnTo>
                    <a:pt x="16" y="1070"/>
                  </a:lnTo>
                  <a:lnTo>
                    <a:pt x="8" y="1052"/>
                  </a:lnTo>
                  <a:lnTo>
                    <a:pt x="14" y="1028"/>
                  </a:lnTo>
                  <a:lnTo>
                    <a:pt x="0" y="1016"/>
                  </a:lnTo>
                  <a:lnTo>
                    <a:pt x="0" y="998"/>
                  </a:lnTo>
                  <a:lnTo>
                    <a:pt x="8" y="988"/>
                  </a:lnTo>
                  <a:lnTo>
                    <a:pt x="4" y="970"/>
                  </a:lnTo>
                  <a:lnTo>
                    <a:pt x="16" y="960"/>
                  </a:lnTo>
                  <a:lnTo>
                    <a:pt x="6" y="936"/>
                  </a:lnTo>
                  <a:lnTo>
                    <a:pt x="16" y="924"/>
                  </a:lnTo>
                  <a:lnTo>
                    <a:pt x="2" y="908"/>
                  </a:lnTo>
                  <a:lnTo>
                    <a:pt x="22" y="894"/>
                  </a:lnTo>
                  <a:lnTo>
                    <a:pt x="42" y="886"/>
                  </a:lnTo>
                  <a:lnTo>
                    <a:pt x="40" y="868"/>
                  </a:lnTo>
                  <a:lnTo>
                    <a:pt x="64" y="856"/>
                  </a:lnTo>
                  <a:lnTo>
                    <a:pt x="78" y="838"/>
                  </a:lnTo>
                  <a:lnTo>
                    <a:pt x="108" y="832"/>
                  </a:lnTo>
                  <a:lnTo>
                    <a:pt x="130" y="836"/>
                  </a:lnTo>
                  <a:lnTo>
                    <a:pt x="126" y="814"/>
                  </a:lnTo>
                  <a:lnTo>
                    <a:pt x="138" y="790"/>
                  </a:lnTo>
                  <a:lnTo>
                    <a:pt x="176" y="792"/>
                  </a:lnTo>
                  <a:lnTo>
                    <a:pt x="188" y="782"/>
                  </a:lnTo>
                  <a:lnTo>
                    <a:pt x="174" y="762"/>
                  </a:lnTo>
                  <a:lnTo>
                    <a:pt x="188" y="736"/>
                  </a:lnTo>
                  <a:lnTo>
                    <a:pt x="202" y="732"/>
                  </a:lnTo>
                  <a:lnTo>
                    <a:pt x="210" y="704"/>
                  </a:lnTo>
                  <a:lnTo>
                    <a:pt x="238" y="710"/>
                  </a:lnTo>
                  <a:lnTo>
                    <a:pt x="238" y="688"/>
                  </a:lnTo>
                  <a:lnTo>
                    <a:pt x="224" y="676"/>
                  </a:lnTo>
                  <a:lnTo>
                    <a:pt x="254" y="658"/>
                  </a:lnTo>
                  <a:lnTo>
                    <a:pt x="266" y="640"/>
                  </a:lnTo>
                  <a:lnTo>
                    <a:pt x="256" y="614"/>
                  </a:lnTo>
                  <a:lnTo>
                    <a:pt x="278" y="572"/>
                  </a:lnTo>
                  <a:lnTo>
                    <a:pt x="298" y="558"/>
                  </a:lnTo>
                  <a:lnTo>
                    <a:pt x="290" y="544"/>
                  </a:lnTo>
                  <a:lnTo>
                    <a:pt x="308" y="516"/>
                  </a:lnTo>
                  <a:lnTo>
                    <a:pt x="300" y="490"/>
                  </a:lnTo>
                  <a:lnTo>
                    <a:pt x="306" y="472"/>
                  </a:lnTo>
                  <a:lnTo>
                    <a:pt x="348" y="454"/>
                  </a:lnTo>
                  <a:lnTo>
                    <a:pt x="360" y="432"/>
                  </a:lnTo>
                  <a:lnTo>
                    <a:pt x="348" y="418"/>
                  </a:lnTo>
                  <a:lnTo>
                    <a:pt x="374" y="402"/>
                  </a:lnTo>
                  <a:lnTo>
                    <a:pt x="368" y="380"/>
                  </a:lnTo>
                  <a:lnTo>
                    <a:pt x="372" y="352"/>
                  </a:lnTo>
                  <a:lnTo>
                    <a:pt x="404" y="332"/>
                  </a:lnTo>
                  <a:lnTo>
                    <a:pt x="420" y="332"/>
                  </a:lnTo>
                  <a:lnTo>
                    <a:pt x="420" y="294"/>
                  </a:lnTo>
                  <a:lnTo>
                    <a:pt x="456" y="268"/>
                  </a:lnTo>
                  <a:lnTo>
                    <a:pt x="462" y="244"/>
                  </a:lnTo>
                  <a:lnTo>
                    <a:pt x="468" y="226"/>
                  </a:lnTo>
                  <a:lnTo>
                    <a:pt x="438" y="228"/>
                  </a:lnTo>
                  <a:lnTo>
                    <a:pt x="442" y="200"/>
                  </a:lnTo>
                  <a:lnTo>
                    <a:pt x="468" y="184"/>
                  </a:lnTo>
                  <a:lnTo>
                    <a:pt x="486" y="186"/>
                  </a:lnTo>
                  <a:lnTo>
                    <a:pt x="494" y="166"/>
                  </a:lnTo>
                  <a:lnTo>
                    <a:pt x="514" y="142"/>
                  </a:lnTo>
                  <a:lnTo>
                    <a:pt x="558" y="148"/>
                  </a:lnTo>
                  <a:lnTo>
                    <a:pt x="584" y="144"/>
                  </a:lnTo>
                  <a:lnTo>
                    <a:pt x="614" y="114"/>
                  </a:lnTo>
                  <a:lnTo>
                    <a:pt x="682" y="108"/>
                  </a:lnTo>
                  <a:lnTo>
                    <a:pt x="720" y="64"/>
                  </a:lnTo>
                  <a:lnTo>
                    <a:pt x="714" y="36"/>
                  </a:lnTo>
                  <a:lnTo>
                    <a:pt x="768" y="2"/>
                  </a:lnTo>
                  <a:lnTo>
                    <a:pt x="780" y="6"/>
                  </a:lnTo>
                  <a:lnTo>
                    <a:pt x="768" y="46"/>
                  </a:lnTo>
                  <a:lnTo>
                    <a:pt x="802" y="30"/>
                  </a:lnTo>
                  <a:lnTo>
                    <a:pt x="820" y="60"/>
                  </a:lnTo>
                  <a:lnTo>
                    <a:pt x="820" y="60"/>
                  </a:lnTo>
                  <a:lnTo>
                    <a:pt x="832" y="40"/>
                  </a:lnTo>
                  <a:lnTo>
                    <a:pt x="832" y="40"/>
                  </a:lnTo>
                  <a:lnTo>
                    <a:pt x="858" y="0"/>
                  </a:lnTo>
                  <a:lnTo>
                    <a:pt x="876" y="8"/>
                  </a:lnTo>
                  <a:lnTo>
                    <a:pt x="864" y="38"/>
                  </a:lnTo>
                  <a:lnTo>
                    <a:pt x="860" y="60"/>
                  </a:lnTo>
                  <a:lnTo>
                    <a:pt x="868" y="80"/>
                  </a:lnTo>
                  <a:lnTo>
                    <a:pt x="900" y="22"/>
                  </a:lnTo>
                  <a:lnTo>
                    <a:pt x="914" y="24"/>
                  </a:lnTo>
                  <a:lnTo>
                    <a:pt x="912" y="46"/>
                  </a:lnTo>
                  <a:lnTo>
                    <a:pt x="966" y="62"/>
                  </a:lnTo>
                  <a:lnTo>
                    <a:pt x="980" y="82"/>
                  </a:lnTo>
                  <a:lnTo>
                    <a:pt x="978" y="98"/>
                  </a:lnTo>
                  <a:lnTo>
                    <a:pt x="966" y="100"/>
                  </a:lnTo>
                  <a:lnTo>
                    <a:pt x="946" y="130"/>
                  </a:lnTo>
                  <a:lnTo>
                    <a:pt x="890" y="118"/>
                  </a:lnTo>
                  <a:lnTo>
                    <a:pt x="884" y="128"/>
                  </a:lnTo>
                  <a:lnTo>
                    <a:pt x="918" y="156"/>
                  </a:lnTo>
                  <a:lnTo>
                    <a:pt x="944" y="1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2" name="Oman">
              <a:extLst>
                <a:ext uri="{FF2B5EF4-FFF2-40B4-BE49-F238E27FC236}">
                  <a16:creationId xmlns="" xmlns:a16="http://schemas.microsoft.com/office/drawing/2014/main" id="{3CBA82E9-D078-4CAD-9AEB-7A34C86D414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29200" y="3695431"/>
              <a:ext cx="218657" cy="326449"/>
            </a:xfrm>
            <a:custGeom>
              <a:avLst/>
              <a:gdLst/>
              <a:ahLst/>
              <a:cxnLst>
                <a:cxn ang="0">
                  <a:pos x="48" y="400"/>
                </a:cxn>
                <a:cxn ang="0">
                  <a:pos x="34" y="400"/>
                </a:cxn>
                <a:cxn ang="0">
                  <a:pos x="0" y="312"/>
                </a:cxn>
                <a:cxn ang="0">
                  <a:pos x="84" y="284"/>
                </a:cxn>
                <a:cxn ang="0">
                  <a:pos x="96" y="190"/>
                </a:cxn>
                <a:cxn ang="0">
                  <a:pos x="92" y="166"/>
                </a:cxn>
                <a:cxn ang="0">
                  <a:pos x="96" y="134"/>
                </a:cxn>
                <a:cxn ang="0">
                  <a:pos x="104" y="128"/>
                </a:cxn>
                <a:cxn ang="0">
                  <a:pos x="112" y="80"/>
                </a:cxn>
                <a:cxn ang="0">
                  <a:pos x="118" y="68"/>
                </a:cxn>
                <a:cxn ang="0">
                  <a:pos x="126" y="38"/>
                </a:cxn>
                <a:cxn ang="0">
                  <a:pos x="124" y="16"/>
                </a:cxn>
                <a:cxn ang="0">
                  <a:pos x="134" y="6"/>
                </a:cxn>
                <a:cxn ang="0">
                  <a:pos x="146" y="0"/>
                </a:cxn>
                <a:cxn ang="0">
                  <a:pos x="146" y="10"/>
                </a:cxn>
                <a:cxn ang="0">
                  <a:pos x="138" y="16"/>
                </a:cxn>
                <a:cxn ang="0">
                  <a:pos x="136" y="36"/>
                </a:cxn>
                <a:cxn ang="0">
                  <a:pos x="140" y="66"/>
                </a:cxn>
                <a:cxn ang="0">
                  <a:pos x="160" y="88"/>
                </a:cxn>
                <a:cxn ang="0">
                  <a:pos x="174" y="108"/>
                </a:cxn>
                <a:cxn ang="0">
                  <a:pos x="194" y="114"/>
                </a:cxn>
                <a:cxn ang="0">
                  <a:pos x="208" y="114"/>
                </a:cxn>
                <a:cxn ang="0">
                  <a:pos x="236" y="132"/>
                </a:cxn>
                <a:cxn ang="0">
                  <a:pos x="242" y="142"/>
                </a:cxn>
                <a:cxn ang="0">
                  <a:pos x="246" y="160"/>
                </a:cxn>
                <a:cxn ang="0">
                  <a:pos x="258" y="170"/>
                </a:cxn>
                <a:cxn ang="0">
                  <a:pos x="270" y="170"/>
                </a:cxn>
                <a:cxn ang="0">
                  <a:pos x="256" y="208"/>
                </a:cxn>
                <a:cxn ang="0">
                  <a:pos x="254" y="218"/>
                </a:cxn>
                <a:cxn ang="0">
                  <a:pos x="242" y="236"/>
                </a:cxn>
                <a:cxn ang="0">
                  <a:pos x="214" y="264"/>
                </a:cxn>
                <a:cxn ang="0">
                  <a:pos x="208" y="256"/>
                </a:cxn>
                <a:cxn ang="0">
                  <a:pos x="194" y="284"/>
                </a:cxn>
                <a:cxn ang="0">
                  <a:pos x="200" y="314"/>
                </a:cxn>
                <a:cxn ang="0">
                  <a:pos x="196" y="320"/>
                </a:cxn>
                <a:cxn ang="0">
                  <a:pos x="184" y="314"/>
                </a:cxn>
                <a:cxn ang="0">
                  <a:pos x="156" y="330"/>
                </a:cxn>
                <a:cxn ang="0">
                  <a:pos x="154" y="344"/>
                </a:cxn>
                <a:cxn ang="0">
                  <a:pos x="140" y="352"/>
                </a:cxn>
                <a:cxn ang="0">
                  <a:pos x="120" y="352"/>
                </a:cxn>
                <a:cxn ang="0">
                  <a:pos x="110" y="358"/>
                </a:cxn>
                <a:cxn ang="0">
                  <a:pos x="110" y="382"/>
                </a:cxn>
                <a:cxn ang="0">
                  <a:pos x="100" y="392"/>
                </a:cxn>
                <a:cxn ang="0">
                  <a:pos x="70" y="392"/>
                </a:cxn>
                <a:cxn ang="0">
                  <a:pos x="48" y="400"/>
                </a:cxn>
              </a:cxnLst>
              <a:rect l="0" t="0" r="r" b="b"/>
              <a:pathLst>
                <a:path w="270" h="400">
                  <a:moveTo>
                    <a:pt x="48" y="400"/>
                  </a:moveTo>
                  <a:lnTo>
                    <a:pt x="34" y="400"/>
                  </a:lnTo>
                  <a:lnTo>
                    <a:pt x="0" y="312"/>
                  </a:lnTo>
                  <a:lnTo>
                    <a:pt x="84" y="284"/>
                  </a:lnTo>
                  <a:lnTo>
                    <a:pt x="96" y="190"/>
                  </a:lnTo>
                  <a:lnTo>
                    <a:pt x="92" y="166"/>
                  </a:lnTo>
                  <a:lnTo>
                    <a:pt x="96" y="134"/>
                  </a:lnTo>
                  <a:lnTo>
                    <a:pt x="104" y="128"/>
                  </a:lnTo>
                  <a:lnTo>
                    <a:pt x="112" y="80"/>
                  </a:lnTo>
                  <a:lnTo>
                    <a:pt x="118" y="68"/>
                  </a:lnTo>
                  <a:lnTo>
                    <a:pt x="126" y="38"/>
                  </a:lnTo>
                  <a:lnTo>
                    <a:pt x="124" y="16"/>
                  </a:lnTo>
                  <a:lnTo>
                    <a:pt x="134" y="6"/>
                  </a:lnTo>
                  <a:lnTo>
                    <a:pt x="146" y="0"/>
                  </a:lnTo>
                  <a:lnTo>
                    <a:pt x="146" y="10"/>
                  </a:lnTo>
                  <a:lnTo>
                    <a:pt x="138" y="16"/>
                  </a:lnTo>
                  <a:lnTo>
                    <a:pt x="136" y="36"/>
                  </a:lnTo>
                  <a:lnTo>
                    <a:pt x="140" y="66"/>
                  </a:lnTo>
                  <a:lnTo>
                    <a:pt x="160" y="88"/>
                  </a:lnTo>
                  <a:lnTo>
                    <a:pt x="174" y="108"/>
                  </a:lnTo>
                  <a:lnTo>
                    <a:pt x="194" y="114"/>
                  </a:lnTo>
                  <a:lnTo>
                    <a:pt x="208" y="114"/>
                  </a:lnTo>
                  <a:lnTo>
                    <a:pt x="236" y="132"/>
                  </a:lnTo>
                  <a:lnTo>
                    <a:pt x="242" y="142"/>
                  </a:lnTo>
                  <a:lnTo>
                    <a:pt x="246" y="160"/>
                  </a:lnTo>
                  <a:lnTo>
                    <a:pt x="258" y="170"/>
                  </a:lnTo>
                  <a:lnTo>
                    <a:pt x="270" y="170"/>
                  </a:lnTo>
                  <a:lnTo>
                    <a:pt x="256" y="208"/>
                  </a:lnTo>
                  <a:lnTo>
                    <a:pt x="254" y="218"/>
                  </a:lnTo>
                  <a:lnTo>
                    <a:pt x="242" y="236"/>
                  </a:lnTo>
                  <a:lnTo>
                    <a:pt x="214" y="264"/>
                  </a:lnTo>
                  <a:lnTo>
                    <a:pt x="208" y="256"/>
                  </a:lnTo>
                  <a:lnTo>
                    <a:pt x="194" y="284"/>
                  </a:lnTo>
                  <a:lnTo>
                    <a:pt x="200" y="314"/>
                  </a:lnTo>
                  <a:lnTo>
                    <a:pt x="196" y="320"/>
                  </a:lnTo>
                  <a:lnTo>
                    <a:pt x="184" y="314"/>
                  </a:lnTo>
                  <a:lnTo>
                    <a:pt x="156" y="330"/>
                  </a:lnTo>
                  <a:lnTo>
                    <a:pt x="154" y="344"/>
                  </a:lnTo>
                  <a:lnTo>
                    <a:pt x="140" y="352"/>
                  </a:lnTo>
                  <a:lnTo>
                    <a:pt x="120" y="352"/>
                  </a:lnTo>
                  <a:lnTo>
                    <a:pt x="110" y="358"/>
                  </a:lnTo>
                  <a:lnTo>
                    <a:pt x="110" y="382"/>
                  </a:lnTo>
                  <a:lnTo>
                    <a:pt x="100" y="392"/>
                  </a:lnTo>
                  <a:lnTo>
                    <a:pt x="70" y="392"/>
                  </a:lnTo>
                  <a:lnTo>
                    <a:pt x="48" y="4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3" name="Pakistan">
              <a:extLst>
                <a:ext uri="{FF2B5EF4-FFF2-40B4-BE49-F238E27FC236}">
                  <a16:creationId xmlns="" xmlns:a16="http://schemas.microsoft.com/office/drawing/2014/main" id="{0BBE1EDC-1463-4453-B151-4C768D461677}"/>
                </a:ext>
              </a:extLst>
            </p:cNvPr>
            <p:cNvSpPr>
              <a:spLocks/>
            </p:cNvSpPr>
            <p:nvPr/>
          </p:nvSpPr>
          <p:spPr bwMode="gray">
            <a:xfrm>
              <a:off x="7677144" y="3296221"/>
              <a:ext cx="503695" cy="491640"/>
            </a:xfrm>
            <a:custGeom>
              <a:avLst/>
              <a:gdLst/>
              <a:ahLst/>
              <a:cxnLst>
                <a:cxn ang="0">
                  <a:pos x="26" y="530"/>
                </a:cxn>
                <a:cxn ang="0">
                  <a:pos x="54" y="478"/>
                </a:cxn>
                <a:cxn ang="0">
                  <a:pos x="90" y="458"/>
                </a:cxn>
                <a:cxn ang="0">
                  <a:pos x="72" y="412"/>
                </a:cxn>
                <a:cxn ang="0">
                  <a:pos x="0" y="338"/>
                </a:cxn>
                <a:cxn ang="0">
                  <a:pos x="46" y="360"/>
                </a:cxn>
                <a:cxn ang="0">
                  <a:pos x="88" y="354"/>
                </a:cxn>
                <a:cxn ang="0">
                  <a:pos x="134" y="352"/>
                </a:cxn>
                <a:cxn ang="0">
                  <a:pos x="202" y="338"/>
                </a:cxn>
                <a:cxn ang="0">
                  <a:pos x="200" y="304"/>
                </a:cxn>
                <a:cxn ang="0">
                  <a:pos x="206" y="276"/>
                </a:cxn>
                <a:cxn ang="0">
                  <a:pos x="234" y="260"/>
                </a:cxn>
                <a:cxn ang="0">
                  <a:pos x="258" y="258"/>
                </a:cxn>
                <a:cxn ang="0">
                  <a:pos x="304" y="250"/>
                </a:cxn>
                <a:cxn ang="0">
                  <a:pos x="318" y="214"/>
                </a:cxn>
                <a:cxn ang="0">
                  <a:pos x="356" y="170"/>
                </a:cxn>
                <a:cxn ang="0">
                  <a:pos x="336" y="136"/>
                </a:cxn>
                <a:cxn ang="0">
                  <a:pos x="386" y="120"/>
                </a:cxn>
                <a:cxn ang="0">
                  <a:pos x="402" y="88"/>
                </a:cxn>
                <a:cxn ang="0">
                  <a:pos x="386" y="56"/>
                </a:cxn>
                <a:cxn ang="0">
                  <a:pos x="414" y="38"/>
                </a:cxn>
                <a:cxn ang="0">
                  <a:pos x="482" y="6"/>
                </a:cxn>
                <a:cxn ang="0">
                  <a:pos x="506" y="0"/>
                </a:cxn>
                <a:cxn ang="0">
                  <a:pos x="530" y="6"/>
                </a:cxn>
                <a:cxn ang="0">
                  <a:pos x="584" y="30"/>
                </a:cxn>
                <a:cxn ang="0">
                  <a:pos x="614" y="58"/>
                </a:cxn>
                <a:cxn ang="0">
                  <a:pos x="602" y="104"/>
                </a:cxn>
                <a:cxn ang="0">
                  <a:pos x="550" y="106"/>
                </a:cxn>
                <a:cxn ang="0">
                  <a:pos x="498" y="96"/>
                </a:cxn>
                <a:cxn ang="0">
                  <a:pos x="484" y="132"/>
                </a:cxn>
                <a:cxn ang="0">
                  <a:pos x="518" y="194"/>
                </a:cxn>
                <a:cxn ang="0">
                  <a:pos x="550" y="218"/>
                </a:cxn>
                <a:cxn ang="0">
                  <a:pos x="528" y="274"/>
                </a:cxn>
                <a:cxn ang="0">
                  <a:pos x="504" y="286"/>
                </a:cxn>
                <a:cxn ang="0">
                  <a:pos x="498" y="312"/>
                </a:cxn>
                <a:cxn ang="0">
                  <a:pos x="468" y="364"/>
                </a:cxn>
                <a:cxn ang="0">
                  <a:pos x="432" y="384"/>
                </a:cxn>
                <a:cxn ang="0">
                  <a:pos x="392" y="418"/>
                </a:cxn>
                <a:cxn ang="0">
                  <a:pos x="360" y="420"/>
                </a:cxn>
                <a:cxn ang="0">
                  <a:pos x="342" y="436"/>
                </a:cxn>
                <a:cxn ang="0">
                  <a:pos x="332" y="474"/>
                </a:cxn>
                <a:cxn ang="0">
                  <a:pos x="346" y="496"/>
                </a:cxn>
                <a:cxn ang="0">
                  <a:pos x="372" y="518"/>
                </a:cxn>
                <a:cxn ang="0">
                  <a:pos x="388" y="554"/>
                </a:cxn>
                <a:cxn ang="0">
                  <a:pos x="380" y="574"/>
                </a:cxn>
                <a:cxn ang="0">
                  <a:pos x="356" y="570"/>
                </a:cxn>
                <a:cxn ang="0">
                  <a:pos x="316" y="576"/>
                </a:cxn>
                <a:cxn ang="0">
                  <a:pos x="300" y="586"/>
                </a:cxn>
                <a:cxn ang="0">
                  <a:pos x="272" y="602"/>
                </a:cxn>
                <a:cxn ang="0">
                  <a:pos x="226" y="558"/>
                </a:cxn>
                <a:cxn ang="0">
                  <a:pos x="218" y="536"/>
                </a:cxn>
                <a:cxn ang="0">
                  <a:pos x="162" y="526"/>
                </a:cxn>
                <a:cxn ang="0">
                  <a:pos x="116" y="524"/>
                </a:cxn>
                <a:cxn ang="0">
                  <a:pos x="94" y="538"/>
                </a:cxn>
                <a:cxn ang="0">
                  <a:pos x="62" y="538"/>
                </a:cxn>
                <a:cxn ang="0">
                  <a:pos x="40" y="538"/>
                </a:cxn>
              </a:cxnLst>
              <a:rect l="0" t="0" r="r" b="b"/>
              <a:pathLst>
                <a:path w="618" h="602">
                  <a:moveTo>
                    <a:pt x="40" y="538"/>
                  </a:moveTo>
                  <a:lnTo>
                    <a:pt x="26" y="530"/>
                  </a:lnTo>
                  <a:lnTo>
                    <a:pt x="32" y="498"/>
                  </a:lnTo>
                  <a:lnTo>
                    <a:pt x="54" y="478"/>
                  </a:lnTo>
                  <a:lnTo>
                    <a:pt x="84" y="474"/>
                  </a:lnTo>
                  <a:lnTo>
                    <a:pt x="90" y="458"/>
                  </a:lnTo>
                  <a:lnTo>
                    <a:pt x="72" y="446"/>
                  </a:lnTo>
                  <a:lnTo>
                    <a:pt x="72" y="412"/>
                  </a:lnTo>
                  <a:lnTo>
                    <a:pt x="32" y="396"/>
                  </a:lnTo>
                  <a:lnTo>
                    <a:pt x="0" y="338"/>
                  </a:lnTo>
                  <a:lnTo>
                    <a:pt x="28" y="356"/>
                  </a:lnTo>
                  <a:lnTo>
                    <a:pt x="46" y="360"/>
                  </a:lnTo>
                  <a:lnTo>
                    <a:pt x="68" y="364"/>
                  </a:lnTo>
                  <a:lnTo>
                    <a:pt x="88" y="354"/>
                  </a:lnTo>
                  <a:lnTo>
                    <a:pt x="112" y="356"/>
                  </a:lnTo>
                  <a:lnTo>
                    <a:pt x="134" y="352"/>
                  </a:lnTo>
                  <a:lnTo>
                    <a:pt x="176" y="354"/>
                  </a:lnTo>
                  <a:lnTo>
                    <a:pt x="202" y="338"/>
                  </a:lnTo>
                  <a:lnTo>
                    <a:pt x="194" y="320"/>
                  </a:lnTo>
                  <a:lnTo>
                    <a:pt x="200" y="304"/>
                  </a:lnTo>
                  <a:lnTo>
                    <a:pt x="200" y="290"/>
                  </a:lnTo>
                  <a:lnTo>
                    <a:pt x="206" y="276"/>
                  </a:lnTo>
                  <a:lnTo>
                    <a:pt x="220" y="276"/>
                  </a:lnTo>
                  <a:lnTo>
                    <a:pt x="234" y="260"/>
                  </a:lnTo>
                  <a:lnTo>
                    <a:pt x="242" y="268"/>
                  </a:lnTo>
                  <a:lnTo>
                    <a:pt x="258" y="258"/>
                  </a:lnTo>
                  <a:lnTo>
                    <a:pt x="274" y="250"/>
                  </a:lnTo>
                  <a:lnTo>
                    <a:pt x="304" y="250"/>
                  </a:lnTo>
                  <a:lnTo>
                    <a:pt x="320" y="238"/>
                  </a:lnTo>
                  <a:lnTo>
                    <a:pt x="318" y="214"/>
                  </a:lnTo>
                  <a:lnTo>
                    <a:pt x="328" y="184"/>
                  </a:lnTo>
                  <a:lnTo>
                    <a:pt x="356" y="170"/>
                  </a:lnTo>
                  <a:lnTo>
                    <a:pt x="330" y="144"/>
                  </a:lnTo>
                  <a:lnTo>
                    <a:pt x="336" y="136"/>
                  </a:lnTo>
                  <a:lnTo>
                    <a:pt x="366" y="140"/>
                  </a:lnTo>
                  <a:lnTo>
                    <a:pt x="386" y="120"/>
                  </a:lnTo>
                  <a:lnTo>
                    <a:pt x="388" y="102"/>
                  </a:lnTo>
                  <a:lnTo>
                    <a:pt x="402" y="88"/>
                  </a:lnTo>
                  <a:lnTo>
                    <a:pt x="400" y="70"/>
                  </a:lnTo>
                  <a:lnTo>
                    <a:pt x="386" y="56"/>
                  </a:lnTo>
                  <a:lnTo>
                    <a:pt x="402" y="34"/>
                  </a:lnTo>
                  <a:lnTo>
                    <a:pt x="414" y="38"/>
                  </a:lnTo>
                  <a:lnTo>
                    <a:pt x="444" y="8"/>
                  </a:lnTo>
                  <a:lnTo>
                    <a:pt x="482" y="6"/>
                  </a:lnTo>
                  <a:lnTo>
                    <a:pt x="494" y="8"/>
                  </a:lnTo>
                  <a:lnTo>
                    <a:pt x="506" y="0"/>
                  </a:lnTo>
                  <a:lnTo>
                    <a:pt x="520" y="0"/>
                  </a:lnTo>
                  <a:lnTo>
                    <a:pt x="530" y="6"/>
                  </a:lnTo>
                  <a:lnTo>
                    <a:pt x="552" y="4"/>
                  </a:lnTo>
                  <a:lnTo>
                    <a:pt x="584" y="30"/>
                  </a:lnTo>
                  <a:lnTo>
                    <a:pt x="618" y="34"/>
                  </a:lnTo>
                  <a:lnTo>
                    <a:pt x="614" y="58"/>
                  </a:lnTo>
                  <a:lnTo>
                    <a:pt x="614" y="82"/>
                  </a:lnTo>
                  <a:lnTo>
                    <a:pt x="602" y="104"/>
                  </a:lnTo>
                  <a:lnTo>
                    <a:pt x="580" y="96"/>
                  </a:lnTo>
                  <a:lnTo>
                    <a:pt x="550" y="106"/>
                  </a:lnTo>
                  <a:lnTo>
                    <a:pt x="524" y="108"/>
                  </a:lnTo>
                  <a:lnTo>
                    <a:pt x="498" y="96"/>
                  </a:lnTo>
                  <a:lnTo>
                    <a:pt x="488" y="110"/>
                  </a:lnTo>
                  <a:lnTo>
                    <a:pt x="484" y="132"/>
                  </a:lnTo>
                  <a:lnTo>
                    <a:pt x="492" y="184"/>
                  </a:lnTo>
                  <a:lnTo>
                    <a:pt x="518" y="194"/>
                  </a:lnTo>
                  <a:lnTo>
                    <a:pt x="520" y="210"/>
                  </a:lnTo>
                  <a:lnTo>
                    <a:pt x="550" y="218"/>
                  </a:lnTo>
                  <a:lnTo>
                    <a:pt x="520" y="252"/>
                  </a:lnTo>
                  <a:lnTo>
                    <a:pt x="528" y="274"/>
                  </a:lnTo>
                  <a:lnTo>
                    <a:pt x="520" y="282"/>
                  </a:lnTo>
                  <a:lnTo>
                    <a:pt x="504" y="286"/>
                  </a:lnTo>
                  <a:lnTo>
                    <a:pt x="490" y="294"/>
                  </a:lnTo>
                  <a:lnTo>
                    <a:pt x="498" y="312"/>
                  </a:lnTo>
                  <a:lnTo>
                    <a:pt x="478" y="326"/>
                  </a:lnTo>
                  <a:lnTo>
                    <a:pt x="468" y="364"/>
                  </a:lnTo>
                  <a:lnTo>
                    <a:pt x="446" y="380"/>
                  </a:lnTo>
                  <a:lnTo>
                    <a:pt x="432" y="384"/>
                  </a:lnTo>
                  <a:lnTo>
                    <a:pt x="412" y="414"/>
                  </a:lnTo>
                  <a:lnTo>
                    <a:pt x="392" y="418"/>
                  </a:lnTo>
                  <a:lnTo>
                    <a:pt x="376" y="430"/>
                  </a:lnTo>
                  <a:lnTo>
                    <a:pt x="360" y="420"/>
                  </a:lnTo>
                  <a:lnTo>
                    <a:pt x="346" y="420"/>
                  </a:lnTo>
                  <a:lnTo>
                    <a:pt x="342" y="436"/>
                  </a:lnTo>
                  <a:lnTo>
                    <a:pt x="322" y="460"/>
                  </a:lnTo>
                  <a:lnTo>
                    <a:pt x="332" y="474"/>
                  </a:lnTo>
                  <a:lnTo>
                    <a:pt x="350" y="480"/>
                  </a:lnTo>
                  <a:lnTo>
                    <a:pt x="346" y="496"/>
                  </a:lnTo>
                  <a:lnTo>
                    <a:pt x="360" y="516"/>
                  </a:lnTo>
                  <a:lnTo>
                    <a:pt x="372" y="518"/>
                  </a:lnTo>
                  <a:lnTo>
                    <a:pt x="388" y="544"/>
                  </a:lnTo>
                  <a:lnTo>
                    <a:pt x="388" y="554"/>
                  </a:lnTo>
                  <a:lnTo>
                    <a:pt x="392" y="566"/>
                  </a:lnTo>
                  <a:lnTo>
                    <a:pt x="380" y="574"/>
                  </a:lnTo>
                  <a:lnTo>
                    <a:pt x="372" y="562"/>
                  </a:lnTo>
                  <a:lnTo>
                    <a:pt x="356" y="570"/>
                  </a:lnTo>
                  <a:lnTo>
                    <a:pt x="334" y="576"/>
                  </a:lnTo>
                  <a:lnTo>
                    <a:pt x="316" y="576"/>
                  </a:lnTo>
                  <a:lnTo>
                    <a:pt x="302" y="570"/>
                  </a:lnTo>
                  <a:lnTo>
                    <a:pt x="300" y="586"/>
                  </a:lnTo>
                  <a:lnTo>
                    <a:pt x="284" y="588"/>
                  </a:lnTo>
                  <a:lnTo>
                    <a:pt x="272" y="602"/>
                  </a:lnTo>
                  <a:lnTo>
                    <a:pt x="250" y="588"/>
                  </a:lnTo>
                  <a:lnTo>
                    <a:pt x="226" y="558"/>
                  </a:lnTo>
                  <a:lnTo>
                    <a:pt x="214" y="558"/>
                  </a:lnTo>
                  <a:lnTo>
                    <a:pt x="218" y="536"/>
                  </a:lnTo>
                  <a:lnTo>
                    <a:pt x="196" y="526"/>
                  </a:lnTo>
                  <a:lnTo>
                    <a:pt x="162" y="526"/>
                  </a:lnTo>
                  <a:lnTo>
                    <a:pt x="134" y="536"/>
                  </a:lnTo>
                  <a:lnTo>
                    <a:pt x="116" y="524"/>
                  </a:lnTo>
                  <a:lnTo>
                    <a:pt x="100" y="530"/>
                  </a:lnTo>
                  <a:lnTo>
                    <a:pt x="94" y="538"/>
                  </a:lnTo>
                  <a:lnTo>
                    <a:pt x="64" y="528"/>
                  </a:lnTo>
                  <a:lnTo>
                    <a:pt x="62" y="538"/>
                  </a:lnTo>
                  <a:lnTo>
                    <a:pt x="52" y="532"/>
                  </a:lnTo>
                  <a:lnTo>
                    <a:pt x="40" y="5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4" name="Panama">
              <a:extLst>
                <a:ext uri="{FF2B5EF4-FFF2-40B4-BE49-F238E27FC236}">
                  <a16:creationId xmlns="" xmlns:a16="http://schemas.microsoft.com/office/drawing/2014/main" id="{C2980426-E48A-4D1B-8FD3-5188F38BD45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28273" y="4320797"/>
              <a:ext cx="183517" cy="82594"/>
            </a:xfrm>
            <a:custGeom>
              <a:avLst/>
              <a:gdLst/>
              <a:ahLst/>
              <a:cxnLst>
                <a:cxn ang="0">
                  <a:pos x="134" y="41"/>
                </a:cxn>
                <a:cxn ang="0">
                  <a:pos x="114" y="53"/>
                </a:cxn>
                <a:cxn ang="0">
                  <a:pos x="122" y="81"/>
                </a:cxn>
                <a:cxn ang="0">
                  <a:pos x="106" y="97"/>
                </a:cxn>
                <a:cxn ang="0">
                  <a:pos x="92" y="97"/>
                </a:cxn>
                <a:cxn ang="0">
                  <a:pos x="80" y="75"/>
                </a:cxn>
                <a:cxn ang="0">
                  <a:pos x="64" y="73"/>
                </a:cxn>
                <a:cxn ang="0">
                  <a:pos x="50" y="57"/>
                </a:cxn>
                <a:cxn ang="0">
                  <a:pos x="28" y="57"/>
                </a:cxn>
                <a:cxn ang="0">
                  <a:pos x="10" y="61"/>
                </a:cxn>
                <a:cxn ang="0">
                  <a:pos x="2" y="34"/>
                </a:cxn>
                <a:cxn ang="0">
                  <a:pos x="4" y="10"/>
                </a:cxn>
                <a:cxn ang="0">
                  <a:pos x="32" y="14"/>
                </a:cxn>
                <a:cxn ang="0">
                  <a:pos x="40" y="24"/>
                </a:cxn>
                <a:cxn ang="0">
                  <a:pos x="52" y="20"/>
                </a:cxn>
                <a:cxn ang="0">
                  <a:pos x="80" y="28"/>
                </a:cxn>
                <a:cxn ang="0">
                  <a:pos x="110" y="18"/>
                </a:cxn>
                <a:cxn ang="0">
                  <a:pos x="124" y="10"/>
                </a:cxn>
                <a:cxn ang="0">
                  <a:pos x="52" y="87"/>
                </a:cxn>
                <a:cxn ang="0">
                  <a:pos x="66" y="89"/>
                </a:cxn>
                <a:cxn ang="0">
                  <a:pos x="52" y="87"/>
                </a:cxn>
                <a:cxn ang="0">
                  <a:pos x="156" y="22"/>
                </a:cxn>
                <a:cxn ang="0">
                  <a:pos x="192" y="39"/>
                </a:cxn>
                <a:cxn ang="0">
                  <a:pos x="208" y="51"/>
                </a:cxn>
                <a:cxn ang="0">
                  <a:pos x="192" y="63"/>
                </a:cxn>
                <a:cxn ang="0">
                  <a:pos x="206" y="95"/>
                </a:cxn>
                <a:cxn ang="0">
                  <a:pos x="214" y="91"/>
                </a:cxn>
                <a:cxn ang="0">
                  <a:pos x="224" y="71"/>
                </a:cxn>
                <a:cxn ang="0">
                  <a:pos x="222" y="36"/>
                </a:cxn>
                <a:cxn ang="0">
                  <a:pos x="196" y="14"/>
                </a:cxn>
                <a:cxn ang="0">
                  <a:pos x="164" y="6"/>
                </a:cxn>
                <a:cxn ang="0">
                  <a:pos x="150" y="2"/>
                </a:cxn>
                <a:cxn ang="0">
                  <a:pos x="124" y="10"/>
                </a:cxn>
              </a:cxnLst>
              <a:rect l="0" t="0" r="r" b="b"/>
              <a:pathLst>
                <a:path w="224" h="101">
                  <a:moveTo>
                    <a:pt x="138" y="26"/>
                  </a:moveTo>
                  <a:lnTo>
                    <a:pt x="134" y="41"/>
                  </a:lnTo>
                  <a:lnTo>
                    <a:pt x="120" y="43"/>
                  </a:lnTo>
                  <a:lnTo>
                    <a:pt x="114" y="53"/>
                  </a:lnTo>
                  <a:lnTo>
                    <a:pt x="106" y="59"/>
                  </a:lnTo>
                  <a:lnTo>
                    <a:pt x="122" y="81"/>
                  </a:lnTo>
                  <a:lnTo>
                    <a:pt x="110" y="89"/>
                  </a:lnTo>
                  <a:lnTo>
                    <a:pt x="106" y="97"/>
                  </a:lnTo>
                  <a:lnTo>
                    <a:pt x="100" y="101"/>
                  </a:lnTo>
                  <a:lnTo>
                    <a:pt x="92" y="97"/>
                  </a:lnTo>
                  <a:lnTo>
                    <a:pt x="86" y="71"/>
                  </a:lnTo>
                  <a:lnTo>
                    <a:pt x="80" y="75"/>
                  </a:lnTo>
                  <a:lnTo>
                    <a:pt x="78" y="83"/>
                  </a:lnTo>
                  <a:lnTo>
                    <a:pt x="64" y="73"/>
                  </a:lnTo>
                  <a:lnTo>
                    <a:pt x="64" y="63"/>
                  </a:lnTo>
                  <a:lnTo>
                    <a:pt x="50" y="57"/>
                  </a:lnTo>
                  <a:lnTo>
                    <a:pt x="38" y="53"/>
                  </a:lnTo>
                  <a:lnTo>
                    <a:pt x="28" y="57"/>
                  </a:lnTo>
                  <a:lnTo>
                    <a:pt x="18" y="55"/>
                  </a:lnTo>
                  <a:lnTo>
                    <a:pt x="10" y="61"/>
                  </a:lnTo>
                  <a:lnTo>
                    <a:pt x="10" y="41"/>
                  </a:lnTo>
                  <a:lnTo>
                    <a:pt x="2" y="3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28" y="4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62" y="26"/>
                  </a:lnTo>
                  <a:lnTo>
                    <a:pt x="80" y="28"/>
                  </a:lnTo>
                  <a:lnTo>
                    <a:pt x="96" y="20"/>
                  </a:lnTo>
                  <a:lnTo>
                    <a:pt x="110" y="18"/>
                  </a:lnTo>
                  <a:lnTo>
                    <a:pt x="118" y="16"/>
                  </a:lnTo>
                  <a:lnTo>
                    <a:pt x="124" y="10"/>
                  </a:lnTo>
                  <a:lnTo>
                    <a:pt x="138" y="26"/>
                  </a:lnTo>
                  <a:close/>
                  <a:moveTo>
                    <a:pt x="52" y="87"/>
                  </a:moveTo>
                  <a:lnTo>
                    <a:pt x="62" y="95"/>
                  </a:lnTo>
                  <a:lnTo>
                    <a:pt x="66" y="89"/>
                  </a:lnTo>
                  <a:lnTo>
                    <a:pt x="56" y="79"/>
                  </a:lnTo>
                  <a:lnTo>
                    <a:pt x="52" y="87"/>
                  </a:lnTo>
                  <a:close/>
                  <a:moveTo>
                    <a:pt x="138" y="26"/>
                  </a:moveTo>
                  <a:lnTo>
                    <a:pt x="156" y="22"/>
                  </a:lnTo>
                  <a:lnTo>
                    <a:pt x="170" y="22"/>
                  </a:lnTo>
                  <a:lnTo>
                    <a:pt x="192" y="39"/>
                  </a:lnTo>
                  <a:lnTo>
                    <a:pt x="204" y="41"/>
                  </a:lnTo>
                  <a:lnTo>
                    <a:pt x="208" y="51"/>
                  </a:lnTo>
                  <a:lnTo>
                    <a:pt x="196" y="55"/>
                  </a:lnTo>
                  <a:lnTo>
                    <a:pt x="192" y="63"/>
                  </a:lnTo>
                  <a:lnTo>
                    <a:pt x="198" y="83"/>
                  </a:lnTo>
                  <a:lnTo>
                    <a:pt x="206" y="95"/>
                  </a:lnTo>
                  <a:lnTo>
                    <a:pt x="214" y="101"/>
                  </a:lnTo>
                  <a:lnTo>
                    <a:pt x="214" y="91"/>
                  </a:lnTo>
                  <a:lnTo>
                    <a:pt x="212" y="79"/>
                  </a:lnTo>
                  <a:lnTo>
                    <a:pt x="224" y="71"/>
                  </a:lnTo>
                  <a:lnTo>
                    <a:pt x="224" y="61"/>
                  </a:lnTo>
                  <a:lnTo>
                    <a:pt x="222" y="36"/>
                  </a:lnTo>
                  <a:lnTo>
                    <a:pt x="204" y="20"/>
                  </a:lnTo>
                  <a:lnTo>
                    <a:pt x="196" y="14"/>
                  </a:lnTo>
                  <a:lnTo>
                    <a:pt x="184" y="8"/>
                  </a:lnTo>
                  <a:lnTo>
                    <a:pt x="164" y="6"/>
                  </a:lnTo>
                  <a:lnTo>
                    <a:pt x="158" y="2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124" y="10"/>
                  </a:lnTo>
                  <a:lnTo>
                    <a:pt x="138" y="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5" name="Papua New Guinea">
              <a:extLst>
                <a:ext uri="{FF2B5EF4-FFF2-40B4-BE49-F238E27FC236}">
                  <a16:creationId xmlns="" xmlns:a16="http://schemas.microsoft.com/office/drawing/2014/main" id="{FD5E19D2-67EF-4B7A-81E1-1D935CAE6A2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60474" y="4623647"/>
              <a:ext cx="462695" cy="257620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0" y="0"/>
                </a:cxn>
                <a:cxn ang="0">
                  <a:pos x="38" y="10"/>
                </a:cxn>
                <a:cxn ang="0">
                  <a:pos x="88" y="46"/>
                </a:cxn>
                <a:cxn ang="0">
                  <a:pos x="136" y="50"/>
                </a:cxn>
                <a:cxn ang="0">
                  <a:pos x="176" y="84"/>
                </a:cxn>
                <a:cxn ang="0">
                  <a:pos x="178" y="110"/>
                </a:cxn>
                <a:cxn ang="0">
                  <a:pos x="238" y="130"/>
                </a:cxn>
                <a:cxn ang="0">
                  <a:pos x="258" y="154"/>
                </a:cxn>
                <a:cxn ang="0">
                  <a:pos x="224" y="158"/>
                </a:cxn>
                <a:cxn ang="0">
                  <a:pos x="294" y="246"/>
                </a:cxn>
                <a:cxn ang="0">
                  <a:pos x="320" y="248"/>
                </a:cxn>
                <a:cxn ang="0">
                  <a:pos x="318" y="262"/>
                </a:cxn>
                <a:cxn ang="0">
                  <a:pos x="346" y="272"/>
                </a:cxn>
                <a:cxn ang="0">
                  <a:pos x="338" y="280"/>
                </a:cxn>
                <a:cxn ang="0">
                  <a:pos x="379" y="302"/>
                </a:cxn>
                <a:cxn ang="0">
                  <a:pos x="371" y="316"/>
                </a:cxn>
                <a:cxn ang="0">
                  <a:pos x="348" y="316"/>
                </a:cxn>
                <a:cxn ang="0">
                  <a:pos x="290" y="296"/>
                </a:cxn>
                <a:cxn ang="0">
                  <a:pos x="274" y="300"/>
                </a:cxn>
                <a:cxn ang="0">
                  <a:pos x="224" y="274"/>
                </a:cxn>
                <a:cxn ang="0">
                  <a:pos x="218" y="254"/>
                </a:cxn>
                <a:cxn ang="0">
                  <a:pos x="198" y="240"/>
                </a:cxn>
                <a:cxn ang="0">
                  <a:pos x="184" y="204"/>
                </a:cxn>
                <a:cxn ang="0">
                  <a:pos x="158" y="198"/>
                </a:cxn>
                <a:cxn ang="0">
                  <a:pos x="148" y="188"/>
                </a:cxn>
                <a:cxn ang="0">
                  <a:pos x="96" y="190"/>
                </a:cxn>
                <a:cxn ang="0">
                  <a:pos x="74" y="224"/>
                </a:cxn>
                <a:cxn ang="0">
                  <a:pos x="82" y="238"/>
                </a:cxn>
                <a:cxn ang="0">
                  <a:pos x="54" y="254"/>
                </a:cxn>
                <a:cxn ang="0">
                  <a:pos x="26" y="244"/>
                </a:cxn>
                <a:cxn ang="0">
                  <a:pos x="14" y="250"/>
                </a:cxn>
                <a:cxn ang="0">
                  <a:pos x="0" y="248"/>
                </a:cxn>
                <a:cxn ang="0">
                  <a:pos x="292" y="128"/>
                </a:cxn>
                <a:cxn ang="0">
                  <a:pos x="310" y="138"/>
                </a:cxn>
                <a:cxn ang="0">
                  <a:pos x="328" y="138"/>
                </a:cxn>
                <a:cxn ang="0">
                  <a:pos x="340" y="146"/>
                </a:cxn>
                <a:cxn ang="0">
                  <a:pos x="399" y="140"/>
                </a:cxn>
                <a:cxn ang="0">
                  <a:pos x="407" y="124"/>
                </a:cxn>
                <a:cxn ang="0">
                  <a:pos x="427" y="122"/>
                </a:cxn>
                <a:cxn ang="0">
                  <a:pos x="425" y="104"/>
                </a:cxn>
                <a:cxn ang="0">
                  <a:pos x="437" y="94"/>
                </a:cxn>
                <a:cxn ang="0">
                  <a:pos x="435" y="62"/>
                </a:cxn>
                <a:cxn ang="0">
                  <a:pos x="419" y="72"/>
                </a:cxn>
                <a:cxn ang="0">
                  <a:pos x="405" y="66"/>
                </a:cxn>
                <a:cxn ang="0">
                  <a:pos x="409" y="92"/>
                </a:cxn>
                <a:cxn ang="0">
                  <a:pos x="381" y="118"/>
                </a:cxn>
                <a:cxn ang="0">
                  <a:pos x="282" y="116"/>
                </a:cxn>
                <a:cxn ang="0">
                  <a:pos x="292" y="128"/>
                </a:cxn>
                <a:cxn ang="0">
                  <a:pos x="529" y="142"/>
                </a:cxn>
                <a:cxn ang="0">
                  <a:pos x="551" y="168"/>
                </a:cxn>
                <a:cxn ang="0">
                  <a:pos x="571" y="156"/>
                </a:cxn>
                <a:cxn ang="0">
                  <a:pos x="541" y="120"/>
                </a:cxn>
                <a:cxn ang="0">
                  <a:pos x="519" y="108"/>
                </a:cxn>
                <a:cxn ang="0">
                  <a:pos x="529" y="142"/>
                </a:cxn>
              </a:cxnLst>
              <a:rect l="0" t="0" r="r" b="b"/>
              <a:pathLst>
                <a:path w="571" h="316">
                  <a:moveTo>
                    <a:pt x="0" y="248"/>
                  </a:moveTo>
                  <a:lnTo>
                    <a:pt x="0" y="0"/>
                  </a:lnTo>
                  <a:lnTo>
                    <a:pt x="38" y="10"/>
                  </a:lnTo>
                  <a:lnTo>
                    <a:pt x="88" y="46"/>
                  </a:lnTo>
                  <a:lnTo>
                    <a:pt x="136" y="50"/>
                  </a:lnTo>
                  <a:lnTo>
                    <a:pt x="176" y="84"/>
                  </a:lnTo>
                  <a:lnTo>
                    <a:pt x="178" y="110"/>
                  </a:lnTo>
                  <a:lnTo>
                    <a:pt x="238" y="130"/>
                  </a:lnTo>
                  <a:lnTo>
                    <a:pt x="258" y="154"/>
                  </a:lnTo>
                  <a:lnTo>
                    <a:pt x="224" y="158"/>
                  </a:lnTo>
                  <a:lnTo>
                    <a:pt x="294" y="246"/>
                  </a:lnTo>
                  <a:lnTo>
                    <a:pt x="320" y="248"/>
                  </a:lnTo>
                  <a:lnTo>
                    <a:pt x="318" y="262"/>
                  </a:lnTo>
                  <a:lnTo>
                    <a:pt x="346" y="272"/>
                  </a:lnTo>
                  <a:lnTo>
                    <a:pt x="338" y="280"/>
                  </a:lnTo>
                  <a:lnTo>
                    <a:pt x="379" y="302"/>
                  </a:lnTo>
                  <a:lnTo>
                    <a:pt x="371" y="316"/>
                  </a:lnTo>
                  <a:lnTo>
                    <a:pt x="348" y="316"/>
                  </a:lnTo>
                  <a:lnTo>
                    <a:pt x="290" y="296"/>
                  </a:lnTo>
                  <a:lnTo>
                    <a:pt x="274" y="300"/>
                  </a:lnTo>
                  <a:lnTo>
                    <a:pt x="224" y="274"/>
                  </a:lnTo>
                  <a:lnTo>
                    <a:pt x="218" y="254"/>
                  </a:lnTo>
                  <a:lnTo>
                    <a:pt x="198" y="240"/>
                  </a:lnTo>
                  <a:lnTo>
                    <a:pt x="184" y="204"/>
                  </a:lnTo>
                  <a:lnTo>
                    <a:pt x="158" y="198"/>
                  </a:lnTo>
                  <a:lnTo>
                    <a:pt x="148" y="188"/>
                  </a:lnTo>
                  <a:lnTo>
                    <a:pt x="96" y="190"/>
                  </a:lnTo>
                  <a:lnTo>
                    <a:pt x="74" y="224"/>
                  </a:lnTo>
                  <a:lnTo>
                    <a:pt x="82" y="238"/>
                  </a:lnTo>
                  <a:lnTo>
                    <a:pt x="54" y="254"/>
                  </a:lnTo>
                  <a:lnTo>
                    <a:pt x="26" y="244"/>
                  </a:lnTo>
                  <a:lnTo>
                    <a:pt x="14" y="250"/>
                  </a:lnTo>
                  <a:lnTo>
                    <a:pt x="0" y="248"/>
                  </a:lnTo>
                  <a:close/>
                  <a:moveTo>
                    <a:pt x="292" y="128"/>
                  </a:moveTo>
                  <a:lnTo>
                    <a:pt x="310" y="138"/>
                  </a:lnTo>
                  <a:lnTo>
                    <a:pt x="328" y="138"/>
                  </a:lnTo>
                  <a:lnTo>
                    <a:pt x="340" y="146"/>
                  </a:lnTo>
                  <a:lnTo>
                    <a:pt x="399" y="140"/>
                  </a:lnTo>
                  <a:lnTo>
                    <a:pt x="407" y="124"/>
                  </a:lnTo>
                  <a:lnTo>
                    <a:pt x="427" y="122"/>
                  </a:lnTo>
                  <a:lnTo>
                    <a:pt x="425" y="104"/>
                  </a:lnTo>
                  <a:lnTo>
                    <a:pt x="437" y="94"/>
                  </a:lnTo>
                  <a:lnTo>
                    <a:pt x="435" y="62"/>
                  </a:lnTo>
                  <a:lnTo>
                    <a:pt x="419" y="72"/>
                  </a:lnTo>
                  <a:lnTo>
                    <a:pt x="405" y="66"/>
                  </a:lnTo>
                  <a:lnTo>
                    <a:pt x="409" y="92"/>
                  </a:lnTo>
                  <a:lnTo>
                    <a:pt x="381" y="118"/>
                  </a:lnTo>
                  <a:lnTo>
                    <a:pt x="282" y="116"/>
                  </a:lnTo>
                  <a:lnTo>
                    <a:pt x="292" y="128"/>
                  </a:lnTo>
                  <a:close/>
                  <a:moveTo>
                    <a:pt x="529" y="142"/>
                  </a:moveTo>
                  <a:lnTo>
                    <a:pt x="551" y="168"/>
                  </a:lnTo>
                  <a:lnTo>
                    <a:pt x="571" y="156"/>
                  </a:lnTo>
                  <a:lnTo>
                    <a:pt x="541" y="120"/>
                  </a:lnTo>
                  <a:lnTo>
                    <a:pt x="519" y="108"/>
                  </a:lnTo>
                  <a:lnTo>
                    <a:pt x="529" y="14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6" name="Paraguay">
              <a:extLst>
                <a:ext uri="{FF2B5EF4-FFF2-40B4-BE49-F238E27FC236}">
                  <a16:creationId xmlns="" xmlns:a16="http://schemas.microsoft.com/office/drawing/2014/main" id="{E8484F27-0D97-4EC9-8477-A04EFDC2AECE}"/>
                </a:ext>
              </a:extLst>
            </p:cNvPr>
            <p:cNvSpPr>
              <a:spLocks/>
            </p:cNvSpPr>
            <p:nvPr/>
          </p:nvSpPr>
          <p:spPr bwMode="gray">
            <a:xfrm>
              <a:off x="3764725" y="5254914"/>
              <a:ext cx="265513" cy="277285"/>
            </a:xfrm>
            <a:custGeom>
              <a:avLst/>
              <a:gdLst/>
              <a:ahLst/>
              <a:cxnLst>
                <a:cxn ang="0">
                  <a:pos x="6" y="128"/>
                </a:cxn>
                <a:cxn ang="0">
                  <a:pos x="0" y="112"/>
                </a:cxn>
                <a:cxn ang="0">
                  <a:pos x="14" y="60"/>
                </a:cxn>
                <a:cxn ang="0">
                  <a:pos x="14" y="40"/>
                </a:cxn>
                <a:cxn ang="0">
                  <a:pos x="32" y="6"/>
                </a:cxn>
                <a:cxn ang="0">
                  <a:pos x="66" y="8"/>
                </a:cxn>
                <a:cxn ang="0">
                  <a:pos x="98" y="6"/>
                </a:cxn>
                <a:cxn ang="0">
                  <a:pos x="144" y="0"/>
                </a:cxn>
                <a:cxn ang="0">
                  <a:pos x="174" y="18"/>
                </a:cxn>
                <a:cxn ang="0">
                  <a:pos x="188" y="44"/>
                </a:cxn>
                <a:cxn ang="0">
                  <a:pos x="180" y="98"/>
                </a:cxn>
                <a:cxn ang="0">
                  <a:pos x="194" y="110"/>
                </a:cxn>
                <a:cxn ang="0">
                  <a:pos x="230" y="116"/>
                </a:cxn>
                <a:cxn ang="0">
                  <a:pos x="254" y="114"/>
                </a:cxn>
                <a:cxn ang="0">
                  <a:pos x="266" y="120"/>
                </a:cxn>
                <a:cxn ang="0">
                  <a:pos x="276" y="144"/>
                </a:cxn>
                <a:cxn ang="0">
                  <a:pos x="278" y="178"/>
                </a:cxn>
                <a:cxn ang="0">
                  <a:pos x="292" y="184"/>
                </a:cxn>
                <a:cxn ang="0">
                  <a:pos x="314" y="184"/>
                </a:cxn>
                <a:cxn ang="0">
                  <a:pos x="326" y="198"/>
                </a:cxn>
                <a:cxn ang="0">
                  <a:pos x="310" y="256"/>
                </a:cxn>
                <a:cxn ang="0">
                  <a:pos x="302" y="290"/>
                </a:cxn>
                <a:cxn ang="0">
                  <a:pos x="296" y="312"/>
                </a:cxn>
                <a:cxn ang="0">
                  <a:pos x="270" y="336"/>
                </a:cxn>
                <a:cxn ang="0">
                  <a:pos x="220" y="340"/>
                </a:cxn>
                <a:cxn ang="0">
                  <a:pos x="204" y="334"/>
                </a:cxn>
                <a:cxn ang="0">
                  <a:pos x="186" y="326"/>
                </a:cxn>
                <a:cxn ang="0">
                  <a:pos x="172" y="324"/>
                </a:cxn>
                <a:cxn ang="0">
                  <a:pos x="166" y="314"/>
                </a:cxn>
                <a:cxn ang="0">
                  <a:pos x="200" y="238"/>
                </a:cxn>
                <a:cxn ang="0">
                  <a:pos x="164" y="214"/>
                </a:cxn>
                <a:cxn ang="0">
                  <a:pos x="148" y="212"/>
                </a:cxn>
                <a:cxn ang="0">
                  <a:pos x="128" y="198"/>
                </a:cxn>
                <a:cxn ang="0">
                  <a:pos x="90" y="200"/>
                </a:cxn>
                <a:cxn ang="0">
                  <a:pos x="30" y="150"/>
                </a:cxn>
                <a:cxn ang="0">
                  <a:pos x="28" y="140"/>
                </a:cxn>
                <a:cxn ang="0">
                  <a:pos x="20" y="140"/>
                </a:cxn>
                <a:cxn ang="0">
                  <a:pos x="6" y="128"/>
                </a:cxn>
              </a:cxnLst>
              <a:rect l="0" t="0" r="r" b="b"/>
              <a:pathLst>
                <a:path w="326" h="340">
                  <a:moveTo>
                    <a:pt x="6" y="128"/>
                  </a:moveTo>
                  <a:lnTo>
                    <a:pt x="0" y="112"/>
                  </a:lnTo>
                  <a:lnTo>
                    <a:pt x="14" y="60"/>
                  </a:lnTo>
                  <a:lnTo>
                    <a:pt x="14" y="40"/>
                  </a:lnTo>
                  <a:lnTo>
                    <a:pt x="32" y="6"/>
                  </a:lnTo>
                  <a:lnTo>
                    <a:pt x="66" y="8"/>
                  </a:lnTo>
                  <a:lnTo>
                    <a:pt x="98" y="6"/>
                  </a:lnTo>
                  <a:lnTo>
                    <a:pt x="144" y="0"/>
                  </a:lnTo>
                  <a:lnTo>
                    <a:pt x="174" y="18"/>
                  </a:lnTo>
                  <a:lnTo>
                    <a:pt x="188" y="44"/>
                  </a:lnTo>
                  <a:lnTo>
                    <a:pt x="180" y="98"/>
                  </a:lnTo>
                  <a:lnTo>
                    <a:pt x="194" y="110"/>
                  </a:lnTo>
                  <a:lnTo>
                    <a:pt x="230" y="116"/>
                  </a:lnTo>
                  <a:lnTo>
                    <a:pt x="254" y="114"/>
                  </a:lnTo>
                  <a:lnTo>
                    <a:pt x="266" y="120"/>
                  </a:lnTo>
                  <a:lnTo>
                    <a:pt x="276" y="144"/>
                  </a:lnTo>
                  <a:lnTo>
                    <a:pt x="278" y="178"/>
                  </a:lnTo>
                  <a:lnTo>
                    <a:pt x="292" y="184"/>
                  </a:lnTo>
                  <a:lnTo>
                    <a:pt x="314" y="184"/>
                  </a:lnTo>
                  <a:lnTo>
                    <a:pt x="326" y="198"/>
                  </a:lnTo>
                  <a:lnTo>
                    <a:pt x="310" y="256"/>
                  </a:lnTo>
                  <a:lnTo>
                    <a:pt x="302" y="290"/>
                  </a:lnTo>
                  <a:lnTo>
                    <a:pt x="296" y="312"/>
                  </a:lnTo>
                  <a:lnTo>
                    <a:pt x="270" y="336"/>
                  </a:lnTo>
                  <a:lnTo>
                    <a:pt x="220" y="340"/>
                  </a:lnTo>
                  <a:lnTo>
                    <a:pt x="204" y="334"/>
                  </a:lnTo>
                  <a:lnTo>
                    <a:pt x="186" y="326"/>
                  </a:lnTo>
                  <a:lnTo>
                    <a:pt x="172" y="324"/>
                  </a:lnTo>
                  <a:lnTo>
                    <a:pt x="166" y="314"/>
                  </a:lnTo>
                  <a:lnTo>
                    <a:pt x="200" y="238"/>
                  </a:lnTo>
                  <a:lnTo>
                    <a:pt x="164" y="214"/>
                  </a:lnTo>
                  <a:lnTo>
                    <a:pt x="148" y="212"/>
                  </a:lnTo>
                  <a:lnTo>
                    <a:pt x="128" y="198"/>
                  </a:lnTo>
                  <a:lnTo>
                    <a:pt x="90" y="200"/>
                  </a:lnTo>
                  <a:lnTo>
                    <a:pt x="30" y="150"/>
                  </a:lnTo>
                  <a:lnTo>
                    <a:pt x="28" y="140"/>
                  </a:lnTo>
                  <a:lnTo>
                    <a:pt x="20" y="140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7" name="Peru">
              <a:extLst>
                <a:ext uri="{FF2B5EF4-FFF2-40B4-BE49-F238E27FC236}">
                  <a16:creationId xmlns="" xmlns:a16="http://schemas.microsoft.com/office/drawing/2014/main" id="{9069F7E3-930B-4A87-830B-27A3A71D17A0}"/>
                </a:ext>
              </a:extLst>
            </p:cNvPr>
            <p:cNvSpPr>
              <a:spLocks/>
            </p:cNvSpPr>
            <p:nvPr/>
          </p:nvSpPr>
          <p:spPr bwMode="gray">
            <a:xfrm>
              <a:off x="3192699" y="4623647"/>
              <a:ext cx="392414" cy="593901"/>
            </a:xfrm>
            <a:custGeom>
              <a:avLst/>
              <a:gdLst/>
              <a:ahLst/>
              <a:cxnLst>
                <a:cxn ang="0">
                  <a:pos x="38" y="150"/>
                </a:cxn>
                <a:cxn ang="0">
                  <a:pos x="36" y="172"/>
                </a:cxn>
                <a:cxn ang="0">
                  <a:pos x="72" y="190"/>
                </a:cxn>
                <a:cxn ang="0">
                  <a:pos x="94" y="172"/>
                </a:cxn>
                <a:cxn ang="0">
                  <a:pos x="118" y="148"/>
                </a:cxn>
                <a:cxn ang="0">
                  <a:pos x="114" y="116"/>
                </a:cxn>
                <a:cxn ang="0">
                  <a:pos x="148" y="98"/>
                </a:cxn>
                <a:cxn ang="0">
                  <a:pos x="209" y="48"/>
                </a:cxn>
                <a:cxn ang="0">
                  <a:pos x="225" y="0"/>
                </a:cxn>
                <a:cxn ang="0">
                  <a:pos x="321" y="64"/>
                </a:cxn>
                <a:cxn ang="0">
                  <a:pos x="345" y="76"/>
                </a:cxn>
                <a:cxn ang="0">
                  <a:pos x="425" y="86"/>
                </a:cxn>
                <a:cxn ang="0">
                  <a:pos x="429" y="160"/>
                </a:cxn>
                <a:cxn ang="0">
                  <a:pos x="409" y="164"/>
                </a:cxn>
                <a:cxn ang="0">
                  <a:pos x="351" y="174"/>
                </a:cxn>
                <a:cxn ang="0">
                  <a:pos x="321" y="198"/>
                </a:cxn>
                <a:cxn ang="0">
                  <a:pos x="307" y="254"/>
                </a:cxn>
                <a:cxn ang="0">
                  <a:pos x="281" y="276"/>
                </a:cxn>
                <a:cxn ang="0">
                  <a:pos x="289" y="302"/>
                </a:cxn>
                <a:cxn ang="0">
                  <a:pos x="291" y="336"/>
                </a:cxn>
                <a:cxn ang="0">
                  <a:pos x="307" y="358"/>
                </a:cxn>
                <a:cxn ang="0">
                  <a:pos x="359" y="390"/>
                </a:cxn>
                <a:cxn ang="0">
                  <a:pos x="405" y="364"/>
                </a:cxn>
                <a:cxn ang="0">
                  <a:pos x="447" y="434"/>
                </a:cxn>
                <a:cxn ang="0">
                  <a:pos x="453" y="583"/>
                </a:cxn>
                <a:cxn ang="0">
                  <a:pos x="455" y="625"/>
                </a:cxn>
                <a:cxn ang="0">
                  <a:pos x="465" y="661"/>
                </a:cxn>
                <a:cxn ang="0">
                  <a:pos x="447" y="697"/>
                </a:cxn>
                <a:cxn ang="0">
                  <a:pos x="399" y="711"/>
                </a:cxn>
                <a:cxn ang="0">
                  <a:pos x="379" y="691"/>
                </a:cxn>
                <a:cxn ang="0">
                  <a:pos x="355" y="677"/>
                </a:cxn>
                <a:cxn ang="0">
                  <a:pos x="329" y="651"/>
                </a:cxn>
                <a:cxn ang="0">
                  <a:pos x="265" y="619"/>
                </a:cxn>
                <a:cxn ang="0">
                  <a:pos x="233" y="601"/>
                </a:cxn>
                <a:cxn ang="0">
                  <a:pos x="203" y="573"/>
                </a:cxn>
                <a:cxn ang="0">
                  <a:pos x="189" y="547"/>
                </a:cxn>
                <a:cxn ang="0">
                  <a:pos x="166" y="486"/>
                </a:cxn>
                <a:cxn ang="0">
                  <a:pos x="142" y="436"/>
                </a:cxn>
                <a:cxn ang="0">
                  <a:pos x="120" y="392"/>
                </a:cxn>
                <a:cxn ang="0">
                  <a:pos x="104" y="352"/>
                </a:cxn>
                <a:cxn ang="0">
                  <a:pos x="74" y="302"/>
                </a:cxn>
                <a:cxn ang="0">
                  <a:pos x="42" y="250"/>
                </a:cxn>
                <a:cxn ang="0">
                  <a:pos x="10" y="228"/>
                </a:cxn>
                <a:cxn ang="0">
                  <a:pos x="8" y="198"/>
                </a:cxn>
                <a:cxn ang="0">
                  <a:pos x="0" y="178"/>
                </a:cxn>
                <a:cxn ang="0">
                  <a:pos x="16" y="150"/>
                </a:cxn>
              </a:cxnLst>
              <a:rect l="0" t="0" r="r" b="b"/>
              <a:pathLst>
                <a:path w="483" h="725">
                  <a:moveTo>
                    <a:pt x="34" y="136"/>
                  </a:moveTo>
                  <a:lnTo>
                    <a:pt x="38" y="150"/>
                  </a:lnTo>
                  <a:lnTo>
                    <a:pt x="30" y="164"/>
                  </a:lnTo>
                  <a:lnTo>
                    <a:pt x="36" y="172"/>
                  </a:lnTo>
                  <a:lnTo>
                    <a:pt x="52" y="170"/>
                  </a:lnTo>
                  <a:lnTo>
                    <a:pt x="72" y="190"/>
                  </a:lnTo>
                  <a:lnTo>
                    <a:pt x="82" y="176"/>
                  </a:lnTo>
                  <a:lnTo>
                    <a:pt x="94" y="172"/>
                  </a:lnTo>
                  <a:lnTo>
                    <a:pt x="112" y="160"/>
                  </a:lnTo>
                  <a:lnTo>
                    <a:pt x="118" y="148"/>
                  </a:lnTo>
                  <a:lnTo>
                    <a:pt x="118" y="132"/>
                  </a:lnTo>
                  <a:lnTo>
                    <a:pt x="114" y="116"/>
                  </a:lnTo>
                  <a:lnTo>
                    <a:pt x="122" y="108"/>
                  </a:lnTo>
                  <a:lnTo>
                    <a:pt x="148" y="98"/>
                  </a:lnTo>
                  <a:lnTo>
                    <a:pt x="180" y="78"/>
                  </a:lnTo>
                  <a:lnTo>
                    <a:pt x="209" y="48"/>
                  </a:lnTo>
                  <a:lnTo>
                    <a:pt x="223" y="26"/>
                  </a:lnTo>
                  <a:lnTo>
                    <a:pt x="225" y="0"/>
                  </a:lnTo>
                  <a:lnTo>
                    <a:pt x="281" y="46"/>
                  </a:lnTo>
                  <a:lnTo>
                    <a:pt x="321" y="64"/>
                  </a:lnTo>
                  <a:lnTo>
                    <a:pt x="333" y="66"/>
                  </a:lnTo>
                  <a:lnTo>
                    <a:pt x="345" y="76"/>
                  </a:lnTo>
                  <a:lnTo>
                    <a:pt x="385" y="82"/>
                  </a:lnTo>
                  <a:lnTo>
                    <a:pt x="425" y="86"/>
                  </a:lnTo>
                  <a:lnTo>
                    <a:pt x="403" y="148"/>
                  </a:lnTo>
                  <a:lnTo>
                    <a:pt x="429" y="160"/>
                  </a:lnTo>
                  <a:lnTo>
                    <a:pt x="423" y="170"/>
                  </a:lnTo>
                  <a:lnTo>
                    <a:pt x="409" y="164"/>
                  </a:lnTo>
                  <a:lnTo>
                    <a:pt x="369" y="172"/>
                  </a:lnTo>
                  <a:lnTo>
                    <a:pt x="351" y="174"/>
                  </a:lnTo>
                  <a:lnTo>
                    <a:pt x="337" y="186"/>
                  </a:lnTo>
                  <a:lnTo>
                    <a:pt x="321" y="198"/>
                  </a:lnTo>
                  <a:lnTo>
                    <a:pt x="307" y="236"/>
                  </a:lnTo>
                  <a:lnTo>
                    <a:pt x="307" y="254"/>
                  </a:lnTo>
                  <a:lnTo>
                    <a:pt x="293" y="258"/>
                  </a:lnTo>
                  <a:lnTo>
                    <a:pt x="281" y="276"/>
                  </a:lnTo>
                  <a:lnTo>
                    <a:pt x="279" y="292"/>
                  </a:lnTo>
                  <a:lnTo>
                    <a:pt x="289" y="302"/>
                  </a:lnTo>
                  <a:lnTo>
                    <a:pt x="285" y="322"/>
                  </a:lnTo>
                  <a:lnTo>
                    <a:pt x="291" y="336"/>
                  </a:lnTo>
                  <a:lnTo>
                    <a:pt x="317" y="340"/>
                  </a:lnTo>
                  <a:lnTo>
                    <a:pt x="307" y="358"/>
                  </a:lnTo>
                  <a:lnTo>
                    <a:pt x="331" y="364"/>
                  </a:lnTo>
                  <a:lnTo>
                    <a:pt x="359" y="390"/>
                  </a:lnTo>
                  <a:lnTo>
                    <a:pt x="399" y="360"/>
                  </a:lnTo>
                  <a:lnTo>
                    <a:pt x="405" y="364"/>
                  </a:lnTo>
                  <a:lnTo>
                    <a:pt x="409" y="432"/>
                  </a:lnTo>
                  <a:lnTo>
                    <a:pt x="447" y="434"/>
                  </a:lnTo>
                  <a:lnTo>
                    <a:pt x="483" y="492"/>
                  </a:lnTo>
                  <a:lnTo>
                    <a:pt x="453" y="583"/>
                  </a:lnTo>
                  <a:lnTo>
                    <a:pt x="463" y="599"/>
                  </a:lnTo>
                  <a:lnTo>
                    <a:pt x="455" y="625"/>
                  </a:lnTo>
                  <a:lnTo>
                    <a:pt x="477" y="647"/>
                  </a:lnTo>
                  <a:lnTo>
                    <a:pt x="465" y="661"/>
                  </a:lnTo>
                  <a:lnTo>
                    <a:pt x="441" y="677"/>
                  </a:lnTo>
                  <a:lnTo>
                    <a:pt x="447" y="697"/>
                  </a:lnTo>
                  <a:lnTo>
                    <a:pt x="405" y="725"/>
                  </a:lnTo>
                  <a:lnTo>
                    <a:pt x="399" y="711"/>
                  </a:lnTo>
                  <a:lnTo>
                    <a:pt x="383" y="705"/>
                  </a:lnTo>
                  <a:lnTo>
                    <a:pt x="379" y="691"/>
                  </a:lnTo>
                  <a:lnTo>
                    <a:pt x="367" y="679"/>
                  </a:lnTo>
                  <a:lnTo>
                    <a:pt x="355" y="677"/>
                  </a:lnTo>
                  <a:lnTo>
                    <a:pt x="349" y="661"/>
                  </a:lnTo>
                  <a:lnTo>
                    <a:pt x="329" y="651"/>
                  </a:lnTo>
                  <a:lnTo>
                    <a:pt x="307" y="647"/>
                  </a:lnTo>
                  <a:lnTo>
                    <a:pt x="265" y="619"/>
                  </a:lnTo>
                  <a:lnTo>
                    <a:pt x="255" y="617"/>
                  </a:lnTo>
                  <a:lnTo>
                    <a:pt x="233" y="601"/>
                  </a:lnTo>
                  <a:lnTo>
                    <a:pt x="227" y="591"/>
                  </a:lnTo>
                  <a:lnTo>
                    <a:pt x="203" y="573"/>
                  </a:lnTo>
                  <a:lnTo>
                    <a:pt x="201" y="563"/>
                  </a:lnTo>
                  <a:lnTo>
                    <a:pt x="189" y="547"/>
                  </a:lnTo>
                  <a:lnTo>
                    <a:pt x="197" y="537"/>
                  </a:lnTo>
                  <a:lnTo>
                    <a:pt x="166" y="486"/>
                  </a:lnTo>
                  <a:lnTo>
                    <a:pt x="156" y="462"/>
                  </a:lnTo>
                  <a:lnTo>
                    <a:pt x="142" y="436"/>
                  </a:lnTo>
                  <a:lnTo>
                    <a:pt x="142" y="422"/>
                  </a:lnTo>
                  <a:lnTo>
                    <a:pt x="120" y="392"/>
                  </a:lnTo>
                  <a:lnTo>
                    <a:pt x="116" y="376"/>
                  </a:lnTo>
                  <a:lnTo>
                    <a:pt x="104" y="352"/>
                  </a:lnTo>
                  <a:lnTo>
                    <a:pt x="88" y="314"/>
                  </a:lnTo>
                  <a:lnTo>
                    <a:pt x="74" y="302"/>
                  </a:lnTo>
                  <a:lnTo>
                    <a:pt x="72" y="288"/>
                  </a:lnTo>
                  <a:lnTo>
                    <a:pt x="42" y="250"/>
                  </a:lnTo>
                  <a:lnTo>
                    <a:pt x="22" y="242"/>
                  </a:lnTo>
                  <a:lnTo>
                    <a:pt x="10" y="228"/>
                  </a:lnTo>
                  <a:lnTo>
                    <a:pt x="16" y="216"/>
                  </a:lnTo>
                  <a:lnTo>
                    <a:pt x="8" y="198"/>
                  </a:lnTo>
                  <a:lnTo>
                    <a:pt x="10" y="190"/>
                  </a:lnTo>
                  <a:lnTo>
                    <a:pt x="0" y="178"/>
                  </a:lnTo>
                  <a:lnTo>
                    <a:pt x="2" y="164"/>
                  </a:lnTo>
                  <a:lnTo>
                    <a:pt x="16" y="150"/>
                  </a:lnTo>
                  <a:lnTo>
                    <a:pt x="34" y="1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8" name="Philippines">
              <a:extLst>
                <a:ext uri="{FF2B5EF4-FFF2-40B4-BE49-F238E27FC236}">
                  <a16:creationId xmlns="" xmlns:a16="http://schemas.microsoft.com/office/drawing/2014/main" id="{BAE976DD-7E42-4FAB-B3A1-4C66FADC095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16646" y="3947151"/>
              <a:ext cx="285036" cy="412977"/>
            </a:xfrm>
            <a:custGeom>
              <a:avLst/>
              <a:gdLst/>
              <a:ahLst/>
              <a:cxnLst>
                <a:cxn ang="0">
                  <a:pos x="166" y="16"/>
                </a:cxn>
                <a:cxn ang="0">
                  <a:pos x="186" y="54"/>
                </a:cxn>
                <a:cxn ang="0">
                  <a:pos x="160" y="176"/>
                </a:cxn>
                <a:cxn ang="0">
                  <a:pos x="202" y="176"/>
                </a:cxn>
                <a:cxn ang="0">
                  <a:pos x="258" y="204"/>
                </a:cxn>
                <a:cxn ang="0">
                  <a:pos x="270" y="230"/>
                </a:cxn>
                <a:cxn ang="0">
                  <a:pos x="200" y="198"/>
                </a:cxn>
                <a:cxn ang="0">
                  <a:pos x="166" y="202"/>
                </a:cxn>
                <a:cxn ang="0">
                  <a:pos x="164" y="228"/>
                </a:cxn>
                <a:cxn ang="0">
                  <a:pos x="162" y="262"/>
                </a:cxn>
                <a:cxn ang="0">
                  <a:pos x="114" y="200"/>
                </a:cxn>
                <a:cxn ang="0">
                  <a:pos x="110" y="162"/>
                </a:cxn>
                <a:cxn ang="0">
                  <a:pos x="120" y="118"/>
                </a:cxn>
                <a:cxn ang="0">
                  <a:pos x="122" y="88"/>
                </a:cxn>
                <a:cxn ang="0">
                  <a:pos x="116" y="30"/>
                </a:cxn>
                <a:cxn ang="0">
                  <a:pos x="132" y="0"/>
                </a:cxn>
                <a:cxn ang="0">
                  <a:pos x="242" y="422"/>
                </a:cxn>
                <a:cxn ang="0">
                  <a:pos x="256" y="454"/>
                </a:cxn>
                <a:cxn ang="0">
                  <a:pos x="320" y="506"/>
                </a:cxn>
                <a:cxn ang="0">
                  <a:pos x="312" y="466"/>
                </a:cxn>
                <a:cxn ang="0">
                  <a:pos x="328" y="438"/>
                </a:cxn>
                <a:cxn ang="0">
                  <a:pos x="350" y="440"/>
                </a:cxn>
                <a:cxn ang="0">
                  <a:pos x="324" y="386"/>
                </a:cxn>
                <a:cxn ang="0">
                  <a:pos x="240" y="402"/>
                </a:cxn>
                <a:cxn ang="0">
                  <a:pos x="236" y="440"/>
                </a:cxn>
                <a:cxn ang="0">
                  <a:pos x="48" y="382"/>
                </a:cxn>
                <a:cxn ang="0">
                  <a:pos x="78" y="360"/>
                </a:cxn>
                <a:cxn ang="0">
                  <a:pos x="94" y="296"/>
                </a:cxn>
                <a:cxn ang="0">
                  <a:pos x="0" y="400"/>
                </a:cxn>
                <a:cxn ang="0">
                  <a:pos x="182" y="300"/>
                </a:cxn>
                <a:cxn ang="0">
                  <a:pos x="200" y="338"/>
                </a:cxn>
                <a:cxn ang="0">
                  <a:pos x="170" y="274"/>
                </a:cxn>
                <a:cxn ang="0">
                  <a:pos x="200" y="370"/>
                </a:cxn>
                <a:cxn ang="0">
                  <a:pos x="236" y="372"/>
                </a:cxn>
                <a:cxn ang="0">
                  <a:pos x="248" y="318"/>
                </a:cxn>
                <a:cxn ang="0">
                  <a:pos x="214" y="352"/>
                </a:cxn>
                <a:cxn ang="0">
                  <a:pos x="200" y="370"/>
                </a:cxn>
                <a:cxn ang="0">
                  <a:pos x="294" y="298"/>
                </a:cxn>
                <a:cxn ang="0">
                  <a:pos x="290" y="338"/>
                </a:cxn>
                <a:cxn ang="0">
                  <a:pos x="304" y="302"/>
                </a:cxn>
                <a:cxn ang="0">
                  <a:pos x="326" y="270"/>
                </a:cxn>
                <a:cxn ang="0">
                  <a:pos x="272" y="258"/>
                </a:cxn>
                <a:cxn ang="0">
                  <a:pos x="248" y="362"/>
                </a:cxn>
                <a:cxn ang="0">
                  <a:pos x="260" y="304"/>
                </a:cxn>
                <a:cxn ang="0">
                  <a:pos x="248" y="362"/>
                </a:cxn>
              </a:cxnLst>
              <a:rect l="0" t="0" r="r" b="b"/>
              <a:pathLst>
                <a:path w="350" h="506">
                  <a:moveTo>
                    <a:pt x="132" y="0"/>
                  </a:moveTo>
                  <a:lnTo>
                    <a:pt x="166" y="16"/>
                  </a:lnTo>
                  <a:lnTo>
                    <a:pt x="188" y="2"/>
                  </a:lnTo>
                  <a:lnTo>
                    <a:pt x="186" y="54"/>
                  </a:lnTo>
                  <a:lnTo>
                    <a:pt x="150" y="152"/>
                  </a:lnTo>
                  <a:lnTo>
                    <a:pt x="160" y="176"/>
                  </a:lnTo>
                  <a:lnTo>
                    <a:pt x="176" y="186"/>
                  </a:lnTo>
                  <a:lnTo>
                    <a:pt x="202" y="176"/>
                  </a:lnTo>
                  <a:lnTo>
                    <a:pt x="230" y="190"/>
                  </a:lnTo>
                  <a:lnTo>
                    <a:pt x="258" y="204"/>
                  </a:lnTo>
                  <a:lnTo>
                    <a:pt x="250" y="216"/>
                  </a:lnTo>
                  <a:lnTo>
                    <a:pt x="270" y="230"/>
                  </a:lnTo>
                  <a:lnTo>
                    <a:pt x="260" y="246"/>
                  </a:lnTo>
                  <a:lnTo>
                    <a:pt x="200" y="198"/>
                  </a:lnTo>
                  <a:lnTo>
                    <a:pt x="204" y="222"/>
                  </a:lnTo>
                  <a:lnTo>
                    <a:pt x="166" y="202"/>
                  </a:lnTo>
                  <a:lnTo>
                    <a:pt x="152" y="206"/>
                  </a:lnTo>
                  <a:lnTo>
                    <a:pt x="164" y="228"/>
                  </a:lnTo>
                  <a:lnTo>
                    <a:pt x="162" y="240"/>
                  </a:lnTo>
                  <a:lnTo>
                    <a:pt x="162" y="262"/>
                  </a:lnTo>
                  <a:lnTo>
                    <a:pt x="146" y="254"/>
                  </a:lnTo>
                  <a:lnTo>
                    <a:pt x="114" y="200"/>
                  </a:lnTo>
                  <a:lnTo>
                    <a:pt x="136" y="178"/>
                  </a:lnTo>
                  <a:lnTo>
                    <a:pt x="110" y="162"/>
                  </a:lnTo>
                  <a:lnTo>
                    <a:pt x="98" y="102"/>
                  </a:lnTo>
                  <a:lnTo>
                    <a:pt x="120" y="118"/>
                  </a:lnTo>
                  <a:lnTo>
                    <a:pt x="128" y="110"/>
                  </a:lnTo>
                  <a:lnTo>
                    <a:pt x="122" y="88"/>
                  </a:lnTo>
                  <a:lnTo>
                    <a:pt x="126" y="52"/>
                  </a:lnTo>
                  <a:lnTo>
                    <a:pt x="116" y="30"/>
                  </a:lnTo>
                  <a:lnTo>
                    <a:pt x="120" y="12"/>
                  </a:lnTo>
                  <a:lnTo>
                    <a:pt x="132" y="0"/>
                  </a:lnTo>
                  <a:close/>
                  <a:moveTo>
                    <a:pt x="236" y="440"/>
                  </a:moveTo>
                  <a:lnTo>
                    <a:pt x="242" y="422"/>
                  </a:lnTo>
                  <a:lnTo>
                    <a:pt x="270" y="444"/>
                  </a:lnTo>
                  <a:lnTo>
                    <a:pt x="256" y="454"/>
                  </a:lnTo>
                  <a:lnTo>
                    <a:pt x="266" y="478"/>
                  </a:lnTo>
                  <a:lnTo>
                    <a:pt x="320" y="506"/>
                  </a:lnTo>
                  <a:lnTo>
                    <a:pt x="328" y="482"/>
                  </a:lnTo>
                  <a:lnTo>
                    <a:pt x="312" y="466"/>
                  </a:lnTo>
                  <a:lnTo>
                    <a:pt x="312" y="438"/>
                  </a:lnTo>
                  <a:lnTo>
                    <a:pt x="328" y="438"/>
                  </a:lnTo>
                  <a:lnTo>
                    <a:pt x="342" y="470"/>
                  </a:lnTo>
                  <a:lnTo>
                    <a:pt x="350" y="440"/>
                  </a:lnTo>
                  <a:lnTo>
                    <a:pt x="334" y="360"/>
                  </a:lnTo>
                  <a:lnTo>
                    <a:pt x="324" y="386"/>
                  </a:lnTo>
                  <a:lnTo>
                    <a:pt x="252" y="408"/>
                  </a:lnTo>
                  <a:lnTo>
                    <a:pt x="240" y="402"/>
                  </a:lnTo>
                  <a:lnTo>
                    <a:pt x="182" y="422"/>
                  </a:lnTo>
                  <a:lnTo>
                    <a:pt x="236" y="440"/>
                  </a:lnTo>
                  <a:close/>
                  <a:moveTo>
                    <a:pt x="24" y="402"/>
                  </a:moveTo>
                  <a:lnTo>
                    <a:pt x="48" y="382"/>
                  </a:lnTo>
                  <a:lnTo>
                    <a:pt x="60" y="378"/>
                  </a:lnTo>
                  <a:lnTo>
                    <a:pt x="78" y="360"/>
                  </a:lnTo>
                  <a:lnTo>
                    <a:pt x="100" y="338"/>
                  </a:lnTo>
                  <a:lnTo>
                    <a:pt x="94" y="296"/>
                  </a:lnTo>
                  <a:lnTo>
                    <a:pt x="70" y="346"/>
                  </a:lnTo>
                  <a:lnTo>
                    <a:pt x="0" y="400"/>
                  </a:lnTo>
                  <a:lnTo>
                    <a:pt x="24" y="402"/>
                  </a:lnTo>
                  <a:close/>
                  <a:moveTo>
                    <a:pt x="182" y="300"/>
                  </a:moveTo>
                  <a:lnTo>
                    <a:pt x="178" y="336"/>
                  </a:lnTo>
                  <a:lnTo>
                    <a:pt x="200" y="338"/>
                  </a:lnTo>
                  <a:lnTo>
                    <a:pt x="224" y="290"/>
                  </a:lnTo>
                  <a:lnTo>
                    <a:pt x="170" y="274"/>
                  </a:lnTo>
                  <a:lnTo>
                    <a:pt x="182" y="300"/>
                  </a:lnTo>
                  <a:close/>
                  <a:moveTo>
                    <a:pt x="200" y="370"/>
                  </a:moveTo>
                  <a:lnTo>
                    <a:pt x="224" y="384"/>
                  </a:lnTo>
                  <a:lnTo>
                    <a:pt x="236" y="372"/>
                  </a:lnTo>
                  <a:lnTo>
                    <a:pt x="230" y="358"/>
                  </a:lnTo>
                  <a:lnTo>
                    <a:pt x="248" y="318"/>
                  </a:lnTo>
                  <a:lnTo>
                    <a:pt x="234" y="312"/>
                  </a:lnTo>
                  <a:lnTo>
                    <a:pt x="214" y="352"/>
                  </a:lnTo>
                  <a:lnTo>
                    <a:pt x="194" y="356"/>
                  </a:lnTo>
                  <a:lnTo>
                    <a:pt x="200" y="370"/>
                  </a:lnTo>
                  <a:close/>
                  <a:moveTo>
                    <a:pt x="298" y="282"/>
                  </a:moveTo>
                  <a:lnTo>
                    <a:pt x="294" y="298"/>
                  </a:lnTo>
                  <a:lnTo>
                    <a:pt x="266" y="290"/>
                  </a:lnTo>
                  <a:lnTo>
                    <a:pt x="290" y="338"/>
                  </a:lnTo>
                  <a:lnTo>
                    <a:pt x="310" y="336"/>
                  </a:lnTo>
                  <a:lnTo>
                    <a:pt x="304" y="302"/>
                  </a:lnTo>
                  <a:lnTo>
                    <a:pt x="332" y="312"/>
                  </a:lnTo>
                  <a:lnTo>
                    <a:pt x="326" y="270"/>
                  </a:lnTo>
                  <a:lnTo>
                    <a:pt x="300" y="256"/>
                  </a:lnTo>
                  <a:lnTo>
                    <a:pt x="272" y="258"/>
                  </a:lnTo>
                  <a:lnTo>
                    <a:pt x="298" y="282"/>
                  </a:lnTo>
                  <a:close/>
                  <a:moveTo>
                    <a:pt x="248" y="362"/>
                  </a:moveTo>
                  <a:lnTo>
                    <a:pt x="266" y="340"/>
                  </a:lnTo>
                  <a:lnTo>
                    <a:pt x="260" y="304"/>
                  </a:lnTo>
                  <a:lnTo>
                    <a:pt x="244" y="360"/>
                  </a:lnTo>
                  <a:lnTo>
                    <a:pt x="248" y="3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9" name="Poland">
              <a:extLst>
                <a:ext uri="{FF2B5EF4-FFF2-40B4-BE49-F238E27FC236}">
                  <a16:creationId xmlns="" xmlns:a16="http://schemas.microsoft.com/office/drawing/2014/main" id="{72CD58C6-77DB-456A-AA0D-2371F18EDC4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0484" y="2468297"/>
              <a:ext cx="320177" cy="294984"/>
            </a:xfrm>
            <a:custGeom>
              <a:avLst/>
              <a:gdLst/>
              <a:ahLst/>
              <a:cxnLst>
                <a:cxn ang="0">
                  <a:pos x="370" y="214"/>
                </a:cxn>
                <a:cxn ang="0">
                  <a:pos x="372" y="198"/>
                </a:cxn>
                <a:cxn ang="0">
                  <a:pos x="376" y="176"/>
                </a:cxn>
                <a:cxn ang="0">
                  <a:pos x="354" y="162"/>
                </a:cxn>
                <a:cxn ang="0">
                  <a:pos x="362" y="142"/>
                </a:cxn>
                <a:cxn ang="0">
                  <a:pos x="376" y="144"/>
                </a:cxn>
                <a:cxn ang="0">
                  <a:pos x="382" y="132"/>
                </a:cxn>
                <a:cxn ang="0">
                  <a:pos x="382" y="108"/>
                </a:cxn>
                <a:cxn ang="0">
                  <a:pos x="374" y="88"/>
                </a:cxn>
                <a:cxn ang="0">
                  <a:pos x="372" y="56"/>
                </a:cxn>
                <a:cxn ang="0">
                  <a:pos x="366" y="38"/>
                </a:cxn>
                <a:cxn ang="0">
                  <a:pos x="342" y="18"/>
                </a:cxn>
                <a:cxn ang="0">
                  <a:pos x="316" y="22"/>
                </a:cxn>
                <a:cxn ang="0">
                  <a:pos x="268" y="24"/>
                </a:cxn>
                <a:cxn ang="0">
                  <a:pos x="230" y="22"/>
                </a:cxn>
                <a:cxn ang="0">
                  <a:pos x="204" y="12"/>
                </a:cxn>
                <a:cxn ang="0">
                  <a:pos x="184" y="20"/>
                </a:cxn>
                <a:cxn ang="0">
                  <a:pos x="174" y="0"/>
                </a:cxn>
                <a:cxn ang="0">
                  <a:pos x="142" y="2"/>
                </a:cxn>
                <a:cxn ang="0">
                  <a:pos x="100" y="18"/>
                </a:cxn>
                <a:cxn ang="0">
                  <a:pos x="84" y="36"/>
                </a:cxn>
                <a:cxn ang="0">
                  <a:pos x="38" y="48"/>
                </a:cxn>
                <a:cxn ang="0">
                  <a:pos x="20" y="74"/>
                </a:cxn>
                <a:cxn ang="0">
                  <a:pos x="2" y="72"/>
                </a:cxn>
                <a:cxn ang="0">
                  <a:pos x="0" y="100"/>
                </a:cxn>
                <a:cxn ang="0">
                  <a:pos x="6" y="116"/>
                </a:cxn>
                <a:cxn ang="0">
                  <a:pos x="4" y="130"/>
                </a:cxn>
                <a:cxn ang="0">
                  <a:pos x="24" y="150"/>
                </a:cxn>
                <a:cxn ang="0">
                  <a:pos x="28" y="192"/>
                </a:cxn>
                <a:cxn ang="0">
                  <a:pos x="26" y="212"/>
                </a:cxn>
                <a:cxn ang="0">
                  <a:pos x="48" y="240"/>
                </a:cxn>
                <a:cxn ang="0">
                  <a:pos x="62" y="262"/>
                </a:cxn>
                <a:cxn ang="0">
                  <a:pos x="86" y="270"/>
                </a:cxn>
                <a:cxn ang="0">
                  <a:pos x="92" y="288"/>
                </a:cxn>
                <a:cxn ang="0">
                  <a:pos x="112" y="302"/>
                </a:cxn>
                <a:cxn ang="0">
                  <a:pos x="116" y="282"/>
                </a:cxn>
                <a:cxn ang="0">
                  <a:pos x="136" y="288"/>
                </a:cxn>
                <a:cxn ang="0">
                  <a:pos x="150" y="302"/>
                </a:cxn>
                <a:cxn ang="0">
                  <a:pos x="174" y="308"/>
                </a:cxn>
                <a:cxn ang="0">
                  <a:pos x="180" y="334"/>
                </a:cxn>
                <a:cxn ang="0">
                  <a:pos x="198" y="342"/>
                </a:cxn>
                <a:cxn ang="0">
                  <a:pos x="212" y="336"/>
                </a:cxn>
                <a:cxn ang="0">
                  <a:pos x="226" y="348"/>
                </a:cxn>
                <a:cxn ang="0">
                  <a:pos x="268" y="344"/>
                </a:cxn>
                <a:cxn ang="0">
                  <a:pos x="294" y="342"/>
                </a:cxn>
                <a:cxn ang="0">
                  <a:pos x="326" y="362"/>
                </a:cxn>
                <a:cxn ang="0">
                  <a:pos x="344" y="324"/>
                </a:cxn>
                <a:cxn ang="0">
                  <a:pos x="368" y="296"/>
                </a:cxn>
                <a:cxn ang="0">
                  <a:pos x="394" y="276"/>
                </a:cxn>
                <a:cxn ang="0">
                  <a:pos x="388" y="252"/>
                </a:cxn>
                <a:cxn ang="0">
                  <a:pos x="370" y="214"/>
                </a:cxn>
              </a:cxnLst>
              <a:rect l="0" t="0" r="r" b="b"/>
              <a:pathLst>
                <a:path w="394" h="362">
                  <a:moveTo>
                    <a:pt x="370" y="214"/>
                  </a:moveTo>
                  <a:lnTo>
                    <a:pt x="372" y="198"/>
                  </a:lnTo>
                  <a:lnTo>
                    <a:pt x="376" y="176"/>
                  </a:lnTo>
                  <a:lnTo>
                    <a:pt x="354" y="162"/>
                  </a:lnTo>
                  <a:lnTo>
                    <a:pt x="362" y="142"/>
                  </a:lnTo>
                  <a:lnTo>
                    <a:pt x="376" y="144"/>
                  </a:lnTo>
                  <a:lnTo>
                    <a:pt x="382" y="132"/>
                  </a:lnTo>
                  <a:lnTo>
                    <a:pt x="382" y="108"/>
                  </a:lnTo>
                  <a:lnTo>
                    <a:pt x="374" y="88"/>
                  </a:lnTo>
                  <a:lnTo>
                    <a:pt x="372" y="56"/>
                  </a:lnTo>
                  <a:lnTo>
                    <a:pt x="366" y="38"/>
                  </a:lnTo>
                  <a:lnTo>
                    <a:pt x="342" y="18"/>
                  </a:lnTo>
                  <a:lnTo>
                    <a:pt x="316" y="22"/>
                  </a:lnTo>
                  <a:lnTo>
                    <a:pt x="268" y="24"/>
                  </a:lnTo>
                  <a:lnTo>
                    <a:pt x="230" y="22"/>
                  </a:lnTo>
                  <a:lnTo>
                    <a:pt x="204" y="12"/>
                  </a:lnTo>
                  <a:lnTo>
                    <a:pt x="184" y="20"/>
                  </a:lnTo>
                  <a:lnTo>
                    <a:pt x="174" y="0"/>
                  </a:lnTo>
                  <a:lnTo>
                    <a:pt x="142" y="2"/>
                  </a:lnTo>
                  <a:lnTo>
                    <a:pt x="100" y="18"/>
                  </a:lnTo>
                  <a:lnTo>
                    <a:pt x="84" y="36"/>
                  </a:lnTo>
                  <a:lnTo>
                    <a:pt x="38" y="48"/>
                  </a:lnTo>
                  <a:lnTo>
                    <a:pt x="20" y="74"/>
                  </a:lnTo>
                  <a:lnTo>
                    <a:pt x="2" y="72"/>
                  </a:lnTo>
                  <a:lnTo>
                    <a:pt x="0" y="100"/>
                  </a:lnTo>
                  <a:lnTo>
                    <a:pt x="6" y="116"/>
                  </a:lnTo>
                  <a:lnTo>
                    <a:pt x="4" y="130"/>
                  </a:lnTo>
                  <a:lnTo>
                    <a:pt x="24" y="150"/>
                  </a:lnTo>
                  <a:lnTo>
                    <a:pt x="28" y="192"/>
                  </a:lnTo>
                  <a:lnTo>
                    <a:pt x="26" y="212"/>
                  </a:lnTo>
                  <a:lnTo>
                    <a:pt x="48" y="240"/>
                  </a:lnTo>
                  <a:lnTo>
                    <a:pt x="62" y="262"/>
                  </a:lnTo>
                  <a:lnTo>
                    <a:pt x="86" y="270"/>
                  </a:lnTo>
                  <a:lnTo>
                    <a:pt x="92" y="288"/>
                  </a:lnTo>
                  <a:lnTo>
                    <a:pt x="112" y="302"/>
                  </a:lnTo>
                  <a:lnTo>
                    <a:pt x="116" y="282"/>
                  </a:lnTo>
                  <a:lnTo>
                    <a:pt x="136" y="288"/>
                  </a:lnTo>
                  <a:lnTo>
                    <a:pt x="150" y="302"/>
                  </a:lnTo>
                  <a:lnTo>
                    <a:pt x="174" y="308"/>
                  </a:lnTo>
                  <a:lnTo>
                    <a:pt x="180" y="334"/>
                  </a:lnTo>
                  <a:lnTo>
                    <a:pt x="198" y="342"/>
                  </a:lnTo>
                  <a:lnTo>
                    <a:pt x="212" y="336"/>
                  </a:lnTo>
                  <a:lnTo>
                    <a:pt x="226" y="348"/>
                  </a:lnTo>
                  <a:lnTo>
                    <a:pt x="268" y="344"/>
                  </a:lnTo>
                  <a:lnTo>
                    <a:pt x="294" y="342"/>
                  </a:lnTo>
                  <a:lnTo>
                    <a:pt x="326" y="362"/>
                  </a:lnTo>
                  <a:lnTo>
                    <a:pt x="344" y="324"/>
                  </a:lnTo>
                  <a:lnTo>
                    <a:pt x="368" y="296"/>
                  </a:lnTo>
                  <a:lnTo>
                    <a:pt x="394" y="276"/>
                  </a:lnTo>
                  <a:lnTo>
                    <a:pt x="388" y="252"/>
                  </a:lnTo>
                  <a:lnTo>
                    <a:pt x="370" y="2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0" name="Portugal">
              <a:extLst>
                <a:ext uri="{FF2B5EF4-FFF2-40B4-BE49-F238E27FC236}">
                  <a16:creationId xmlns="" xmlns:a16="http://schemas.microsoft.com/office/drawing/2014/main" id="{AFBC0FEB-73BD-493E-92F1-23039DEF4194}"/>
                </a:ext>
              </a:extLst>
            </p:cNvPr>
            <p:cNvSpPr>
              <a:spLocks/>
            </p:cNvSpPr>
            <p:nvPr/>
          </p:nvSpPr>
          <p:spPr bwMode="gray">
            <a:xfrm>
              <a:off x="5512036" y="3073997"/>
              <a:ext cx="101519" cy="218289"/>
            </a:xfrm>
            <a:custGeom>
              <a:avLst/>
              <a:gdLst/>
              <a:ahLst/>
              <a:cxnLst>
                <a:cxn ang="0">
                  <a:pos x="76" y="254"/>
                </a:cxn>
                <a:cxn ang="0">
                  <a:pos x="78" y="228"/>
                </a:cxn>
                <a:cxn ang="0">
                  <a:pos x="94" y="214"/>
                </a:cxn>
                <a:cxn ang="0">
                  <a:pos x="86" y="200"/>
                </a:cxn>
                <a:cxn ang="0">
                  <a:pos x="86" y="186"/>
                </a:cxn>
                <a:cxn ang="0">
                  <a:pos x="94" y="178"/>
                </a:cxn>
                <a:cxn ang="0">
                  <a:pos x="78" y="160"/>
                </a:cxn>
                <a:cxn ang="0">
                  <a:pos x="70" y="140"/>
                </a:cxn>
                <a:cxn ang="0">
                  <a:pos x="86" y="138"/>
                </a:cxn>
                <a:cxn ang="0">
                  <a:pos x="92" y="126"/>
                </a:cxn>
                <a:cxn ang="0">
                  <a:pos x="88" y="110"/>
                </a:cxn>
                <a:cxn ang="0">
                  <a:pos x="96" y="88"/>
                </a:cxn>
                <a:cxn ang="0">
                  <a:pos x="96" y="70"/>
                </a:cxn>
                <a:cxn ang="0">
                  <a:pos x="102" y="58"/>
                </a:cxn>
                <a:cxn ang="0">
                  <a:pos x="124" y="36"/>
                </a:cxn>
                <a:cxn ang="0">
                  <a:pos x="108" y="18"/>
                </a:cxn>
                <a:cxn ang="0">
                  <a:pos x="86" y="12"/>
                </a:cxn>
                <a:cxn ang="0">
                  <a:pos x="66" y="12"/>
                </a:cxn>
                <a:cxn ang="0">
                  <a:pos x="50" y="12"/>
                </a:cxn>
                <a:cxn ang="0">
                  <a:pos x="42" y="0"/>
                </a:cxn>
                <a:cxn ang="0">
                  <a:pos x="20" y="14"/>
                </a:cxn>
                <a:cxn ang="0">
                  <a:pos x="22" y="46"/>
                </a:cxn>
                <a:cxn ang="0">
                  <a:pos x="22" y="66"/>
                </a:cxn>
                <a:cxn ang="0">
                  <a:pos x="26" y="78"/>
                </a:cxn>
                <a:cxn ang="0">
                  <a:pos x="22" y="86"/>
                </a:cxn>
                <a:cxn ang="0">
                  <a:pos x="18" y="106"/>
                </a:cxn>
                <a:cxn ang="0">
                  <a:pos x="18" y="140"/>
                </a:cxn>
                <a:cxn ang="0">
                  <a:pos x="10" y="156"/>
                </a:cxn>
                <a:cxn ang="0">
                  <a:pos x="6" y="172"/>
                </a:cxn>
                <a:cxn ang="0">
                  <a:pos x="0" y="182"/>
                </a:cxn>
                <a:cxn ang="0">
                  <a:pos x="8" y="188"/>
                </a:cxn>
                <a:cxn ang="0">
                  <a:pos x="8" y="200"/>
                </a:cxn>
                <a:cxn ang="0">
                  <a:pos x="26" y="200"/>
                </a:cxn>
                <a:cxn ang="0">
                  <a:pos x="30" y="206"/>
                </a:cxn>
                <a:cxn ang="0">
                  <a:pos x="24" y="214"/>
                </a:cxn>
                <a:cxn ang="0">
                  <a:pos x="28" y="234"/>
                </a:cxn>
                <a:cxn ang="0">
                  <a:pos x="18" y="262"/>
                </a:cxn>
                <a:cxn ang="0">
                  <a:pos x="24" y="266"/>
                </a:cxn>
                <a:cxn ang="0">
                  <a:pos x="36" y="256"/>
                </a:cxn>
                <a:cxn ang="0">
                  <a:pos x="50" y="262"/>
                </a:cxn>
                <a:cxn ang="0">
                  <a:pos x="62" y="262"/>
                </a:cxn>
                <a:cxn ang="0">
                  <a:pos x="76" y="254"/>
                </a:cxn>
              </a:cxnLst>
              <a:rect l="0" t="0" r="r" b="b"/>
              <a:pathLst>
                <a:path w="124" h="266">
                  <a:moveTo>
                    <a:pt x="76" y="254"/>
                  </a:moveTo>
                  <a:lnTo>
                    <a:pt x="78" y="228"/>
                  </a:lnTo>
                  <a:lnTo>
                    <a:pt x="94" y="214"/>
                  </a:lnTo>
                  <a:lnTo>
                    <a:pt x="86" y="200"/>
                  </a:lnTo>
                  <a:lnTo>
                    <a:pt x="86" y="186"/>
                  </a:lnTo>
                  <a:lnTo>
                    <a:pt x="94" y="178"/>
                  </a:lnTo>
                  <a:lnTo>
                    <a:pt x="78" y="160"/>
                  </a:lnTo>
                  <a:lnTo>
                    <a:pt x="70" y="140"/>
                  </a:lnTo>
                  <a:lnTo>
                    <a:pt x="86" y="138"/>
                  </a:lnTo>
                  <a:lnTo>
                    <a:pt x="92" y="126"/>
                  </a:lnTo>
                  <a:lnTo>
                    <a:pt x="88" y="110"/>
                  </a:lnTo>
                  <a:lnTo>
                    <a:pt x="96" y="88"/>
                  </a:lnTo>
                  <a:lnTo>
                    <a:pt x="96" y="70"/>
                  </a:lnTo>
                  <a:lnTo>
                    <a:pt x="102" y="58"/>
                  </a:lnTo>
                  <a:lnTo>
                    <a:pt x="124" y="36"/>
                  </a:lnTo>
                  <a:lnTo>
                    <a:pt x="108" y="18"/>
                  </a:lnTo>
                  <a:lnTo>
                    <a:pt x="86" y="12"/>
                  </a:lnTo>
                  <a:lnTo>
                    <a:pt x="66" y="12"/>
                  </a:lnTo>
                  <a:lnTo>
                    <a:pt x="50" y="12"/>
                  </a:lnTo>
                  <a:lnTo>
                    <a:pt x="42" y="0"/>
                  </a:lnTo>
                  <a:lnTo>
                    <a:pt x="20" y="14"/>
                  </a:lnTo>
                  <a:lnTo>
                    <a:pt x="22" y="46"/>
                  </a:lnTo>
                  <a:lnTo>
                    <a:pt x="22" y="66"/>
                  </a:lnTo>
                  <a:lnTo>
                    <a:pt x="26" y="78"/>
                  </a:lnTo>
                  <a:lnTo>
                    <a:pt x="22" y="86"/>
                  </a:lnTo>
                  <a:lnTo>
                    <a:pt x="18" y="106"/>
                  </a:lnTo>
                  <a:lnTo>
                    <a:pt x="18" y="140"/>
                  </a:lnTo>
                  <a:lnTo>
                    <a:pt x="10" y="156"/>
                  </a:lnTo>
                  <a:lnTo>
                    <a:pt x="6" y="172"/>
                  </a:lnTo>
                  <a:lnTo>
                    <a:pt x="0" y="182"/>
                  </a:lnTo>
                  <a:lnTo>
                    <a:pt x="8" y="188"/>
                  </a:lnTo>
                  <a:lnTo>
                    <a:pt x="8" y="200"/>
                  </a:lnTo>
                  <a:lnTo>
                    <a:pt x="26" y="200"/>
                  </a:lnTo>
                  <a:lnTo>
                    <a:pt x="30" y="206"/>
                  </a:lnTo>
                  <a:lnTo>
                    <a:pt x="24" y="214"/>
                  </a:lnTo>
                  <a:lnTo>
                    <a:pt x="28" y="234"/>
                  </a:lnTo>
                  <a:lnTo>
                    <a:pt x="18" y="262"/>
                  </a:lnTo>
                  <a:lnTo>
                    <a:pt x="24" y="266"/>
                  </a:lnTo>
                  <a:lnTo>
                    <a:pt x="36" y="256"/>
                  </a:lnTo>
                  <a:lnTo>
                    <a:pt x="50" y="262"/>
                  </a:lnTo>
                  <a:lnTo>
                    <a:pt x="62" y="262"/>
                  </a:lnTo>
                  <a:lnTo>
                    <a:pt x="76" y="2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1" name="Puerto Rico">
              <a:extLst>
                <a:ext uri="{FF2B5EF4-FFF2-40B4-BE49-F238E27FC236}">
                  <a16:creationId xmlns="" xmlns:a16="http://schemas.microsoft.com/office/drawing/2014/main" id="{2F6F037D-584A-4EFF-84A2-7AF48DB46539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2489" y="4021880"/>
              <a:ext cx="46855" cy="2556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8" y="0"/>
                </a:cxn>
                <a:cxn ang="0">
                  <a:pos x="28" y="4"/>
                </a:cxn>
                <a:cxn ang="0">
                  <a:pos x="39" y="0"/>
                </a:cxn>
                <a:cxn ang="0">
                  <a:pos x="53" y="6"/>
                </a:cxn>
                <a:cxn ang="0">
                  <a:pos x="59" y="14"/>
                </a:cxn>
                <a:cxn ang="0">
                  <a:pos x="53" y="26"/>
                </a:cxn>
                <a:cxn ang="0">
                  <a:pos x="39" y="30"/>
                </a:cxn>
                <a:cxn ang="0">
                  <a:pos x="35" y="30"/>
                </a:cxn>
                <a:cxn ang="0">
                  <a:pos x="22" y="26"/>
                </a:cxn>
                <a:cxn ang="0">
                  <a:pos x="12" y="24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4"/>
                </a:cxn>
              </a:cxnLst>
              <a:rect l="0" t="0" r="r" b="b"/>
              <a:pathLst>
                <a:path w="59" h="30">
                  <a:moveTo>
                    <a:pt x="2" y="4"/>
                  </a:moveTo>
                  <a:lnTo>
                    <a:pt x="18" y="0"/>
                  </a:lnTo>
                  <a:lnTo>
                    <a:pt x="28" y="4"/>
                  </a:lnTo>
                  <a:lnTo>
                    <a:pt x="39" y="0"/>
                  </a:lnTo>
                  <a:lnTo>
                    <a:pt x="53" y="6"/>
                  </a:lnTo>
                  <a:lnTo>
                    <a:pt x="59" y="14"/>
                  </a:lnTo>
                  <a:lnTo>
                    <a:pt x="53" y="26"/>
                  </a:lnTo>
                  <a:lnTo>
                    <a:pt x="39" y="30"/>
                  </a:lnTo>
                  <a:lnTo>
                    <a:pt x="35" y="30"/>
                  </a:lnTo>
                  <a:lnTo>
                    <a:pt x="22" y="26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2" name="Qatar">
              <a:extLst>
                <a:ext uri="{FF2B5EF4-FFF2-40B4-BE49-F238E27FC236}">
                  <a16:creationId xmlns="" xmlns:a16="http://schemas.microsoft.com/office/drawing/2014/main" id="{700773FB-2562-4E72-A908-9BA2F9463169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6487" y="3693464"/>
              <a:ext cx="21474" cy="53097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20" y="64"/>
                </a:cxn>
                <a:cxn ang="0">
                  <a:pos x="4" y="56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6" y="18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2" y="36"/>
                </a:cxn>
                <a:cxn ang="0">
                  <a:pos x="24" y="40"/>
                </a:cxn>
                <a:cxn ang="0">
                  <a:pos x="28" y="46"/>
                </a:cxn>
                <a:cxn ang="0">
                  <a:pos x="28" y="54"/>
                </a:cxn>
              </a:cxnLst>
              <a:rect l="0" t="0" r="r" b="b"/>
              <a:pathLst>
                <a:path w="28" h="64">
                  <a:moveTo>
                    <a:pt x="28" y="54"/>
                  </a:moveTo>
                  <a:lnTo>
                    <a:pt x="20" y="64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4" y="12"/>
                  </a:lnTo>
                  <a:lnTo>
                    <a:pt x="22" y="36"/>
                  </a:lnTo>
                  <a:lnTo>
                    <a:pt x="24" y="40"/>
                  </a:lnTo>
                  <a:lnTo>
                    <a:pt x="28" y="46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3" name="Romania">
              <a:extLst>
                <a:ext uri="{FF2B5EF4-FFF2-40B4-BE49-F238E27FC236}">
                  <a16:creationId xmlns="" xmlns:a16="http://schemas.microsoft.com/office/drawing/2014/main" id="{B927BE0C-0384-4812-84AC-E82217E1ED0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37430" y="2800647"/>
              <a:ext cx="277228" cy="220255"/>
            </a:xfrm>
            <a:custGeom>
              <a:avLst/>
              <a:gdLst/>
              <a:ahLst/>
              <a:cxnLst>
                <a:cxn ang="0">
                  <a:pos x="74" y="228"/>
                </a:cxn>
                <a:cxn ang="0">
                  <a:pos x="66" y="216"/>
                </a:cxn>
                <a:cxn ang="0">
                  <a:pos x="38" y="202"/>
                </a:cxn>
                <a:cxn ang="0">
                  <a:pos x="30" y="186"/>
                </a:cxn>
                <a:cxn ang="0">
                  <a:pos x="26" y="172"/>
                </a:cxn>
                <a:cxn ang="0">
                  <a:pos x="12" y="164"/>
                </a:cxn>
                <a:cxn ang="0">
                  <a:pos x="10" y="140"/>
                </a:cxn>
                <a:cxn ang="0">
                  <a:pos x="0" y="120"/>
                </a:cxn>
                <a:cxn ang="0">
                  <a:pos x="20" y="112"/>
                </a:cxn>
                <a:cxn ang="0">
                  <a:pos x="38" y="86"/>
                </a:cxn>
                <a:cxn ang="0">
                  <a:pos x="52" y="48"/>
                </a:cxn>
                <a:cxn ang="0">
                  <a:pos x="66" y="34"/>
                </a:cxn>
                <a:cxn ang="0">
                  <a:pos x="82" y="32"/>
                </a:cxn>
                <a:cxn ang="0">
                  <a:pos x="86" y="16"/>
                </a:cxn>
                <a:cxn ang="0">
                  <a:pos x="100" y="10"/>
                </a:cxn>
                <a:cxn ang="0">
                  <a:pos x="138" y="24"/>
                </a:cxn>
                <a:cxn ang="0">
                  <a:pos x="154" y="20"/>
                </a:cxn>
                <a:cxn ang="0">
                  <a:pos x="172" y="26"/>
                </a:cxn>
                <a:cxn ang="0">
                  <a:pos x="206" y="12"/>
                </a:cxn>
                <a:cxn ang="0">
                  <a:pos x="220" y="0"/>
                </a:cxn>
                <a:cxn ang="0">
                  <a:pos x="238" y="12"/>
                </a:cxn>
                <a:cxn ang="0">
                  <a:pos x="254" y="34"/>
                </a:cxn>
                <a:cxn ang="0">
                  <a:pos x="266" y="62"/>
                </a:cxn>
                <a:cxn ang="0">
                  <a:pos x="278" y="80"/>
                </a:cxn>
                <a:cxn ang="0">
                  <a:pos x="284" y="108"/>
                </a:cxn>
                <a:cxn ang="0">
                  <a:pos x="286" y="122"/>
                </a:cxn>
                <a:cxn ang="0">
                  <a:pos x="282" y="144"/>
                </a:cxn>
                <a:cxn ang="0">
                  <a:pos x="286" y="162"/>
                </a:cxn>
                <a:cxn ang="0">
                  <a:pos x="290" y="178"/>
                </a:cxn>
                <a:cxn ang="0">
                  <a:pos x="312" y="178"/>
                </a:cxn>
                <a:cxn ang="0">
                  <a:pos x="332" y="174"/>
                </a:cxn>
                <a:cxn ang="0">
                  <a:pos x="342" y="182"/>
                </a:cxn>
                <a:cxn ang="0">
                  <a:pos x="334" y="198"/>
                </a:cxn>
                <a:cxn ang="0">
                  <a:pos x="316" y="198"/>
                </a:cxn>
                <a:cxn ang="0">
                  <a:pos x="308" y="222"/>
                </a:cxn>
                <a:cxn ang="0">
                  <a:pos x="302" y="238"/>
                </a:cxn>
                <a:cxn ang="0">
                  <a:pos x="302" y="254"/>
                </a:cxn>
                <a:cxn ang="0">
                  <a:pos x="280" y="248"/>
                </a:cxn>
                <a:cxn ang="0">
                  <a:pos x="268" y="232"/>
                </a:cxn>
                <a:cxn ang="0">
                  <a:pos x="256" y="238"/>
                </a:cxn>
                <a:cxn ang="0">
                  <a:pos x="244" y="244"/>
                </a:cxn>
                <a:cxn ang="0">
                  <a:pos x="228" y="244"/>
                </a:cxn>
                <a:cxn ang="0">
                  <a:pos x="212" y="256"/>
                </a:cxn>
                <a:cxn ang="0">
                  <a:pos x="176" y="270"/>
                </a:cxn>
                <a:cxn ang="0">
                  <a:pos x="142" y="264"/>
                </a:cxn>
                <a:cxn ang="0">
                  <a:pos x="124" y="256"/>
                </a:cxn>
                <a:cxn ang="0">
                  <a:pos x="92" y="250"/>
                </a:cxn>
                <a:cxn ang="0">
                  <a:pos x="90" y="232"/>
                </a:cxn>
                <a:cxn ang="0">
                  <a:pos x="74" y="228"/>
                </a:cxn>
              </a:cxnLst>
              <a:rect l="0" t="0" r="r" b="b"/>
              <a:pathLst>
                <a:path w="342" h="270">
                  <a:moveTo>
                    <a:pt x="74" y="228"/>
                  </a:moveTo>
                  <a:lnTo>
                    <a:pt x="66" y="216"/>
                  </a:lnTo>
                  <a:lnTo>
                    <a:pt x="38" y="202"/>
                  </a:lnTo>
                  <a:lnTo>
                    <a:pt x="30" y="186"/>
                  </a:lnTo>
                  <a:lnTo>
                    <a:pt x="26" y="172"/>
                  </a:lnTo>
                  <a:lnTo>
                    <a:pt x="12" y="164"/>
                  </a:lnTo>
                  <a:lnTo>
                    <a:pt x="10" y="140"/>
                  </a:lnTo>
                  <a:lnTo>
                    <a:pt x="0" y="120"/>
                  </a:lnTo>
                  <a:lnTo>
                    <a:pt x="20" y="112"/>
                  </a:lnTo>
                  <a:lnTo>
                    <a:pt x="38" y="86"/>
                  </a:lnTo>
                  <a:lnTo>
                    <a:pt x="52" y="48"/>
                  </a:lnTo>
                  <a:lnTo>
                    <a:pt x="66" y="34"/>
                  </a:lnTo>
                  <a:lnTo>
                    <a:pt x="82" y="32"/>
                  </a:lnTo>
                  <a:lnTo>
                    <a:pt x="86" y="16"/>
                  </a:lnTo>
                  <a:lnTo>
                    <a:pt x="100" y="10"/>
                  </a:lnTo>
                  <a:lnTo>
                    <a:pt x="138" y="24"/>
                  </a:lnTo>
                  <a:lnTo>
                    <a:pt x="154" y="20"/>
                  </a:lnTo>
                  <a:lnTo>
                    <a:pt x="172" y="26"/>
                  </a:lnTo>
                  <a:lnTo>
                    <a:pt x="206" y="12"/>
                  </a:lnTo>
                  <a:lnTo>
                    <a:pt x="220" y="0"/>
                  </a:lnTo>
                  <a:lnTo>
                    <a:pt x="238" y="12"/>
                  </a:lnTo>
                  <a:lnTo>
                    <a:pt x="254" y="34"/>
                  </a:lnTo>
                  <a:lnTo>
                    <a:pt x="266" y="62"/>
                  </a:lnTo>
                  <a:lnTo>
                    <a:pt x="278" y="80"/>
                  </a:lnTo>
                  <a:lnTo>
                    <a:pt x="284" y="108"/>
                  </a:lnTo>
                  <a:lnTo>
                    <a:pt x="286" y="122"/>
                  </a:lnTo>
                  <a:lnTo>
                    <a:pt x="282" y="144"/>
                  </a:lnTo>
                  <a:lnTo>
                    <a:pt x="286" y="162"/>
                  </a:lnTo>
                  <a:lnTo>
                    <a:pt x="290" y="178"/>
                  </a:lnTo>
                  <a:lnTo>
                    <a:pt x="312" y="178"/>
                  </a:lnTo>
                  <a:lnTo>
                    <a:pt x="332" y="174"/>
                  </a:lnTo>
                  <a:lnTo>
                    <a:pt x="342" y="182"/>
                  </a:lnTo>
                  <a:lnTo>
                    <a:pt x="334" y="198"/>
                  </a:lnTo>
                  <a:lnTo>
                    <a:pt x="316" y="198"/>
                  </a:lnTo>
                  <a:lnTo>
                    <a:pt x="308" y="222"/>
                  </a:lnTo>
                  <a:lnTo>
                    <a:pt x="302" y="238"/>
                  </a:lnTo>
                  <a:lnTo>
                    <a:pt x="302" y="254"/>
                  </a:lnTo>
                  <a:lnTo>
                    <a:pt x="280" y="248"/>
                  </a:lnTo>
                  <a:lnTo>
                    <a:pt x="268" y="232"/>
                  </a:lnTo>
                  <a:lnTo>
                    <a:pt x="256" y="238"/>
                  </a:lnTo>
                  <a:lnTo>
                    <a:pt x="244" y="244"/>
                  </a:lnTo>
                  <a:lnTo>
                    <a:pt x="228" y="244"/>
                  </a:lnTo>
                  <a:lnTo>
                    <a:pt x="212" y="256"/>
                  </a:lnTo>
                  <a:lnTo>
                    <a:pt x="176" y="270"/>
                  </a:lnTo>
                  <a:lnTo>
                    <a:pt x="142" y="264"/>
                  </a:lnTo>
                  <a:lnTo>
                    <a:pt x="124" y="256"/>
                  </a:lnTo>
                  <a:lnTo>
                    <a:pt x="92" y="250"/>
                  </a:lnTo>
                  <a:lnTo>
                    <a:pt x="90" y="232"/>
                  </a:lnTo>
                  <a:lnTo>
                    <a:pt x="74" y="2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4" name="Rwanda">
              <a:extLst>
                <a:ext uri="{FF2B5EF4-FFF2-40B4-BE49-F238E27FC236}">
                  <a16:creationId xmlns="" xmlns:a16="http://schemas.microsoft.com/office/drawing/2014/main" id="{16625C9F-C5BE-4EB4-9ECC-967B37CD58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0751" y="4602015"/>
              <a:ext cx="52712" cy="55064"/>
            </a:xfrm>
            <a:custGeom>
              <a:avLst/>
              <a:gdLst/>
              <a:ahLst/>
              <a:cxnLst>
                <a:cxn ang="0">
                  <a:pos x="64" y="34"/>
                </a:cxn>
                <a:cxn ang="0">
                  <a:pos x="56" y="54"/>
                </a:cxn>
                <a:cxn ang="0">
                  <a:pos x="34" y="58"/>
                </a:cxn>
                <a:cxn ang="0">
                  <a:pos x="14" y="68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10" y="16"/>
                </a:cxn>
                <a:cxn ang="0">
                  <a:pos x="28" y="4"/>
                </a:cxn>
                <a:cxn ang="0">
                  <a:pos x="40" y="8"/>
                </a:cxn>
                <a:cxn ang="0">
                  <a:pos x="50" y="0"/>
                </a:cxn>
                <a:cxn ang="0">
                  <a:pos x="62" y="22"/>
                </a:cxn>
                <a:cxn ang="0">
                  <a:pos x="64" y="34"/>
                </a:cxn>
              </a:cxnLst>
              <a:rect l="0" t="0" r="r" b="b"/>
              <a:pathLst>
                <a:path w="64" h="68">
                  <a:moveTo>
                    <a:pt x="64" y="34"/>
                  </a:moveTo>
                  <a:lnTo>
                    <a:pt x="56" y="54"/>
                  </a:lnTo>
                  <a:lnTo>
                    <a:pt x="34" y="58"/>
                  </a:lnTo>
                  <a:lnTo>
                    <a:pt x="14" y="68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10" y="16"/>
                  </a:lnTo>
                  <a:lnTo>
                    <a:pt x="28" y="4"/>
                  </a:lnTo>
                  <a:lnTo>
                    <a:pt x="40" y="8"/>
                  </a:lnTo>
                  <a:lnTo>
                    <a:pt x="50" y="0"/>
                  </a:lnTo>
                  <a:lnTo>
                    <a:pt x="62" y="22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5" name="San Marino">
              <a:extLst>
                <a:ext uri="{FF2B5EF4-FFF2-40B4-BE49-F238E27FC236}">
                  <a16:creationId xmlns="" xmlns:a16="http://schemas.microsoft.com/office/drawing/2014/main" id="{3A6AC99F-0E90-4334-969E-74B236EFB72A}"/>
                </a:ext>
              </a:extLst>
            </p:cNvPr>
            <p:cNvSpPr>
              <a:spLocks/>
            </p:cNvSpPr>
            <p:nvPr/>
          </p:nvSpPr>
          <p:spPr bwMode="gray">
            <a:xfrm>
              <a:off x="6173867" y="2999268"/>
              <a:ext cx="13667" cy="15732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6" name="Saudi Arabia">
              <a:extLst>
                <a:ext uri="{FF2B5EF4-FFF2-40B4-BE49-F238E27FC236}">
                  <a16:creationId xmlns="" xmlns:a16="http://schemas.microsoft.com/office/drawing/2014/main" id="{03D87748-9EC4-4835-8A05-965379021C8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66936" y="3475176"/>
              <a:ext cx="640356" cy="574236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28" y="196"/>
                </a:cxn>
                <a:cxn ang="0">
                  <a:pos x="62" y="254"/>
                </a:cxn>
                <a:cxn ang="0">
                  <a:pos x="104" y="348"/>
                </a:cxn>
                <a:cxn ang="0">
                  <a:pos x="156" y="388"/>
                </a:cxn>
                <a:cxn ang="0">
                  <a:pos x="164" y="450"/>
                </a:cxn>
                <a:cxn ang="0">
                  <a:pos x="180" y="486"/>
                </a:cxn>
                <a:cxn ang="0">
                  <a:pos x="234" y="538"/>
                </a:cxn>
                <a:cxn ang="0">
                  <a:pos x="246" y="554"/>
                </a:cxn>
                <a:cxn ang="0">
                  <a:pos x="276" y="602"/>
                </a:cxn>
                <a:cxn ang="0">
                  <a:pos x="306" y="648"/>
                </a:cxn>
                <a:cxn ang="0">
                  <a:pos x="322" y="682"/>
                </a:cxn>
                <a:cxn ang="0">
                  <a:pos x="336" y="648"/>
                </a:cxn>
                <a:cxn ang="0">
                  <a:pos x="368" y="656"/>
                </a:cxn>
                <a:cxn ang="0">
                  <a:pos x="428" y="678"/>
                </a:cxn>
                <a:cxn ang="0">
                  <a:pos x="566" y="626"/>
                </a:cxn>
                <a:cxn ang="0">
                  <a:pos x="776" y="554"/>
                </a:cxn>
                <a:cxn ang="0">
                  <a:pos x="784" y="436"/>
                </a:cxn>
                <a:cxn ang="0">
                  <a:pos x="644" y="390"/>
                </a:cxn>
                <a:cxn ang="0">
                  <a:pos x="626" y="352"/>
                </a:cxn>
                <a:cxn ang="0">
                  <a:pos x="630" y="324"/>
                </a:cxn>
                <a:cxn ang="0">
                  <a:pos x="602" y="290"/>
                </a:cxn>
                <a:cxn ang="0">
                  <a:pos x="572" y="228"/>
                </a:cxn>
                <a:cxn ang="0">
                  <a:pos x="550" y="196"/>
                </a:cxn>
                <a:cxn ang="0">
                  <a:pos x="508" y="190"/>
                </a:cxn>
                <a:cxn ang="0">
                  <a:pos x="466" y="166"/>
                </a:cxn>
                <a:cxn ang="0">
                  <a:pos x="404" y="158"/>
                </a:cxn>
                <a:cxn ang="0">
                  <a:pos x="360" y="144"/>
                </a:cxn>
                <a:cxn ang="0">
                  <a:pos x="354" y="118"/>
                </a:cxn>
                <a:cxn ang="0">
                  <a:pos x="330" y="100"/>
                </a:cxn>
                <a:cxn ang="0">
                  <a:pos x="228" y="18"/>
                </a:cxn>
                <a:cxn ang="0">
                  <a:pos x="204" y="8"/>
                </a:cxn>
                <a:cxn ang="0">
                  <a:pos x="180" y="0"/>
                </a:cxn>
                <a:cxn ang="0">
                  <a:pos x="94" y="38"/>
                </a:cxn>
                <a:cxn ang="0">
                  <a:pos x="118" y="94"/>
                </a:cxn>
                <a:cxn ang="0">
                  <a:pos x="84" y="116"/>
                </a:cxn>
                <a:cxn ang="0">
                  <a:pos x="58" y="146"/>
                </a:cxn>
                <a:cxn ang="0">
                  <a:pos x="10" y="168"/>
                </a:cxn>
              </a:cxnLst>
              <a:rect l="0" t="0" r="r" b="b"/>
              <a:pathLst>
                <a:path w="788" h="702">
                  <a:moveTo>
                    <a:pt x="10" y="168"/>
                  </a:moveTo>
                  <a:lnTo>
                    <a:pt x="0" y="190"/>
                  </a:lnTo>
                  <a:lnTo>
                    <a:pt x="20" y="190"/>
                  </a:lnTo>
                  <a:lnTo>
                    <a:pt x="28" y="196"/>
                  </a:lnTo>
                  <a:lnTo>
                    <a:pt x="34" y="216"/>
                  </a:lnTo>
                  <a:lnTo>
                    <a:pt x="62" y="254"/>
                  </a:lnTo>
                  <a:lnTo>
                    <a:pt x="102" y="322"/>
                  </a:lnTo>
                  <a:lnTo>
                    <a:pt x="104" y="348"/>
                  </a:lnTo>
                  <a:lnTo>
                    <a:pt x="126" y="360"/>
                  </a:lnTo>
                  <a:lnTo>
                    <a:pt x="156" y="388"/>
                  </a:lnTo>
                  <a:lnTo>
                    <a:pt x="172" y="444"/>
                  </a:lnTo>
                  <a:lnTo>
                    <a:pt x="164" y="450"/>
                  </a:lnTo>
                  <a:lnTo>
                    <a:pt x="178" y="468"/>
                  </a:lnTo>
                  <a:lnTo>
                    <a:pt x="180" y="486"/>
                  </a:lnTo>
                  <a:lnTo>
                    <a:pt x="206" y="528"/>
                  </a:lnTo>
                  <a:lnTo>
                    <a:pt x="234" y="538"/>
                  </a:lnTo>
                  <a:lnTo>
                    <a:pt x="234" y="548"/>
                  </a:lnTo>
                  <a:lnTo>
                    <a:pt x="246" y="554"/>
                  </a:lnTo>
                  <a:lnTo>
                    <a:pt x="246" y="570"/>
                  </a:lnTo>
                  <a:lnTo>
                    <a:pt x="276" y="602"/>
                  </a:lnTo>
                  <a:lnTo>
                    <a:pt x="276" y="610"/>
                  </a:lnTo>
                  <a:lnTo>
                    <a:pt x="306" y="648"/>
                  </a:lnTo>
                  <a:lnTo>
                    <a:pt x="312" y="666"/>
                  </a:lnTo>
                  <a:lnTo>
                    <a:pt x="322" y="682"/>
                  </a:lnTo>
                  <a:lnTo>
                    <a:pt x="332" y="672"/>
                  </a:lnTo>
                  <a:lnTo>
                    <a:pt x="336" y="648"/>
                  </a:lnTo>
                  <a:lnTo>
                    <a:pt x="346" y="644"/>
                  </a:lnTo>
                  <a:lnTo>
                    <a:pt x="368" y="656"/>
                  </a:lnTo>
                  <a:lnTo>
                    <a:pt x="384" y="654"/>
                  </a:lnTo>
                  <a:lnTo>
                    <a:pt x="428" y="678"/>
                  </a:lnTo>
                  <a:lnTo>
                    <a:pt x="442" y="702"/>
                  </a:lnTo>
                  <a:lnTo>
                    <a:pt x="566" y="626"/>
                  </a:lnTo>
                  <a:lnTo>
                    <a:pt x="692" y="582"/>
                  </a:lnTo>
                  <a:lnTo>
                    <a:pt x="776" y="554"/>
                  </a:lnTo>
                  <a:lnTo>
                    <a:pt x="788" y="460"/>
                  </a:lnTo>
                  <a:lnTo>
                    <a:pt x="784" y="436"/>
                  </a:lnTo>
                  <a:lnTo>
                    <a:pt x="644" y="408"/>
                  </a:lnTo>
                  <a:lnTo>
                    <a:pt x="644" y="390"/>
                  </a:lnTo>
                  <a:lnTo>
                    <a:pt x="634" y="362"/>
                  </a:lnTo>
                  <a:lnTo>
                    <a:pt x="626" y="352"/>
                  </a:lnTo>
                  <a:lnTo>
                    <a:pt x="624" y="338"/>
                  </a:lnTo>
                  <a:lnTo>
                    <a:pt x="630" y="324"/>
                  </a:lnTo>
                  <a:lnTo>
                    <a:pt x="620" y="314"/>
                  </a:lnTo>
                  <a:lnTo>
                    <a:pt x="602" y="290"/>
                  </a:lnTo>
                  <a:lnTo>
                    <a:pt x="598" y="252"/>
                  </a:lnTo>
                  <a:lnTo>
                    <a:pt x="572" y="228"/>
                  </a:lnTo>
                  <a:lnTo>
                    <a:pt x="560" y="202"/>
                  </a:lnTo>
                  <a:lnTo>
                    <a:pt x="550" y="196"/>
                  </a:lnTo>
                  <a:lnTo>
                    <a:pt x="540" y="174"/>
                  </a:lnTo>
                  <a:lnTo>
                    <a:pt x="508" y="190"/>
                  </a:lnTo>
                  <a:lnTo>
                    <a:pt x="490" y="168"/>
                  </a:lnTo>
                  <a:lnTo>
                    <a:pt x="466" y="166"/>
                  </a:lnTo>
                  <a:lnTo>
                    <a:pt x="456" y="160"/>
                  </a:lnTo>
                  <a:lnTo>
                    <a:pt x="404" y="158"/>
                  </a:lnTo>
                  <a:lnTo>
                    <a:pt x="376" y="148"/>
                  </a:lnTo>
                  <a:lnTo>
                    <a:pt x="360" y="144"/>
                  </a:lnTo>
                  <a:lnTo>
                    <a:pt x="350" y="132"/>
                  </a:lnTo>
                  <a:lnTo>
                    <a:pt x="354" y="118"/>
                  </a:lnTo>
                  <a:lnTo>
                    <a:pt x="354" y="102"/>
                  </a:lnTo>
                  <a:lnTo>
                    <a:pt x="330" y="100"/>
                  </a:lnTo>
                  <a:lnTo>
                    <a:pt x="322" y="76"/>
                  </a:lnTo>
                  <a:lnTo>
                    <a:pt x="228" y="18"/>
                  </a:lnTo>
                  <a:lnTo>
                    <a:pt x="212" y="16"/>
                  </a:lnTo>
                  <a:lnTo>
                    <a:pt x="204" y="8"/>
                  </a:lnTo>
                  <a:lnTo>
                    <a:pt x="192" y="8"/>
                  </a:lnTo>
                  <a:lnTo>
                    <a:pt x="180" y="0"/>
                  </a:lnTo>
                  <a:lnTo>
                    <a:pt x="168" y="14"/>
                  </a:lnTo>
                  <a:lnTo>
                    <a:pt x="94" y="38"/>
                  </a:lnTo>
                  <a:lnTo>
                    <a:pt x="132" y="84"/>
                  </a:lnTo>
                  <a:lnTo>
                    <a:pt x="118" y="94"/>
                  </a:lnTo>
                  <a:lnTo>
                    <a:pt x="112" y="108"/>
                  </a:lnTo>
                  <a:lnTo>
                    <a:pt x="84" y="116"/>
                  </a:lnTo>
                  <a:lnTo>
                    <a:pt x="74" y="132"/>
                  </a:lnTo>
                  <a:lnTo>
                    <a:pt x="58" y="146"/>
                  </a:lnTo>
                  <a:lnTo>
                    <a:pt x="14" y="130"/>
                  </a:lnTo>
                  <a:lnTo>
                    <a:pt x="10" y="16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7" name="Senegal">
              <a:extLst>
                <a:ext uri="{FF2B5EF4-FFF2-40B4-BE49-F238E27FC236}">
                  <a16:creationId xmlns="" xmlns:a16="http://schemas.microsoft.com/office/drawing/2014/main" id="{9D02A1FC-1DBE-4D38-B122-A6C2A7D1774F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5808" y="4027780"/>
              <a:ext cx="171803" cy="139625"/>
            </a:xfrm>
            <a:custGeom>
              <a:avLst/>
              <a:gdLst/>
              <a:ahLst/>
              <a:cxnLst>
                <a:cxn ang="0">
                  <a:pos x="201" y="106"/>
                </a:cxn>
                <a:cxn ang="0">
                  <a:pos x="195" y="72"/>
                </a:cxn>
                <a:cxn ang="0">
                  <a:pos x="172" y="56"/>
                </a:cxn>
                <a:cxn ang="0">
                  <a:pos x="150" y="28"/>
                </a:cxn>
                <a:cxn ang="0">
                  <a:pos x="124" y="18"/>
                </a:cxn>
                <a:cxn ang="0">
                  <a:pos x="108" y="0"/>
                </a:cxn>
                <a:cxn ang="0">
                  <a:pos x="54" y="12"/>
                </a:cxn>
                <a:cxn ang="0">
                  <a:pos x="40" y="4"/>
                </a:cxn>
                <a:cxn ang="0">
                  <a:pos x="22" y="14"/>
                </a:cxn>
                <a:cxn ang="0">
                  <a:pos x="24" y="28"/>
                </a:cxn>
                <a:cxn ang="0">
                  <a:pos x="0" y="60"/>
                </a:cxn>
                <a:cxn ang="0">
                  <a:pos x="22" y="108"/>
                </a:cxn>
                <a:cxn ang="0">
                  <a:pos x="56" y="110"/>
                </a:cxn>
                <a:cxn ang="0">
                  <a:pos x="72" y="110"/>
                </a:cxn>
                <a:cxn ang="0">
                  <a:pos x="80" y="104"/>
                </a:cxn>
                <a:cxn ang="0">
                  <a:pos x="88" y="108"/>
                </a:cxn>
                <a:cxn ang="0">
                  <a:pos x="104" y="118"/>
                </a:cxn>
                <a:cxn ang="0">
                  <a:pos x="116" y="118"/>
                </a:cxn>
                <a:cxn ang="0">
                  <a:pos x="122" y="126"/>
                </a:cxn>
                <a:cxn ang="0">
                  <a:pos x="112" y="134"/>
                </a:cxn>
                <a:cxn ang="0">
                  <a:pos x="88" y="126"/>
                </a:cxn>
                <a:cxn ang="0">
                  <a:pos x="72" y="126"/>
                </a:cxn>
                <a:cxn ang="0">
                  <a:pos x="60" y="132"/>
                </a:cxn>
                <a:cxn ang="0">
                  <a:pos x="10" y="138"/>
                </a:cxn>
                <a:cxn ang="0">
                  <a:pos x="14" y="160"/>
                </a:cxn>
                <a:cxn ang="0">
                  <a:pos x="26" y="160"/>
                </a:cxn>
                <a:cxn ang="0">
                  <a:pos x="18" y="170"/>
                </a:cxn>
                <a:cxn ang="0">
                  <a:pos x="48" y="168"/>
                </a:cxn>
                <a:cxn ang="0">
                  <a:pos x="58" y="158"/>
                </a:cxn>
                <a:cxn ang="0">
                  <a:pos x="72" y="154"/>
                </a:cxn>
                <a:cxn ang="0">
                  <a:pos x="86" y="162"/>
                </a:cxn>
                <a:cxn ang="0">
                  <a:pos x="134" y="164"/>
                </a:cxn>
                <a:cxn ang="0">
                  <a:pos x="148" y="162"/>
                </a:cxn>
                <a:cxn ang="0">
                  <a:pos x="162" y="170"/>
                </a:cxn>
                <a:cxn ang="0">
                  <a:pos x="195" y="170"/>
                </a:cxn>
                <a:cxn ang="0">
                  <a:pos x="211" y="166"/>
                </a:cxn>
                <a:cxn ang="0">
                  <a:pos x="213" y="148"/>
                </a:cxn>
                <a:cxn ang="0">
                  <a:pos x="197" y="118"/>
                </a:cxn>
                <a:cxn ang="0">
                  <a:pos x="201" y="106"/>
                </a:cxn>
              </a:cxnLst>
              <a:rect l="0" t="0" r="r" b="b"/>
              <a:pathLst>
                <a:path w="213" h="170">
                  <a:moveTo>
                    <a:pt x="201" y="106"/>
                  </a:moveTo>
                  <a:lnTo>
                    <a:pt x="195" y="72"/>
                  </a:lnTo>
                  <a:lnTo>
                    <a:pt x="172" y="56"/>
                  </a:lnTo>
                  <a:lnTo>
                    <a:pt x="150" y="28"/>
                  </a:lnTo>
                  <a:lnTo>
                    <a:pt x="124" y="18"/>
                  </a:lnTo>
                  <a:lnTo>
                    <a:pt x="108" y="0"/>
                  </a:lnTo>
                  <a:lnTo>
                    <a:pt x="54" y="12"/>
                  </a:lnTo>
                  <a:lnTo>
                    <a:pt x="40" y="4"/>
                  </a:lnTo>
                  <a:lnTo>
                    <a:pt x="22" y="14"/>
                  </a:lnTo>
                  <a:lnTo>
                    <a:pt x="24" y="28"/>
                  </a:lnTo>
                  <a:lnTo>
                    <a:pt x="0" y="60"/>
                  </a:lnTo>
                  <a:lnTo>
                    <a:pt x="22" y="108"/>
                  </a:lnTo>
                  <a:lnTo>
                    <a:pt x="56" y="110"/>
                  </a:lnTo>
                  <a:lnTo>
                    <a:pt x="72" y="110"/>
                  </a:lnTo>
                  <a:lnTo>
                    <a:pt x="80" y="104"/>
                  </a:lnTo>
                  <a:lnTo>
                    <a:pt x="88" y="108"/>
                  </a:lnTo>
                  <a:lnTo>
                    <a:pt x="104" y="118"/>
                  </a:lnTo>
                  <a:lnTo>
                    <a:pt x="116" y="118"/>
                  </a:lnTo>
                  <a:lnTo>
                    <a:pt x="122" y="126"/>
                  </a:lnTo>
                  <a:lnTo>
                    <a:pt x="112" y="134"/>
                  </a:lnTo>
                  <a:lnTo>
                    <a:pt x="88" y="126"/>
                  </a:lnTo>
                  <a:lnTo>
                    <a:pt x="72" y="126"/>
                  </a:lnTo>
                  <a:lnTo>
                    <a:pt x="60" y="132"/>
                  </a:lnTo>
                  <a:lnTo>
                    <a:pt x="10" y="138"/>
                  </a:lnTo>
                  <a:lnTo>
                    <a:pt x="14" y="160"/>
                  </a:lnTo>
                  <a:lnTo>
                    <a:pt x="26" y="160"/>
                  </a:lnTo>
                  <a:lnTo>
                    <a:pt x="18" y="170"/>
                  </a:lnTo>
                  <a:lnTo>
                    <a:pt x="48" y="168"/>
                  </a:lnTo>
                  <a:lnTo>
                    <a:pt x="58" y="158"/>
                  </a:lnTo>
                  <a:lnTo>
                    <a:pt x="72" y="154"/>
                  </a:lnTo>
                  <a:lnTo>
                    <a:pt x="86" y="162"/>
                  </a:lnTo>
                  <a:lnTo>
                    <a:pt x="134" y="164"/>
                  </a:lnTo>
                  <a:lnTo>
                    <a:pt x="148" y="162"/>
                  </a:lnTo>
                  <a:lnTo>
                    <a:pt x="162" y="170"/>
                  </a:lnTo>
                  <a:lnTo>
                    <a:pt x="195" y="170"/>
                  </a:lnTo>
                  <a:lnTo>
                    <a:pt x="211" y="166"/>
                  </a:lnTo>
                  <a:lnTo>
                    <a:pt x="213" y="148"/>
                  </a:lnTo>
                  <a:lnTo>
                    <a:pt x="197" y="118"/>
                  </a:lnTo>
                  <a:lnTo>
                    <a:pt x="201" y="10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8" name="Serbia">
              <a:extLst>
                <a:ext uri="{FF2B5EF4-FFF2-40B4-BE49-F238E27FC236}">
                  <a16:creationId xmlns="" xmlns:a16="http://schemas.microsoft.com/office/drawing/2014/main" id="{3EFBD7A4-C3F2-4DA0-AD10-5FBCEAFF3A5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76907" y="2898976"/>
              <a:ext cx="132756" cy="196656"/>
            </a:xfrm>
            <a:custGeom>
              <a:avLst/>
              <a:gdLst/>
              <a:ahLst/>
              <a:cxnLst>
                <a:cxn ang="0">
                  <a:pos x="638" y="2433"/>
                </a:cxn>
                <a:cxn ang="0">
                  <a:pos x="780" y="2456"/>
                </a:cxn>
                <a:cxn ang="0">
                  <a:pos x="851" y="2858"/>
                </a:cxn>
                <a:cxn ang="0">
                  <a:pos x="969" y="2645"/>
                </a:cxn>
                <a:cxn ang="0">
                  <a:pos x="1134" y="2551"/>
                </a:cxn>
                <a:cxn ang="0">
                  <a:pos x="1368" y="2433"/>
                </a:cxn>
                <a:cxn ang="0">
                  <a:pos x="1581" y="2480"/>
                </a:cxn>
                <a:cxn ang="0">
                  <a:pos x="1722" y="2433"/>
                </a:cxn>
                <a:cxn ang="0">
                  <a:pos x="1699" y="2291"/>
                </a:cxn>
                <a:cxn ang="0">
                  <a:pos x="1722" y="2173"/>
                </a:cxn>
                <a:cxn ang="0">
                  <a:pos x="1841" y="2173"/>
                </a:cxn>
                <a:cxn ang="0">
                  <a:pos x="1959" y="2008"/>
                </a:cxn>
                <a:cxn ang="0">
                  <a:pos x="1841" y="1866"/>
                </a:cxn>
                <a:cxn ang="0">
                  <a:pos x="1722" y="1701"/>
                </a:cxn>
                <a:cxn ang="0">
                  <a:pos x="1604" y="1512"/>
                </a:cxn>
                <a:cxn ang="0">
                  <a:pos x="1675" y="1441"/>
                </a:cxn>
                <a:cxn ang="0">
                  <a:pos x="1722" y="1275"/>
                </a:cxn>
                <a:cxn ang="0">
                  <a:pos x="1628" y="1134"/>
                </a:cxn>
                <a:cxn ang="0">
                  <a:pos x="1297" y="968"/>
                </a:cxn>
                <a:cxn ang="0">
                  <a:pos x="1205" y="779"/>
                </a:cxn>
                <a:cxn ang="0">
                  <a:pos x="1158" y="614"/>
                </a:cxn>
                <a:cxn ang="0">
                  <a:pos x="992" y="519"/>
                </a:cxn>
                <a:cxn ang="0">
                  <a:pos x="969" y="236"/>
                </a:cxn>
                <a:cxn ang="0">
                  <a:pos x="851" y="0"/>
                </a:cxn>
                <a:cxn ang="0">
                  <a:pos x="662" y="47"/>
                </a:cxn>
                <a:cxn ang="0">
                  <a:pos x="426" y="0"/>
                </a:cxn>
                <a:cxn ang="0">
                  <a:pos x="0" y="260"/>
                </a:cxn>
                <a:cxn ang="0">
                  <a:pos x="95" y="472"/>
                </a:cxn>
                <a:cxn ang="0">
                  <a:pos x="284" y="590"/>
                </a:cxn>
                <a:cxn ang="0">
                  <a:pos x="142" y="826"/>
                </a:cxn>
                <a:cxn ang="0">
                  <a:pos x="237" y="874"/>
                </a:cxn>
                <a:cxn ang="0">
                  <a:pos x="166" y="1134"/>
                </a:cxn>
                <a:cxn ang="0">
                  <a:pos x="213" y="1275"/>
                </a:cxn>
                <a:cxn ang="0">
                  <a:pos x="331" y="1370"/>
                </a:cxn>
                <a:cxn ang="0">
                  <a:pos x="213" y="1488"/>
                </a:cxn>
                <a:cxn ang="0">
                  <a:pos x="307" y="1724"/>
                </a:cxn>
                <a:cxn ang="0">
                  <a:pos x="574" y="1970"/>
                </a:cxn>
                <a:cxn ang="0">
                  <a:pos x="818" y="2119"/>
                </a:cxn>
                <a:cxn ang="0">
                  <a:pos x="690" y="2244"/>
                </a:cxn>
                <a:cxn ang="0">
                  <a:pos x="638" y="2433"/>
                </a:cxn>
              </a:cxnLst>
              <a:rect l="0" t="0" r="r" b="b"/>
              <a:pathLst>
                <a:path w="1959" h="2858">
                  <a:moveTo>
                    <a:pt x="638" y="2433"/>
                  </a:moveTo>
                  <a:lnTo>
                    <a:pt x="780" y="2456"/>
                  </a:lnTo>
                  <a:lnTo>
                    <a:pt x="851" y="2858"/>
                  </a:lnTo>
                  <a:lnTo>
                    <a:pt x="969" y="2645"/>
                  </a:lnTo>
                  <a:lnTo>
                    <a:pt x="1134" y="2551"/>
                  </a:lnTo>
                  <a:lnTo>
                    <a:pt x="1368" y="2433"/>
                  </a:lnTo>
                  <a:lnTo>
                    <a:pt x="1581" y="2480"/>
                  </a:lnTo>
                  <a:lnTo>
                    <a:pt x="1722" y="2433"/>
                  </a:lnTo>
                  <a:lnTo>
                    <a:pt x="1699" y="2291"/>
                  </a:lnTo>
                  <a:lnTo>
                    <a:pt x="1722" y="2173"/>
                  </a:lnTo>
                  <a:lnTo>
                    <a:pt x="1841" y="2173"/>
                  </a:lnTo>
                  <a:lnTo>
                    <a:pt x="1959" y="2008"/>
                  </a:lnTo>
                  <a:lnTo>
                    <a:pt x="1841" y="1866"/>
                  </a:lnTo>
                  <a:lnTo>
                    <a:pt x="1722" y="1701"/>
                  </a:lnTo>
                  <a:lnTo>
                    <a:pt x="1604" y="1512"/>
                  </a:lnTo>
                  <a:lnTo>
                    <a:pt x="1675" y="1441"/>
                  </a:lnTo>
                  <a:lnTo>
                    <a:pt x="1722" y="1275"/>
                  </a:lnTo>
                  <a:lnTo>
                    <a:pt x="1628" y="1134"/>
                  </a:lnTo>
                  <a:lnTo>
                    <a:pt x="1297" y="968"/>
                  </a:lnTo>
                  <a:lnTo>
                    <a:pt x="1205" y="779"/>
                  </a:lnTo>
                  <a:lnTo>
                    <a:pt x="1158" y="614"/>
                  </a:lnTo>
                  <a:lnTo>
                    <a:pt x="992" y="519"/>
                  </a:lnTo>
                  <a:lnTo>
                    <a:pt x="969" y="236"/>
                  </a:lnTo>
                  <a:lnTo>
                    <a:pt x="851" y="0"/>
                  </a:lnTo>
                  <a:lnTo>
                    <a:pt x="662" y="47"/>
                  </a:lnTo>
                  <a:lnTo>
                    <a:pt x="426" y="0"/>
                  </a:lnTo>
                  <a:lnTo>
                    <a:pt x="0" y="260"/>
                  </a:lnTo>
                  <a:lnTo>
                    <a:pt x="95" y="472"/>
                  </a:lnTo>
                  <a:lnTo>
                    <a:pt x="284" y="590"/>
                  </a:lnTo>
                  <a:lnTo>
                    <a:pt x="142" y="826"/>
                  </a:lnTo>
                  <a:lnTo>
                    <a:pt x="237" y="874"/>
                  </a:lnTo>
                  <a:lnTo>
                    <a:pt x="166" y="1134"/>
                  </a:lnTo>
                  <a:lnTo>
                    <a:pt x="213" y="1275"/>
                  </a:lnTo>
                  <a:lnTo>
                    <a:pt x="331" y="1370"/>
                  </a:lnTo>
                  <a:lnTo>
                    <a:pt x="213" y="1488"/>
                  </a:lnTo>
                  <a:lnTo>
                    <a:pt x="307" y="1724"/>
                  </a:lnTo>
                  <a:lnTo>
                    <a:pt x="574" y="1970"/>
                  </a:lnTo>
                  <a:lnTo>
                    <a:pt x="818" y="2119"/>
                  </a:lnTo>
                  <a:lnTo>
                    <a:pt x="690" y="2244"/>
                  </a:lnTo>
                  <a:lnTo>
                    <a:pt x="638" y="243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79" name="Sierra Leone">
              <a:extLst>
                <a:ext uri="{FF2B5EF4-FFF2-40B4-BE49-F238E27FC236}">
                  <a16:creationId xmlns="" xmlns:a16="http://schemas.microsoft.com/office/drawing/2014/main" id="{8E68B010-ED07-4077-8046-D2114BE6E136}"/>
                </a:ext>
              </a:extLst>
            </p:cNvPr>
            <p:cNvSpPr>
              <a:spLocks/>
            </p:cNvSpPr>
            <p:nvPr/>
          </p:nvSpPr>
          <p:spPr bwMode="gray">
            <a:xfrm>
              <a:off x="5390994" y="4250002"/>
              <a:ext cx="107378" cy="90461"/>
            </a:xfrm>
            <a:custGeom>
              <a:avLst/>
              <a:gdLst/>
              <a:ahLst/>
              <a:cxnLst>
                <a:cxn ang="0">
                  <a:pos x="129" y="67"/>
                </a:cxn>
                <a:cxn ang="0">
                  <a:pos x="123" y="53"/>
                </a:cxn>
                <a:cxn ang="0">
                  <a:pos x="109" y="61"/>
                </a:cxn>
                <a:cxn ang="0">
                  <a:pos x="97" y="16"/>
                </a:cxn>
                <a:cxn ang="0">
                  <a:pos x="83" y="4"/>
                </a:cxn>
                <a:cxn ang="0">
                  <a:pos x="75" y="0"/>
                </a:cxn>
                <a:cxn ang="0">
                  <a:pos x="59" y="4"/>
                </a:cxn>
                <a:cxn ang="0">
                  <a:pos x="45" y="2"/>
                </a:cxn>
                <a:cxn ang="0">
                  <a:pos x="0" y="24"/>
                </a:cxn>
                <a:cxn ang="0">
                  <a:pos x="6" y="38"/>
                </a:cxn>
                <a:cxn ang="0">
                  <a:pos x="4" y="57"/>
                </a:cxn>
                <a:cxn ang="0">
                  <a:pos x="12" y="71"/>
                </a:cxn>
                <a:cxn ang="0">
                  <a:pos x="20" y="85"/>
                </a:cxn>
                <a:cxn ang="0">
                  <a:pos x="40" y="97"/>
                </a:cxn>
                <a:cxn ang="0">
                  <a:pos x="63" y="113"/>
                </a:cxn>
                <a:cxn ang="0">
                  <a:pos x="83" y="97"/>
                </a:cxn>
                <a:cxn ang="0">
                  <a:pos x="95" y="95"/>
                </a:cxn>
                <a:cxn ang="0">
                  <a:pos x="129" y="67"/>
                </a:cxn>
              </a:cxnLst>
              <a:rect l="0" t="0" r="r" b="b"/>
              <a:pathLst>
                <a:path w="129" h="113">
                  <a:moveTo>
                    <a:pt x="129" y="67"/>
                  </a:moveTo>
                  <a:lnTo>
                    <a:pt x="123" y="53"/>
                  </a:lnTo>
                  <a:lnTo>
                    <a:pt x="109" y="61"/>
                  </a:lnTo>
                  <a:lnTo>
                    <a:pt x="97" y="16"/>
                  </a:lnTo>
                  <a:lnTo>
                    <a:pt x="83" y="4"/>
                  </a:lnTo>
                  <a:lnTo>
                    <a:pt x="75" y="0"/>
                  </a:lnTo>
                  <a:lnTo>
                    <a:pt x="59" y="4"/>
                  </a:lnTo>
                  <a:lnTo>
                    <a:pt x="45" y="2"/>
                  </a:lnTo>
                  <a:lnTo>
                    <a:pt x="0" y="24"/>
                  </a:lnTo>
                  <a:lnTo>
                    <a:pt x="6" y="38"/>
                  </a:lnTo>
                  <a:lnTo>
                    <a:pt x="4" y="57"/>
                  </a:lnTo>
                  <a:lnTo>
                    <a:pt x="12" y="71"/>
                  </a:lnTo>
                  <a:lnTo>
                    <a:pt x="20" y="85"/>
                  </a:lnTo>
                  <a:lnTo>
                    <a:pt x="40" y="97"/>
                  </a:lnTo>
                  <a:lnTo>
                    <a:pt x="63" y="113"/>
                  </a:lnTo>
                  <a:lnTo>
                    <a:pt x="83" y="97"/>
                  </a:lnTo>
                  <a:lnTo>
                    <a:pt x="95" y="95"/>
                  </a:lnTo>
                  <a:lnTo>
                    <a:pt x="129" y="6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0" name="Singapore">
              <a:extLst>
                <a:ext uri="{FF2B5EF4-FFF2-40B4-BE49-F238E27FC236}">
                  <a16:creationId xmlns="" xmlns:a16="http://schemas.microsoft.com/office/drawing/2014/main" id="{9298D1DF-C0EE-4CA3-BB34-6990036616A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010566" y="4491888"/>
              <a:ext cx="27332" cy="25565"/>
            </a:xfrm>
            <a:custGeom>
              <a:avLst/>
              <a:gdLst/>
              <a:ahLst/>
              <a:cxnLst>
                <a:cxn ang="0">
                  <a:pos x="188" y="94"/>
                </a:cxn>
                <a:cxn ang="0">
                  <a:pos x="94" y="188"/>
                </a:cxn>
                <a:cxn ang="0">
                  <a:pos x="0" y="94"/>
                </a:cxn>
                <a:cxn ang="0">
                  <a:pos x="0" y="90"/>
                </a:cxn>
                <a:cxn ang="0">
                  <a:pos x="94" y="0"/>
                </a:cxn>
                <a:cxn ang="0">
                  <a:pos x="188" y="94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cubicBezTo>
                    <a:pt x="188" y="146"/>
                    <a:pt x="146" y="188"/>
                    <a:pt x="94" y="188"/>
                  </a:cubicBezTo>
                  <a:cubicBezTo>
                    <a:pt x="42" y="188"/>
                    <a:pt x="0" y="146"/>
                    <a:pt x="0" y="94"/>
                  </a:cubicBezTo>
                  <a:cubicBezTo>
                    <a:pt x="0" y="93"/>
                    <a:pt x="0" y="91"/>
                    <a:pt x="0" y="90"/>
                  </a:cubicBezTo>
                  <a:cubicBezTo>
                    <a:pt x="3" y="40"/>
                    <a:pt x="44" y="0"/>
                    <a:pt x="94" y="0"/>
                  </a:cubicBezTo>
                  <a:cubicBezTo>
                    <a:pt x="146" y="0"/>
                    <a:pt x="188" y="43"/>
                    <a:pt x="188" y="9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1" name="Slovakia">
              <a:extLst>
                <a:ext uri="{FF2B5EF4-FFF2-40B4-BE49-F238E27FC236}">
                  <a16:creationId xmlns="" xmlns:a16="http://schemas.microsoft.com/office/drawing/2014/main" id="{C12D7609-7E7E-4F10-9BC3-879A1ECF85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4195" y="2741650"/>
              <a:ext cx="171803" cy="70796"/>
            </a:xfrm>
            <a:custGeom>
              <a:avLst/>
              <a:gdLst/>
              <a:ahLst/>
              <a:cxnLst>
                <a:cxn ang="0">
                  <a:pos x="200" y="58"/>
                </a:cxn>
                <a:cxn ang="0">
                  <a:pos x="184" y="68"/>
                </a:cxn>
                <a:cxn ang="0">
                  <a:pos x="170" y="56"/>
                </a:cxn>
                <a:cxn ang="0">
                  <a:pos x="158" y="58"/>
                </a:cxn>
                <a:cxn ang="0">
                  <a:pos x="138" y="54"/>
                </a:cxn>
                <a:cxn ang="0">
                  <a:pos x="128" y="58"/>
                </a:cxn>
                <a:cxn ang="0">
                  <a:pos x="112" y="72"/>
                </a:cxn>
                <a:cxn ang="0">
                  <a:pos x="74" y="72"/>
                </a:cxn>
                <a:cxn ang="0">
                  <a:pos x="68" y="88"/>
                </a:cxn>
                <a:cxn ang="0">
                  <a:pos x="22" y="88"/>
                </a:cxn>
                <a:cxn ang="0">
                  <a:pos x="14" y="80"/>
                </a:cxn>
                <a:cxn ang="0">
                  <a:pos x="0" y="68"/>
                </a:cxn>
                <a:cxn ang="0">
                  <a:pos x="6" y="50"/>
                </a:cxn>
                <a:cxn ang="0">
                  <a:pos x="18" y="40"/>
                </a:cxn>
                <a:cxn ang="0">
                  <a:pos x="34" y="42"/>
                </a:cxn>
                <a:cxn ang="0">
                  <a:pos x="42" y="30"/>
                </a:cxn>
                <a:cxn ang="0">
                  <a:pos x="56" y="26"/>
                </a:cxn>
                <a:cxn ang="0">
                  <a:pos x="58" y="10"/>
                </a:cxn>
                <a:cxn ang="0">
                  <a:pos x="64" y="0"/>
                </a:cxn>
                <a:cxn ang="0">
                  <a:pos x="82" y="8"/>
                </a:cxn>
                <a:cxn ang="0">
                  <a:pos x="96" y="2"/>
                </a:cxn>
                <a:cxn ang="0">
                  <a:pos x="110" y="14"/>
                </a:cxn>
                <a:cxn ang="0">
                  <a:pos x="152" y="10"/>
                </a:cxn>
                <a:cxn ang="0">
                  <a:pos x="178" y="8"/>
                </a:cxn>
                <a:cxn ang="0">
                  <a:pos x="210" y="28"/>
                </a:cxn>
                <a:cxn ang="0">
                  <a:pos x="204" y="46"/>
                </a:cxn>
                <a:cxn ang="0">
                  <a:pos x="200" y="58"/>
                </a:cxn>
              </a:cxnLst>
              <a:rect l="0" t="0" r="r" b="b"/>
              <a:pathLst>
                <a:path w="210" h="88">
                  <a:moveTo>
                    <a:pt x="200" y="58"/>
                  </a:moveTo>
                  <a:lnTo>
                    <a:pt x="184" y="68"/>
                  </a:lnTo>
                  <a:lnTo>
                    <a:pt x="170" y="56"/>
                  </a:lnTo>
                  <a:lnTo>
                    <a:pt x="158" y="58"/>
                  </a:lnTo>
                  <a:lnTo>
                    <a:pt x="138" y="54"/>
                  </a:lnTo>
                  <a:lnTo>
                    <a:pt x="128" y="58"/>
                  </a:lnTo>
                  <a:lnTo>
                    <a:pt x="112" y="72"/>
                  </a:lnTo>
                  <a:lnTo>
                    <a:pt x="74" y="72"/>
                  </a:lnTo>
                  <a:lnTo>
                    <a:pt x="68" y="88"/>
                  </a:lnTo>
                  <a:lnTo>
                    <a:pt x="22" y="88"/>
                  </a:lnTo>
                  <a:lnTo>
                    <a:pt x="14" y="80"/>
                  </a:lnTo>
                  <a:lnTo>
                    <a:pt x="0" y="68"/>
                  </a:lnTo>
                  <a:lnTo>
                    <a:pt x="6" y="50"/>
                  </a:lnTo>
                  <a:lnTo>
                    <a:pt x="18" y="40"/>
                  </a:lnTo>
                  <a:lnTo>
                    <a:pt x="34" y="42"/>
                  </a:lnTo>
                  <a:lnTo>
                    <a:pt x="42" y="30"/>
                  </a:lnTo>
                  <a:lnTo>
                    <a:pt x="56" y="26"/>
                  </a:lnTo>
                  <a:lnTo>
                    <a:pt x="58" y="10"/>
                  </a:lnTo>
                  <a:lnTo>
                    <a:pt x="64" y="0"/>
                  </a:lnTo>
                  <a:lnTo>
                    <a:pt x="82" y="8"/>
                  </a:lnTo>
                  <a:lnTo>
                    <a:pt x="96" y="2"/>
                  </a:lnTo>
                  <a:lnTo>
                    <a:pt x="110" y="14"/>
                  </a:lnTo>
                  <a:lnTo>
                    <a:pt x="152" y="10"/>
                  </a:lnTo>
                  <a:lnTo>
                    <a:pt x="178" y="8"/>
                  </a:lnTo>
                  <a:lnTo>
                    <a:pt x="210" y="28"/>
                  </a:lnTo>
                  <a:lnTo>
                    <a:pt x="204" y="46"/>
                  </a:lnTo>
                  <a:lnTo>
                    <a:pt x="200" y="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2" name="Slovenia">
              <a:extLst>
                <a:ext uri="{FF2B5EF4-FFF2-40B4-BE49-F238E27FC236}">
                  <a16:creationId xmlns="" xmlns:a16="http://schemas.microsoft.com/office/drawing/2014/main" id="{A691FC18-C188-4594-B618-517AC23488B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14866" y="2867510"/>
              <a:ext cx="85901" cy="68829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2" y="36"/>
                </a:cxn>
                <a:cxn ang="0">
                  <a:pos x="6" y="24"/>
                </a:cxn>
                <a:cxn ang="0">
                  <a:pos x="44" y="26"/>
                </a:cxn>
                <a:cxn ang="0">
                  <a:pos x="56" y="16"/>
                </a:cxn>
                <a:cxn ang="0">
                  <a:pos x="70" y="8"/>
                </a:cxn>
                <a:cxn ang="0">
                  <a:pos x="78" y="12"/>
                </a:cxn>
                <a:cxn ang="0">
                  <a:pos x="92" y="0"/>
                </a:cxn>
                <a:cxn ang="0">
                  <a:pos x="104" y="2"/>
                </a:cxn>
                <a:cxn ang="0">
                  <a:pos x="106" y="30"/>
                </a:cxn>
                <a:cxn ang="0">
                  <a:pos x="92" y="38"/>
                </a:cxn>
                <a:cxn ang="0">
                  <a:pos x="92" y="54"/>
                </a:cxn>
                <a:cxn ang="0">
                  <a:pos x="82" y="64"/>
                </a:cxn>
                <a:cxn ang="0">
                  <a:pos x="84" y="76"/>
                </a:cxn>
                <a:cxn ang="0">
                  <a:pos x="70" y="78"/>
                </a:cxn>
                <a:cxn ang="0">
                  <a:pos x="56" y="72"/>
                </a:cxn>
                <a:cxn ang="0">
                  <a:pos x="40" y="74"/>
                </a:cxn>
                <a:cxn ang="0">
                  <a:pos x="20" y="74"/>
                </a:cxn>
                <a:cxn ang="0">
                  <a:pos x="0" y="86"/>
                </a:cxn>
                <a:cxn ang="0">
                  <a:pos x="4" y="70"/>
                </a:cxn>
                <a:cxn ang="0">
                  <a:pos x="6" y="50"/>
                </a:cxn>
              </a:cxnLst>
              <a:rect l="0" t="0" r="r" b="b"/>
              <a:pathLst>
                <a:path w="106" h="86">
                  <a:moveTo>
                    <a:pt x="6" y="50"/>
                  </a:moveTo>
                  <a:lnTo>
                    <a:pt x="2" y="36"/>
                  </a:lnTo>
                  <a:lnTo>
                    <a:pt x="6" y="24"/>
                  </a:lnTo>
                  <a:lnTo>
                    <a:pt x="44" y="26"/>
                  </a:lnTo>
                  <a:lnTo>
                    <a:pt x="56" y="16"/>
                  </a:lnTo>
                  <a:lnTo>
                    <a:pt x="70" y="8"/>
                  </a:lnTo>
                  <a:lnTo>
                    <a:pt x="78" y="12"/>
                  </a:lnTo>
                  <a:lnTo>
                    <a:pt x="92" y="0"/>
                  </a:lnTo>
                  <a:lnTo>
                    <a:pt x="104" y="2"/>
                  </a:lnTo>
                  <a:lnTo>
                    <a:pt x="106" y="30"/>
                  </a:lnTo>
                  <a:lnTo>
                    <a:pt x="92" y="38"/>
                  </a:lnTo>
                  <a:lnTo>
                    <a:pt x="92" y="54"/>
                  </a:lnTo>
                  <a:lnTo>
                    <a:pt x="82" y="64"/>
                  </a:lnTo>
                  <a:lnTo>
                    <a:pt x="84" y="76"/>
                  </a:lnTo>
                  <a:lnTo>
                    <a:pt x="70" y="78"/>
                  </a:lnTo>
                  <a:lnTo>
                    <a:pt x="56" y="72"/>
                  </a:lnTo>
                  <a:lnTo>
                    <a:pt x="40" y="74"/>
                  </a:lnTo>
                  <a:lnTo>
                    <a:pt x="20" y="74"/>
                  </a:lnTo>
                  <a:lnTo>
                    <a:pt x="0" y="86"/>
                  </a:lnTo>
                  <a:lnTo>
                    <a:pt x="4" y="70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3" name="Somalia">
              <a:extLst>
                <a:ext uri="{FF2B5EF4-FFF2-40B4-BE49-F238E27FC236}">
                  <a16:creationId xmlns="" xmlns:a16="http://schemas.microsoft.com/office/drawing/2014/main" id="{68B68182-AC57-481C-BCED-ED45642D3F67}"/>
                </a:ext>
              </a:extLst>
            </p:cNvPr>
            <p:cNvSpPr>
              <a:spLocks/>
            </p:cNvSpPr>
            <p:nvPr/>
          </p:nvSpPr>
          <p:spPr bwMode="gray">
            <a:xfrm>
              <a:off x="7077785" y="4179204"/>
              <a:ext cx="324082" cy="434610"/>
            </a:xfrm>
            <a:custGeom>
              <a:avLst/>
              <a:gdLst/>
              <a:ahLst/>
              <a:cxnLst>
                <a:cxn ang="0">
                  <a:pos x="52" y="515"/>
                </a:cxn>
                <a:cxn ang="0">
                  <a:pos x="32" y="535"/>
                </a:cxn>
                <a:cxn ang="0">
                  <a:pos x="0" y="501"/>
                </a:cxn>
                <a:cxn ang="0">
                  <a:pos x="0" y="371"/>
                </a:cxn>
                <a:cxn ang="0">
                  <a:pos x="18" y="343"/>
                </a:cxn>
                <a:cxn ang="0">
                  <a:pos x="24" y="329"/>
                </a:cxn>
                <a:cxn ang="0">
                  <a:pos x="32" y="313"/>
                </a:cxn>
                <a:cxn ang="0">
                  <a:pos x="62" y="311"/>
                </a:cxn>
                <a:cxn ang="0">
                  <a:pos x="78" y="291"/>
                </a:cxn>
                <a:cxn ang="0">
                  <a:pos x="148" y="279"/>
                </a:cxn>
                <a:cxn ang="0">
                  <a:pos x="258" y="165"/>
                </a:cxn>
                <a:cxn ang="0">
                  <a:pos x="210" y="161"/>
                </a:cxn>
                <a:cxn ang="0">
                  <a:pos x="164" y="145"/>
                </a:cxn>
                <a:cxn ang="0">
                  <a:pos x="108" y="122"/>
                </a:cxn>
                <a:cxn ang="0">
                  <a:pos x="74" y="46"/>
                </a:cxn>
                <a:cxn ang="0">
                  <a:pos x="92" y="24"/>
                </a:cxn>
                <a:cxn ang="0">
                  <a:pos x="132" y="60"/>
                </a:cxn>
                <a:cxn ang="0">
                  <a:pos x="156" y="66"/>
                </a:cxn>
                <a:cxn ang="0">
                  <a:pos x="178" y="52"/>
                </a:cxn>
                <a:cxn ang="0">
                  <a:pos x="210" y="58"/>
                </a:cxn>
                <a:cxn ang="0">
                  <a:pos x="246" y="36"/>
                </a:cxn>
                <a:cxn ang="0">
                  <a:pos x="270" y="40"/>
                </a:cxn>
                <a:cxn ang="0">
                  <a:pos x="286" y="32"/>
                </a:cxn>
                <a:cxn ang="0">
                  <a:pos x="322" y="28"/>
                </a:cxn>
                <a:cxn ang="0">
                  <a:pos x="342" y="16"/>
                </a:cxn>
                <a:cxn ang="0">
                  <a:pos x="354" y="16"/>
                </a:cxn>
                <a:cxn ang="0">
                  <a:pos x="368" y="0"/>
                </a:cxn>
                <a:cxn ang="0">
                  <a:pos x="388" y="0"/>
                </a:cxn>
                <a:cxn ang="0">
                  <a:pos x="392" y="30"/>
                </a:cxn>
                <a:cxn ang="0">
                  <a:pos x="386" y="56"/>
                </a:cxn>
                <a:cxn ang="0">
                  <a:pos x="400" y="58"/>
                </a:cxn>
                <a:cxn ang="0">
                  <a:pos x="398" y="66"/>
                </a:cxn>
                <a:cxn ang="0">
                  <a:pos x="384" y="68"/>
                </a:cxn>
                <a:cxn ang="0">
                  <a:pos x="374" y="106"/>
                </a:cxn>
                <a:cxn ang="0">
                  <a:pos x="360" y="145"/>
                </a:cxn>
                <a:cxn ang="0">
                  <a:pos x="344" y="161"/>
                </a:cxn>
                <a:cxn ang="0">
                  <a:pos x="342" y="173"/>
                </a:cxn>
                <a:cxn ang="0">
                  <a:pos x="310" y="241"/>
                </a:cxn>
                <a:cxn ang="0">
                  <a:pos x="276" y="297"/>
                </a:cxn>
                <a:cxn ang="0">
                  <a:pos x="204" y="363"/>
                </a:cxn>
                <a:cxn ang="0">
                  <a:pos x="174" y="383"/>
                </a:cxn>
                <a:cxn ang="0">
                  <a:pos x="130" y="415"/>
                </a:cxn>
                <a:cxn ang="0">
                  <a:pos x="108" y="441"/>
                </a:cxn>
                <a:cxn ang="0">
                  <a:pos x="74" y="481"/>
                </a:cxn>
                <a:cxn ang="0">
                  <a:pos x="52" y="515"/>
                </a:cxn>
              </a:cxnLst>
              <a:rect l="0" t="0" r="r" b="b"/>
              <a:pathLst>
                <a:path w="400" h="535">
                  <a:moveTo>
                    <a:pt x="52" y="515"/>
                  </a:moveTo>
                  <a:lnTo>
                    <a:pt x="32" y="535"/>
                  </a:lnTo>
                  <a:lnTo>
                    <a:pt x="0" y="501"/>
                  </a:lnTo>
                  <a:lnTo>
                    <a:pt x="0" y="371"/>
                  </a:lnTo>
                  <a:lnTo>
                    <a:pt x="18" y="343"/>
                  </a:lnTo>
                  <a:lnTo>
                    <a:pt x="24" y="329"/>
                  </a:lnTo>
                  <a:lnTo>
                    <a:pt x="32" y="313"/>
                  </a:lnTo>
                  <a:lnTo>
                    <a:pt x="62" y="311"/>
                  </a:lnTo>
                  <a:lnTo>
                    <a:pt x="78" y="291"/>
                  </a:lnTo>
                  <a:lnTo>
                    <a:pt x="148" y="279"/>
                  </a:lnTo>
                  <a:lnTo>
                    <a:pt x="258" y="165"/>
                  </a:lnTo>
                  <a:lnTo>
                    <a:pt x="210" y="161"/>
                  </a:lnTo>
                  <a:lnTo>
                    <a:pt x="164" y="145"/>
                  </a:lnTo>
                  <a:lnTo>
                    <a:pt x="108" y="122"/>
                  </a:lnTo>
                  <a:lnTo>
                    <a:pt x="74" y="46"/>
                  </a:lnTo>
                  <a:lnTo>
                    <a:pt x="92" y="24"/>
                  </a:lnTo>
                  <a:lnTo>
                    <a:pt x="132" y="60"/>
                  </a:lnTo>
                  <a:lnTo>
                    <a:pt x="156" y="66"/>
                  </a:lnTo>
                  <a:lnTo>
                    <a:pt x="178" y="52"/>
                  </a:lnTo>
                  <a:lnTo>
                    <a:pt x="210" y="58"/>
                  </a:lnTo>
                  <a:lnTo>
                    <a:pt x="246" y="36"/>
                  </a:lnTo>
                  <a:lnTo>
                    <a:pt x="270" y="40"/>
                  </a:lnTo>
                  <a:lnTo>
                    <a:pt x="286" y="32"/>
                  </a:lnTo>
                  <a:lnTo>
                    <a:pt x="322" y="28"/>
                  </a:lnTo>
                  <a:lnTo>
                    <a:pt x="342" y="16"/>
                  </a:lnTo>
                  <a:lnTo>
                    <a:pt x="354" y="16"/>
                  </a:lnTo>
                  <a:lnTo>
                    <a:pt x="368" y="0"/>
                  </a:lnTo>
                  <a:lnTo>
                    <a:pt x="388" y="0"/>
                  </a:lnTo>
                  <a:lnTo>
                    <a:pt x="392" y="30"/>
                  </a:lnTo>
                  <a:lnTo>
                    <a:pt x="386" y="56"/>
                  </a:lnTo>
                  <a:lnTo>
                    <a:pt x="400" y="58"/>
                  </a:lnTo>
                  <a:lnTo>
                    <a:pt x="398" y="66"/>
                  </a:lnTo>
                  <a:lnTo>
                    <a:pt x="384" y="68"/>
                  </a:lnTo>
                  <a:lnTo>
                    <a:pt x="374" y="106"/>
                  </a:lnTo>
                  <a:lnTo>
                    <a:pt x="360" y="145"/>
                  </a:lnTo>
                  <a:lnTo>
                    <a:pt x="344" y="161"/>
                  </a:lnTo>
                  <a:lnTo>
                    <a:pt x="342" y="173"/>
                  </a:lnTo>
                  <a:lnTo>
                    <a:pt x="310" y="241"/>
                  </a:lnTo>
                  <a:lnTo>
                    <a:pt x="276" y="297"/>
                  </a:lnTo>
                  <a:lnTo>
                    <a:pt x="204" y="363"/>
                  </a:lnTo>
                  <a:lnTo>
                    <a:pt x="174" y="383"/>
                  </a:lnTo>
                  <a:lnTo>
                    <a:pt x="130" y="415"/>
                  </a:lnTo>
                  <a:lnTo>
                    <a:pt x="108" y="441"/>
                  </a:lnTo>
                  <a:lnTo>
                    <a:pt x="74" y="481"/>
                  </a:lnTo>
                  <a:lnTo>
                    <a:pt x="52" y="5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4" name="South Africa">
              <a:extLst>
                <a:ext uri="{FF2B5EF4-FFF2-40B4-BE49-F238E27FC236}">
                  <a16:creationId xmlns="" xmlns:a16="http://schemas.microsoft.com/office/drawing/2014/main" id="{29A21BB1-6F80-483E-B907-83E4E97F65F4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6306625" y="5288344"/>
              <a:ext cx="517360" cy="466075"/>
            </a:xfrm>
            <a:custGeom>
              <a:avLst/>
              <a:gdLst/>
              <a:ahLst/>
              <a:cxnLst>
                <a:cxn ang="0">
                  <a:pos x="517" y="354"/>
                </a:cxn>
                <a:cxn ang="0">
                  <a:pos x="555" y="333"/>
                </a:cxn>
                <a:cxn ang="0">
                  <a:pos x="579" y="352"/>
                </a:cxn>
                <a:cxn ang="0">
                  <a:pos x="600" y="361"/>
                </a:cxn>
                <a:cxn ang="0">
                  <a:pos x="586" y="399"/>
                </a:cxn>
                <a:cxn ang="0">
                  <a:pos x="557" y="411"/>
                </a:cxn>
                <a:cxn ang="0">
                  <a:pos x="538" y="425"/>
                </a:cxn>
                <a:cxn ang="0">
                  <a:pos x="517" y="427"/>
                </a:cxn>
                <a:cxn ang="0">
                  <a:pos x="496" y="399"/>
                </a:cxn>
                <a:cxn ang="0">
                  <a:pos x="494" y="373"/>
                </a:cxn>
                <a:cxn ang="0">
                  <a:pos x="720" y="238"/>
                </a:cxn>
                <a:cxn ang="0">
                  <a:pos x="673" y="259"/>
                </a:cxn>
                <a:cxn ang="0">
                  <a:pos x="654" y="233"/>
                </a:cxn>
                <a:cxn ang="0">
                  <a:pos x="671" y="184"/>
                </a:cxn>
                <a:cxn ang="0">
                  <a:pos x="706" y="165"/>
                </a:cxn>
                <a:cxn ang="0">
                  <a:pos x="687" y="14"/>
                </a:cxn>
                <a:cxn ang="0">
                  <a:pos x="602" y="0"/>
                </a:cxn>
                <a:cxn ang="0">
                  <a:pos x="562" y="23"/>
                </a:cxn>
                <a:cxn ang="0">
                  <a:pos x="538" y="40"/>
                </a:cxn>
                <a:cxn ang="0">
                  <a:pos x="482" y="82"/>
                </a:cxn>
                <a:cxn ang="0">
                  <a:pos x="458" y="120"/>
                </a:cxn>
                <a:cxn ang="0">
                  <a:pos x="420" y="174"/>
                </a:cxn>
                <a:cxn ang="0">
                  <a:pos x="331" y="174"/>
                </a:cxn>
                <a:cxn ang="0">
                  <a:pos x="290" y="207"/>
                </a:cxn>
                <a:cxn ang="0">
                  <a:pos x="203" y="245"/>
                </a:cxn>
                <a:cxn ang="0">
                  <a:pos x="194" y="182"/>
                </a:cxn>
                <a:cxn ang="0">
                  <a:pos x="177" y="316"/>
                </a:cxn>
                <a:cxn ang="0">
                  <a:pos x="139" y="337"/>
                </a:cxn>
                <a:cxn ang="0">
                  <a:pos x="104" y="349"/>
                </a:cxn>
                <a:cxn ang="0">
                  <a:pos x="64" y="344"/>
                </a:cxn>
                <a:cxn ang="0">
                  <a:pos x="35" y="330"/>
                </a:cxn>
                <a:cxn ang="0">
                  <a:pos x="24" y="314"/>
                </a:cxn>
                <a:cxn ang="0">
                  <a:pos x="26" y="352"/>
                </a:cxn>
                <a:cxn ang="0">
                  <a:pos x="71" y="441"/>
                </a:cxn>
                <a:cxn ang="0">
                  <a:pos x="85" y="540"/>
                </a:cxn>
                <a:cxn ang="0">
                  <a:pos x="99" y="604"/>
                </a:cxn>
                <a:cxn ang="0">
                  <a:pos x="104" y="642"/>
                </a:cxn>
                <a:cxn ang="0">
                  <a:pos x="123" y="642"/>
                </a:cxn>
                <a:cxn ang="0">
                  <a:pos x="168" y="668"/>
                </a:cxn>
                <a:cxn ang="0">
                  <a:pos x="236" y="649"/>
                </a:cxn>
                <a:cxn ang="0">
                  <a:pos x="276" y="628"/>
                </a:cxn>
                <a:cxn ang="0">
                  <a:pos x="321" y="625"/>
                </a:cxn>
                <a:cxn ang="0">
                  <a:pos x="385" y="628"/>
                </a:cxn>
                <a:cxn ang="0">
                  <a:pos x="442" y="609"/>
                </a:cxn>
                <a:cxn ang="0">
                  <a:pos x="515" y="571"/>
                </a:cxn>
                <a:cxn ang="0">
                  <a:pos x="605" y="481"/>
                </a:cxn>
                <a:cxn ang="0">
                  <a:pos x="666" y="399"/>
                </a:cxn>
                <a:cxn ang="0">
                  <a:pos x="720" y="354"/>
                </a:cxn>
                <a:cxn ang="0">
                  <a:pos x="741" y="262"/>
                </a:cxn>
                <a:cxn ang="0">
                  <a:pos x="753" y="236"/>
                </a:cxn>
              </a:cxnLst>
              <a:rect l="0" t="0" r="r" b="b"/>
              <a:pathLst>
                <a:path w="753" h="668">
                  <a:moveTo>
                    <a:pt x="494" y="373"/>
                  </a:moveTo>
                  <a:lnTo>
                    <a:pt x="517" y="354"/>
                  </a:lnTo>
                  <a:lnTo>
                    <a:pt x="541" y="335"/>
                  </a:lnTo>
                  <a:lnTo>
                    <a:pt x="555" y="333"/>
                  </a:lnTo>
                  <a:lnTo>
                    <a:pt x="569" y="344"/>
                  </a:lnTo>
                  <a:lnTo>
                    <a:pt x="579" y="352"/>
                  </a:lnTo>
                  <a:lnTo>
                    <a:pt x="590" y="352"/>
                  </a:lnTo>
                  <a:lnTo>
                    <a:pt x="600" y="361"/>
                  </a:lnTo>
                  <a:lnTo>
                    <a:pt x="595" y="380"/>
                  </a:lnTo>
                  <a:lnTo>
                    <a:pt x="586" y="399"/>
                  </a:lnTo>
                  <a:lnTo>
                    <a:pt x="574" y="411"/>
                  </a:lnTo>
                  <a:lnTo>
                    <a:pt x="557" y="411"/>
                  </a:lnTo>
                  <a:lnTo>
                    <a:pt x="541" y="411"/>
                  </a:lnTo>
                  <a:lnTo>
                    <a:pt x="538" y="425"/>
                  </a:lnTo>
                  <a:lnTo>
                    <a:pt x="534" y="439"/>
                  </a:lnTo>
                  <a:lnTo>
                    <a:pt x="517" y="427"/>
                  </a:lnTo>
                  <a:lnTo>
                    <a:pt x="505" y="406"/>
                  </a:lnTo>
                  <a:lnTo>
                    <a:pt x="496" y="399"/>
                  </a:lnTo>
                  <a:lnTo>
                    <a:pt x="491" y="382"/>
                  </a:lnTo>
                  <a:lnTo>
                    <a:pt x="494" y="373"/>
                  </a:lnTo>
                  <a:close/>
                  <a:moveTo>
                    <a:pt x="753" y="236"/>
                  </a:moveTo>
                  <a:lnTo>
                    <a:pt x="720" y="238"/>
                  </a:lnTo>
                  <a:lnTo>
                    <a:pt x="699" y="259"/>
                  </a:lnTo>
                  <a:lnTo>
                    <a:pt x="673" y="259"/>
                  </a:lnTo>
                  <a:lnTo>
                    <a:pt x="661" y="257"/>
                  </a:lnTo>
                  <a:lnTo>
                    <a:pt x="654" y="233"/>
                  </a:lnTo>
                  <a:lnTo>
                    <a:pt x="664" y="210"/>
                  </a:lnTo>
                  <a:lnTo>
                    <a:pt x="671" y="184"/>
                  </a:lnTo>
                  <a:lnTo>
                    <a:pt x="690" y="189"/>
                  </a:lnTo>
                  <a:lnTo>
                    <a:pt x="706" y="165"/>
                  </a:lnTo>
                  <a:lnTo>
                    <a:pt x="694" y="45"/>
                  </a:lnTo>
                  <a:lnTo>
                    <a:pt x="687" y="14"/>
                  </a:lnTo>
                  <a:lnTo>
                    <a:pt x="626" y="2"/>
                  </a:lnTo>
                  <a:lnTo>
                    <a:pt x="602" y="0"/>
                  </a:lnTo>
                  <a:lnTo>
                    <a:pt x="586" y="7"/>
                  </a:lnTo>
                  <a:lnTo>
                    <a:pt x="562" y="23"/>
                  </a:lnTo>
                  <a:lnTo>
                    <a:pt x="548" y="28"/>
                  </a:lnTo>
                  <a:lnTo>
                    <a:pt x="538" y="40"/>
                  </a:lnTo>
                  <a:lnTo>
                    <a:pt x="512" y="47"/>
                  </a:lnTo>
                  <a:lnTo>
                    <a:pt x="482" y="82"/>
                  </a:lnTo>
                  <a:lnTo>
                    <a:pt x="475" y="111"/>
                  </a:lnTo>
                  <a:lnTo>
                    <a:pt x="458" y="120"/>
                  </a:lnTo>
                  <a:lnTo>
                    <a:pt x="437" y="127"/>
                  </a:lnTo>
                  <a:lnTo>
                    <a:pt x="420" y="174"/>
                  </a:lnTo>
                  <a:lnTo>
                    <a:pt x="364" y="189"/>
                  </a:lnTo>
                  <a:lnTo>
                    <a:pt x="331" y="174"/>
                  </a:lnTo>
                  <a:lnTo>
                    <a:pt x="312" y="174"/>
                  </a:lnTo>
                  <a:lnTo>
                    <a:pt x="290" y="207"/>
                  </a:lnTo>
                  <a:lnTo>
                    <a:pt x="250" y="241"/>
                  </a:lnTo>
                  <a:lnTo>
                    <a:pt x="203" y="245"/>
                  </a:lnTo>
                  <a:lnTo>
                    <a:pt x="189" y="215"/>
                  </a:lnTo>
                  <a:lnTo>
                    <a:pt x="194" y="182"/>
                  </a:lnTo>
                  <a:lnTo>
                    <a:pt x="175" y="146"/>
                  </a:lnTo>
                  <a:lnTo>
                    <a:pt x="177" y="316"/>
                  </a:lnTo>
                  <a:lnTo>
                    <a:pt x="163" y="333"/>
                  </a:lnTo>
                  <a:lnTo>
                    <a:pt x="139" y="337"/>
                  </a:lnTo>
                  <a:lnTo>
                    <a:pt x="135" y="354"/>
                  </a:lnTo>
                  <a:lnTo>
                    <a:pt x="104" y="349"/>
                  </a:lnTo>
                  <a:lnTo>
                    <a:pt x="87" y="354"/>
                  </a:lnTo>
                  <a:lnTo>
                    <a:pt x="64" y="344"/>
                  </a:lnTo>
                  <a:lnTo>
                    <a:pt x="45" y="342"/>
                  </a:lnTo>
                  <a:lnTo>
                    <a:pt x="35" y="330"/>
                  </a:lnTo>
                  <a:lnTo>
                    <a:pt x="43" y="314"/>
                  </a:lnTo>
                  <a:lnTo>
                    <a:pt x="24" y="314"/>
                  </a:lnTo>
                  <a:lnTo>
                    <a:pt x="0" y="330"/>
                  </a:lnTo>
                  <a:lnTo>
                    <a:pt x="26" y="352"/>
                  </a:lnTo>
                  <a:lnTo>
                    <a:pt x="52" y="411"/>
                  </a:lnTo>
                  <a:lnTo>
                    <a:pt x="71" y="441"/>
                  </a:lnTo>
                  <a:lnTo>
                    <a:pt x="87" y="486"/>
                  </a:lnTo>
                  <a:lnTo>
                    <a:pt x="85" y="540"/>
                  </a:lnTo>
                  <a:lnTo>
                    <a:pt x="71" y="545"/>
                  </a:lnTo>
                  <a:lnTo>
                    <a:pt x="99" y="604"/>
                  </a:lnTo>
                  <a:lnTo>
                    <a:pt x="90" y="616"/>
                  </a:lnTo>
                  <a:lnTo>
                    <a:pt x="104" y="642"/>
                  </a:lnTo>
                  <a:lnTo>
                    <a:pt x="111" y="623"/>
                  </a:lnTo>
                  <a:lnTo>
                    <a:pt x="123" y="642"/>
                  </a:lnTo>
                  <a:lnTo>
                    <a:pt x="139" y="649"/>
                  </a:lnTo>
                  <a:lnTo>
                    <a:pt x="168" y="668"/>
                  </a:lnTo>
                  <a:lnTo>
                    <a:pt x="180" y="649"/>
                  </a:lnTo>
                  <a:lnTo>
                    <a:pt x="236" y="649"/>
                  </a:lnTo>
                  <a:lnTo>
                    <a:pt x="257" y="635"/>
                  </a:lnTo>
                  <a:lnTo>
                    <a:pt x="276" y="628"/>
                  </a:lnTo>
                  <a:lnTo>
                    <a:pt x="312" y="637"/>
                  </a:lnTo>
                  <a:lnTo>
                    <a:pt x="321" y="625"/>
                  </a:lnTo>
                  <a:lnTo>
                    <a:pt x="371" y="642"/>
                  </a:lnTo>
                  <a:lnTo>
                    <a:pt x="385" y="628"/>
                  </a:lnTo>
                  <a:lnTo>
                    <a:pt x="427" y="628"/>
                  </a:lnTo>
                  <a:lnTo>
                    <a:pt x="442" y="609"/>
                  </a:lnTo>
                  <a:lnTo>
                    <a:pt x="465" y="609"/>
                  </a:lnTo>
                  <a:lnTo>
                    <a:pt x="515" y="571"/>
                  </a:lnTo>
                  <a:lnTo>
                    <a:pt x="574" y="522"/>
                  </a:lnTo>
                  <a:lnTo>
                    <a:pt x="605" y="481"/>
                  </a:lnTo>
                  <a:lnTo>
                    <a:pt x="633" y="455"/>
                  </a:lnTo>
                  <a:lnTo>
                    <a:pt x="666" y="399"/>
                  </a:lnTo>
                  <a:lnTo>
                    <a:pt x="701" y="356"/>
                  </a:lnTo>
                  <a:lnTo>
                    <a:pt x="720" y="354"/>
                  </a:lnTo>
                  <a:lnTo>
                    <a:pt x="746" y="302"/>
                  </a:lnTo>
                  <a:lnTo>
                    <a:pt x="741" y="262"/>
                  </a:lnTo>
                  <a:lnTo>
                    <a:pt x="751" y="257"/>
                  </a:lnTo>
                  <a:lnTo>
                    <a:pt x="753" y="2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5" name="Spain">
              <a:extLst>
                <a:ext uri="{FF2B5EF4-FFF2-40B4-BE49-F238E27FC236}">
                  <a16:creationId xmlns="" xmlns:a16="http://schemas.microsoft.com/office/drawing/2014/main" id="{BF7B8A80-1E7D-40B3-B38A-389F81B6EEB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17158" y="3007570"/>
              <a:ext cx="439268" cy="326449"/>
            </a:xfrm>
            <a:custGeom>
              <a:avLst/>
              <a:gdLst/>
              <a:ahLst/>
              <a:cxnLst>
                <a:cxn ang="0">
                  <a:pos x="308" y="26"/>
                </a:cxn>
                <a:cxn ang="0">
                  <a:pos x="330" y="38"/>
                </a:cxn>
                <a:cxn ang="0">
                  <a:pos x="362" y="54"/>
                </a:cxn>
                <a:cxn ang="0">
                  <a:pos x="414" y="48"/>
                </a:cxn>
                <a:cxn ang="0">
                  <a:pos x="410" y="66"/>
                </a:cxn>
                <a:cxn ang="0">
                  <a:pos x="436" y="64"/>
                </a:cxn>
                <a:cxn ang="0">
                  <a:pos x="486" y="60"/>
                </a:cxn>
                <a:cxn ang="0">
                  <a:pos x="486" y="82"/>
                </a:cxn>
                <a:cxn ang="0">
                  <a:pos x="452" y="124"/>
                </a:cxn>
                <a:cxn ang="0">
                  <a:pos x="392" y="152"/>
                </a:cxn>
                <a:cxn ang="0">
                  <a:pos x="376" y="184"/>
                </a:cxn>
                <a:cxn ang="0">
                  <a:pos x="352" y="244"/>
                </a:cxn>
                <a:cxn ang="0">
                  <a:pos x="350" y="278"/>
                </a:cxn>
                <a:cxn ang="0">
                  <a:pos x="332" y="328"/>
                </a:cxn>
                <a:cxn ang="0">
                  <a:pos x="290" y="340"/>
                </a:cxn>
                <a:cxn ang="0">
                  <a:pos x="282" y="364"/>
                </a:cxn>
                <a:cxn ang="0">
                  <a:pos x="254" y="364"/>
                </a:cxn>
                <a:cxn ang="0">
                  <a:pos x="214" y="362"/>
                </a:cxn>
                <a:cxn ang="0">
                  <a:pos x="184" y="370"/>
                </a:cxn>
                <a:cxn ang="0">
                  <a:pos x="158" y="390"/>
                </a:cxn>
                <a:cxn ang="0">
                  <a:pos x="132" y="384"/>
                </a:cxn>
                <a:cxn ang="0">
                  <a:pos x="118" y="366"/>
                </a:cxn>
                <a:cxn ang="0">
                  <a:pos x="110" y="354"/>
                </a:cxn>
                <a:cxn ang="0">
                  <a:pos x="84" y="338"/>
                </a:cxn>
                <a:cxn ang="0">
                  <a:pos x="76" y="306"/>
                </a:cxn>
                <a:cxn ang="0">
                  <a:pos x="84" y="278"/>
                </a:cxn>
                <a:cxn ang="0">
                  <a:pos x="92" y="256"/>
                </a:cxn>
                <a:cxn ang="0">
                  <a:pos x="68" y="218"/>
                </a:cxn>
                <a:cxn ang="0">
                  <a:pos x="90" y="204"/>
                </a:cxn>
                <a:cxn ang="0">
                  <a:pos x="94" y="166"/>
                </a:cxn>
                <a:cxn ang="0">
                  <a:pos x="100" y="136"/>
                </a:cxn>
                <a:cxn ang="0">
                  <a:pos x="106" y="96"/>
                </a:cxn>
                <a:cxn ang="0">
                  <a:pos x="64" y="90"/>
                </a:cxn>
                <a:cxn ang="0">
                  <a:pos x="40" y="78"/>
                </a:cxn>
                <a:cxn ang="0">
                  <a:pos x="16" y="76"/>
                </a:cxn>
                <a:cxn ang="0">
                  <a:pos x="12" y="42"/>
                </a:cxn>
                <a:cxn ang="0">
                  <a:pos x="0" y="26"/>
                </a:cxn>
                <a:cxn ang="0">
                  <a:pos x="34" y="8"/>
                </a:cxn>
                <a:cxn ang="0">
                  <a:pos x="102" y="2"/>
                </a:cxn>
                <a:cxn ang="0">
                  <a:pos x="170" y="6"/>
                </a:cxn>
                <a:cxn ang="0">
                  <a:pos x="228" y="8"/>
                </a:cxn>
                <a:cxn ang="0">
                  <a:pos x="280" y="20"/>
                </a:cxn>
                <a:cxn ang="0">
                  <a:pos x="492" y="238"/>
                </a:cxn>
                <a:cxn ang="0">
                  <a:pos x="502" y="218"/>
                </a:cxn>
                <a:cxn ang="0">
                  <a:pos x="472" y="214"/>
                </a:cxn>
                <a:cxn ang="0">
                  <a:pos x="492" y="238"/>
                </a:cxn>
                <a:cxn ang="0">
                  <a:pos x="424" y="256"/>
                </a:cxn>
                <a:cxn ang="0">
                  <a:pos x="406" y="260"/>
                </a:cxn>
                <a:cxn ang="0">
                  <a:pos x="534" y="208"/>
                </a:cxn>
                <a:cxn ang="0">
                  <a:pos x="526" y="188"/>
                </a:cxn>
                <a:cxn ang="0">
                  <a:pos x="534" y="208"/>
                </a:cxn>
              </a:cxnLst>
              <a:rect l="0" t="0" r="r" b="b"/>
              <a:pathLst>
                <a:path w="540" h="398">
                  <a:moveTo>
                    <a:pt x="298" y="16"/>
                  </a:moveTo>
                  <a:lnTo>
                    <a:pt x="308" y="26"/>
                  </a:lnTo>
                  <a:lnTo>
                    <a:pt x="316" y="34"/>
                  </a:lnTo>
                  <a:lnTo>
                    <a:pt x="330" y="38"/>
                  </a:lnTo>
                  <a:lnTo>
                    <a:pt x="344" y="48"/>
                  </a:lnTo>
                  <a:lnTo>
                    <a:pt x="362" y="54"/>
                  </a:lnTo>
                  <a:lnTo>
                    <a:pt x="390" y="48"/>
                  </a:lnTo>
                  <a:lnTo>
                    <a:pt x="414" y="48"/>
                  </a:lnTo>
                  <a:lnTo>
                    <a:pt x="414" y="56"/>
                  </a:lnTo>
                  <a:lnTo>
                    <a:pt x="410" y="66"/>
                  </a:lnTo>
                  <a:lnTo>
                    <a:pt x="424" y="74"/>
                  </a:lnTo>
                  <a:lnTo>
                    <a:pt x="436" y="64"/>
                  </a:lnTo>
                  <a:lnTo>
                    <a:pt x="460" y="64"/>
                  </a:lnTo>
                  <a:lnTo>
                    <a:pt x="486" y="60"/>
                  </a:lnTo>
                  <a:lnTo>
                    <a:pt x="492" y="72"/>
                  </a:lnTo>
                  <a:lnTo>
                    <a:pt x="486" y="82"/>
                  </a:lnTo>
                  <a:lnTo>
                    <a:pt x="484" y="98"/>
                  </a:lnTo>
                  <a:lnTo>
                    <a:pt x="452" y="124"/>
                  </a:lnTo>
                  <a:lnTo>
                    <a:pt x="436" y="126"/>
                  </a:lnTo>
                  <a:lnTo>
                    <a:pt x="392" y="152"/>
                  </a:lnTo>
                  <a:lnTo>
                    <a:pt x="394" y="166"/>
                  </a:lnTo>
                  <a:lnTo>
                    <a:pt x="376" y="184"/>
                  </a:lnTo>
                  <a:lnTo>
                    <a:pt x="352" y="222"/>
                  </a:lnTo>
                  <a:lnTo>
                    <a:pt x="352" y="244"/>
                  </a:lnTo>
                  <a:lnTo>
                    <a:pt x="366" y="266"/>
                  </a:lnTo>
                  <a:lnTo>
                    <a:pt x="350" y="278"/>
                  </a:lnTo>
                  <a:lnTo>
                    <a:pt x="336" y="302"/>
                  </a:lnTo>
                  <a:lnTo>
                    <a:pt x="332" y="328"/>
                  </a:lnTo>
                  <a:lnTo>
                    <a:pt x="312" y="330"/>
                  </a:lnTo>
                  <a:lnTo>
                    <a:pt x="290" y="340"/>
                  </a:lnTo>
                  <a:lnTo>
                    <a:pt x="290" y="356"/>
                  </a:lnTo>
                  <a:lnTo>
                    <a:pt x="282" y="364"/>
                  </a:lnTo>
                  <a:lnTo>
                    <a:pt x="272" y="354"/>
                  </a:lnTo>
                  <a:lnTo>
                    <a:pt x="254" y="364"/>
                  </a:lnTo>
                  <a:lnTo>
                    <a:pt x="240" y="362"/>
                  </a:lnTo>
                  <a:lnTo>
                    <a:pt x="214" y="362"/>
                  </a:lnTo>
                  <a:lnTo>
                    <a:pt x="198" y="360"/>
                  </a:lnTo>
                  <a:lnTo>
                    <a:pt x="184" y="370"/>
                  </a:lnTo>
                  <a:lnTo>
                    <a:pt x="164" y="374"/>
                  </a:lnTo>
                  <a:lnTo>
                    <a:pt x="158" y="390"/>
                  </a:lnTo>
                  <a:lnTo>
                    <a:pt x="144" y="398"/>
                  </a:lnTo>
                  <a:lnTo>
                    <a:pt x="132" y="384"/>
                  </a:lnTo>
                  <a:lnTo>
                    <a:pt x="122" y="380"/>
                  </a:lnTo>
                  <a:lnTo>
                    <a:pt x="118" y="366"/>
                  </a:lnTo>
                  <a:lnTo>
                    <a:pt x="112" y="364"/>
                  </a:lnTo>
                  <a:lnTo>
                    <a:pt x="110" y="354"/>
                  </a:lnTo>
                  <a:lnTo>
                    <a:pt x="98" y="338"/>
                  </a:lnTo>
                  <a:lnTo>
                    <a:pt x="84" y="338"/>
                  </a:lnTo>
                  <a:lnTo>
                    <a:pt x="74" y="332"/>
                  </a:lnTo>
                  <a:lnTo>
                    <a:pt x="76" y="306"/>
                  </a:lnTo>
                  <a:lnTo>
                    <a:pt x="92" y="292"/>
                  </a:lnTo>
                  <a:lnTo>
                    <a:pt x="84" y="278"/>
                  </a:lnTo>
                  <a:lnTo>
                    <a:pt x="84" y="264"/>
                  </a:lnTo>
                  <a:lnTo>
                    <a:pt x="92" y="256"/>
                  </a:lnTo>
                  <a:lnTo>
                    <a:pt x="76" y="238"/>
                  </a:lnTo>
                  <a:lnTo>
                    <a:pt x="68" y="218"/>
                  </a:lnTo>
                  <a:lnTo>
                    <a:pt x="84" y="216"/>
                  </a:lnTo>
                  <a:lnTo>
                    <a:pt x="90" y="204"/>
                  </a:lnTo>
                  <a:lnTo>
                    <a:pt x="86" y="188"/>
                  </a:lnTo>
                  <a:lnTo>
                    <a:pt x="94" y="166"/>
                  </a:lnTo>
                  <a:lnTo>
                    <a:pt x="94" y="148"/>
                  </a:lnTo>
                  <a:lnTo>
                    <a:pt x="100" y="136"/>
                  </a:lnTo>
                  <a:lnTo>
                    <a:pt x="122" y="114"/>
                  </a:lnTo>
                  <a:lnTo>
                    <a:pt x="106" y="96"/>
                  </a:lnTo>
                  <a:lnTo>
                    <a:pt x="84" y="90"/>
                  </a:lnTo>
                  <a:lnTo>
                    <a:pt x="64" y="90"/>
                  </a:lnTo>
                  <a:lnTo>
                    <a:pt x="48" y="90"/>
                  </a:lnTo>
                  <a:lnTo>
                    <a:pt x="40" y="78"/>
                  </a:lnTo>
                  <a:lnTo>
                    <a:pt x="18" y="92"/>
                  </a:lnTo>
                  <a:lnTo>
                    <a:pt x="16" y="76"/>
                  </a:lnTo>
                  <a:lnTo>
                    <a:pt x="10" y="62"/>
                  </a:lnTo>
                  <a:lnTo>
                    <a:pt x="12" y="42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10" y="10"/>
                  </a:lnTo>
                  <a:lnTo>
                    <a:pt x="34" y="8"/>
                  </a:lnTo>
                  <a:lnTo>
                    <a:pt x="48" y="0"/>
                  </a:lnTo>
                  <a:lnTo>
                    <a:pt x="102" y="2"/>
                  </a:lnTo>
                  <a:lnTo>
                    <a:pt x="136" y="0"/>
                  </a:lnTo>
                  <a:lnTo>
                    <a:pt x="170" y="6"/>
                  </a:lnTo>
                  <a:lnTo>
                    <a:pt x="192" y="10"/>
                  </a:lnTo>
                  <a:lnTo>
                    <a:pt x="228" y="8"/>
                  </a:lnTo>
                  <a:lnTo>
                    <a:pt x="256" y="14"/>
                  </a:lnTo>
                  <a:lnTo>
                    <a:pt x="280" y="20"/>
                  </a:lnTo>
                  <a:lnTo>
                    <a:pt x="298" y="16"/>
                  </a:lnTo>
                  <a:close/>
                  <a:moveTo>
                    <a:pt x="492" y="238"/>
                  </a:moveTo>
                  <a:lnTo>
                    <a:pt x="496" y="226"/>
                  </a:lnTo>
                  <a:lnTo>
                    <a:pt x="502" y="218"/>
                  </a:lnTo>
                  <a:lnTo>
                    <a:pt x="492" y="204"/>
                  </a:lnTo>
                  <a:lnTo>
                    <a:pt x="472" y="214"/>
                  </a:lnTo>
                  <a:lnTo>
                    <a:pt x="458" y="228"/>
                  </a:lnTo>
                  <a:lnTo>
                    <a:pt x="492" y="238"/>
                  </a:lnTo>
                  <a:close/>
                  <a:moveTo>
                    <a:pt x="420" y="268"/>
                  </a:moveTo>
                  <a:lnTo>
                    <a:pt x="424" y="256"/>
                  </a:lnTo>
                  <a:lnTo>
                    <a:pt x="420" y="244"/>
                  </a:lnTo>
                  <a:lnTo>
                    <a:pt x="406" y="260"/>
                  </a:lnTo>
                  <a:lnTo>
                    <a:pt x="420" y="268"/>
                  </a:lnTo>
                  <a:close/>
                  <a:moveTo>
                    <a:pt x="534" y="208"/>
                  </a:moveTo>
                  <a:lnTo>
                    <a:pt x="540" y="200"/>
                  </a:lnTo>
                  <a:lnTo>
                    <a:pt x="526" y="188"/>
                  </a:lnTo>
                  <a:lnTo>
                    <a:pt x="514" y="200"/>
                  </a:lnTo>
                  <a:lnTo>
                    <a:pt x="534" y="20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6" name="Sri Lanka">
              <a:extLst>
                <a:ext uri="{FF2B5EF4-FFF2-40B4-BE49-F238E27FC236}">
                  <a16:creationId xmlns="" xmlns:a16="http://schemas.microsoft.com/office/drawing/2014/main" id="{4FD981E9-36F6-4CBD-9C36-CF7165887CD7}"/>
                </a:ext>
              </a:extLst>
            </p:cNvPr>
            <p:cNvSpPr>
              <a:spLocks/>
            </p:cNvSpPr>
            <p:nvPr/>
          </p:nvSpPr>
          <p:spPr bwMode="gray">
            <a:xfrm>
              <a:off x="8260881" y="4242135"/>
              <a:ext cx="66379" cy="1101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0" y="0"/>
                </a:cxn>
                <a:cxn ang="0">
                  <a:pos x="38" y="14"/>
                </a:cxn>
                <a:cxn ang="0">
                  <a:pos x="52" y="36"/>
                </a:cxn>
                <a:cxn ang="0">
                  <a:pos x="54" y="50"/>
                </a:cxn>
                <a:cxn ang="0">
                  <a:pos x="60" y="50"/>
                </a:cxn>
                <a:cxn ang="0">
                  <a:pos x="70" y="76"/>
                </a:cxn>
                <a:cxn ang="0">
                  <a:pos x="78" y="74"/>
                </a:cxn>
                <a:cxn ang="0">
                  <a:pos x="80" y="94"/>
                </a:cxn>
                <a:cxn ang="0">
                  <a:pos x="76" y="120"/>
                </a:cxn>
                <a:cxn ang="0">
                  <a:pos x="60" y="124"/>
                </a:cxn>
                <a:cxn ang="0">
                  <a:pos x="42" y="134"/>
                </a:cxn>
                <a:cxn ang="0">
                  <a:pos x="16" y="134"/>
                </a:cxn>
                <a:cxn ang="0">
                  <a:pos x="2" y="110"/>
                </a:cxn>
                <a:cxn ang="0">
                  <a:pos x="2" y="90"/>
                </a:cxn>
                <a:cxn ang="0">
                  <a:pos x="0" y="50"/>
                </a:cxn>
                <a:cxn ang="0">
                  <a:pos x="8" y="32"/>
                </a:cxn>
                <a:cxn ang="0">
                  <a:pos x="14" y="14"/>
                </a:cxn>
                <a:cxn ang="0">
                  <a:pos x="8" y="0"/>
                </a:cxn>
              </a:cxnLst>
              <a:rect l="0" t="0" r="r" b="b"/>
              <a:pathLst>
                <a:path w="80" h="134">
                  <a:moveTo>
                    <a:pt x="8" y="0"/>
                  </a:moveTo>
                  <a:lnTo>
                    <a:pt x="20" y="0"/>
                  </a:lnTo>
                  <a:lnTo>
                    <a:pt x="38" y="14"/>
                  </a:lnTo>
                  <a:lnTo>
                    <a:pt x="52" y="36"/>
                  </a:lnTo>
                  <a:lnTo>
                    <a:pt x="54" y="50"/>
                  </a:lnTo>
                  <a:lnTo>
                    <a:pt x="60" y="50"/>
                  </a:lnTo>
                  <a:lnTo>
                    <a:pt x="70" y="76"/>
                  </a:lnTo>
                  <a:lnTo>
                    <a:pt x="78" y="74"/>
                  </a:lnTo>
                  <a:lnTo>
                    <a:pt x="80" y="94"/>
                  </a:lnTo>
                  <a:lnTo>
                    <a:pt x="76" y="120"/>
                  </a:lnTo>
                  <a:lnTo>
                    <a:pt x="60" y="124"/>
                  </a:lnTo>
                  <a:lnTo>
                    <a:pt x="42" y="134"/>
                  </a:lnTo>
                  <a:lnTo>
                    <a:pt x="16" y="134"/>
                  </a:lnTo>
                  <a:lnTo>
                    <a:pt x="2" y="110"/>
                  </a:lnTo>
                  <a:lnTo>
                    <a:pt x="2" y="90"/>
                  </a:lnTo>
                  <a:lnTo>
                    <a:pt x="0" y="50"/>
                  </a:lnTo>
                  <a:lnTo>
                    <a:pt x="8" y="32"/>
                  </a:lnTo>
                  <a:lnTo>
                    <a:pt x="14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7" name="Sudan">
              <a:extLst>
                <a:ext uri="{FF2B5EF4-FFF2-40B4-BE49-F238E27FC236}">
                  <a16:creationId xmlns="" xmlns:a16="http://schemas.microsoft.com/office/drawing/2014/main" id="{44DB2662-C9A1-42E4-A510-0E2C6CD57E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78427" y="3848823"/>
              <a:ext cx="523217" cy="605700"/>
            </a:xfrm>
            <a:custGeom>
              <a:avLst/>
              <a:gdLst/>
              <a:ahLst/>
              <a:cxnLst>
                <a:cxn ang="0">
                  <a:pos x="216" y="647"/>
                </a:cxn>
                <a:cxn ang="0">
                  <a:pos x="178" y="609"/>
                </a:cxn>
                <a:cxn ang="0">
                  <a:pos x="142" y="573"/>
                </a:cxn>
                <a:cxn ang="0">
                  <a:pos x="110" y="535"/>
                </a:cxn>
                <a:cxn ang="0">
                  <a:pos x="64" y="524"/>
                </a:cxn>
                <a:cxn ang="0">
                  <a:pos x="72" y="480"/>
                </a:cxn>
                <a:cxn ang="0">
                  <a:pos x="48" y="440"/>
                </a:cxn>
                <a:cxn ang="0">
                  <a:pos x="42" y="424"/>
                </a:cxn>
                <a:cxn ang="0">
                  <a:pos x="6" y="362"/>
                </a:cxn>
                <a:cxn ang="0">
                  <a:pos x="0" y="334"/>
                </a:cxn>
                <a:cxn ang="0">
                  <a:pos x="20" y="298"/>
                </a:cxn>
                <a:cxn ang="0">
                  <a:pos x="36" y="264"/>
                </a:cxn>
                <a:cxn ang="0">
                  <a:pos x="76" y="104"/>
                </a:cxn>
                <a:cxn ang="0">
                  <a:pos x="84" y="70"/>
                </a:cxn>
                <a:cxn ang="0">
                  <a:pos x="126" y="0"/>
                </a:cxn>
                <a:cxn ang="0">
                  <a:pos x="594" y="40"/>
                </a:cxn>
                <a:cxn ang="0">
                  <a:pos x="590" y="86"/>
                </a:cxn>
                <a:cxn ang="0">
                  <a:pos x="646" y="160"/>
                </a:cxn>
                <a:cxn ang="0">
                  <a:pos x="608" y="180"/>
                </a:cxn>
                <a:cxn ang="0">
                  <a:pos x="584" y="200"/>
                </a:cxn>
                <a:cxn ang="0">
                  <a:pos x="576" y="272"/>
                </a:cxn>
                <a:cxn ang="0">
                  <a:pos x="562" y="314"/>
                </a:cxn>
                <a:cxn ang="0">
                  <a:pos x="552" y="376"/>
                </a:cxn>
                <a:cxn ang="0">
                  <a:pos x="506" y="410"/>
                </a:cxn>
                <a:cxn ang="0">
                  <a:pos x="504" y="444"/>
                </a:cxn>
                <a:cxn ang="0">
                  <a:pos x="474" y="488"/>
                </a:cxn>
                <a:cxn ang="0">
                  <a:pos x="446" y="545"/>
                </a:cxn>
                <a:cxn ang="0">
                  <a:pos x="478" y="593"/>
                </a:cxn>
                <a:cxn ang="0">
                  <a:pos x="506" y="621"/>
                </a:cxn>
                <a:cxn ang="0">
                  <a:pos x="540" y="665"/>
                </a:cxn>
                <a:cxn ang="0">
                  <a:pos x="524" y="681"/>
                </a:cxn>
                <a:cxn ang="0">
                  <a:pos x="476" y="717"/>
                </a:cxn>
                <a:cxn ang="0">
                  <a:pos x="408" y="727"/>
                </a:cxn>
                <a:cxn ang="0">
                  <a:pos x="382" y="721"/>
                </a:cxn>
                <a:cxn ang="0">
                  <a:pos x="354" y="739"/>
                </a:cxn>
                <a:cxn ang="0">
                  <a:pos x="288" y="701"/>
                </a:cxn>
                <a:cxn ang="0">
                  <a:pos x="254" y="701"/>
                </a:cxn>
              </a:cxnLst>
              <a:rect l="0" t="0" r="r" b="b"/>
              <a:pathLst>
                <a:path w="646" h="739">
                  <a:moveTo>
                    <a:pt x="222" y="683"/>
                  </a:moveTo>
                  <a:lnTo>
                    <a:pt x="216" y="647"/>
                  </a:lnTo>
                  <a:lnTo>
                    <a:pt x="176" y="621"/>
                  </a:lnTo>
                  <a:lnTo>
                    <a:pt x="178" y="609"/>
                  </a:lnTo>
                  <a:lnTo>
                    <a:pt x="140" y="585"/>
                  </a:lnTo>
                  <a:lnTo>
                    <a:pt x="142" y="573"/>
                  </a:lnTo>
                  <a:lnTo>
                    <a:pt x="108" y="551"/>
                  </a:lnTo>
                  <a:lnTo>
                    <a:pt x="110" y="535"/>
                  </a:lnTo>
                  <a:lnTo>
                    <a:pt x="90" y="537"/>
                  </a:lnTo>
                  <a:lnTo>
                    <a:pt x="64" y="524"/>
                  </a:lnTo>
                  <a:lnTo>
                    <a:pt x="74" y="508"/>
                  </a:lnTo>
                  <a:lnTo>
                    <a:pt x="72" y="480"/>
                  </a:lnTo>
                  <a:lnTo>
                    <a:pt x="54" y="462"/>
                  </a:lnTo>
                  <a:lnTo>
                    <a:pt x="48" y="440"/>
                  </a:lnTo>
                  <a:lnTo>
                    <a:pt x="52" y="430"/>
                  </a:lnTo>
                  <a:lnTo>
                    <a:pt x="42" y="424"/>
                  </a:lnTo>
                  <a:lnTo>
                    <a:pt x="22" y="372"/>
                  </a:lnTo>
                  <a:lnTo>
                    <a:pt x="6" y="362"/>
                  </a:lnTo>
                  <a:lnTo>
                    <a:pt x="10" y="348"/>
                  </a:lnTo>
                  <a:lnTo>
                    <a:pt x="0" y="334"/>
                  </a:lnTo>
                  <a:lnTo>
                    <a:pt x="32" y="318"/>
                  </a:lnTo>
                  <a:lnTo>
                    <a:pt x="20" y="298"/>
                  </a:lnTo>
                  <a:lnTo>
                    <a:pt x="36" y="288"/>
                  </a:lnTo>
                  <a:lnTo>
                    <a:pt x="36" y="264"/>
                  </a:lnTo>
                  <a:lnTo>
                    <a:pt x="74" y="256"/>
                  </a:lnTo>
                  <a:lnTo>
                    <a:pt x="76" y="104"/>
                  </a:lnTo>
                  <a:lnTo>
                    <a:pt x="78" y="80"/>
                  </a:lnTo>
                  <a:lnTo>
                    <a:pt x="84" y="70"/>
                  </a:lnTo>
                  <a:lnTo>
                    <a:pt x="126" y="70"/>
                  </a:lnTo>
                  <a:lnTo>
                    <a:pt x="126" y="0"/>
                  </a:lnTo>
                  <a:lnTo>
                    <a:pt x="574" y="2"/>
                  </a:lnTo>
                  <a:lnTo>
                    <a:pt x="594" y="40"/>
                  </a:lnTo>
                  <a:lnTo>
                    <a:pt x="584" y="40"/>
                  </a:lnTo>
                  <a:lnTo>
                    <a:pt x="590" y="86"/>
                  </a:lnTo>
                  <a:lnTo>
                    <a:pt x="604" y="132"/>
                  </a:lnTo>
                  <a:lnTo>
                    <a:pt x="646" y="160"/>
                  </a:lnTo>
                  <a:lnTo>
                    <a:pt x="628" y="174"/>
                  </a:lnTo>
                  <a:lnTo>
                    <a:pt x="608" y="180"/>
                  </a:lnTo>
                  <a:lnTo>
                    <a:pt x="598" y="198"/>
                  </a:lnTo>
                  <a:lnTo>
                    <a:pt x="584" y="200"/>
                  </a:lnTo>
                  <a:lnTo>
                    <a:pt x="586" y="248"/>
                  </a:lnTo>
                  <a:lnTo>
                    <a:pt x="576" y="272"/>
                  </a:lnTo>
                  <a:lnTo>
                    <a:pt x="560" y="280"/>
                  </a:lnTo>
                  <a:lnTo>
                    <a:pt x="562" y="314"/>
                  </a:lnTo>
                  <a:lnTo>
                    <a:pt x="564" y="342"/>
                  </a:lnTo>
                  <a:lnTo>
                    <a:pt x="552" y="376"/>
                  </a:lnTo>
                  <a:lnTo>
                    <a:pt x="534" y="376"/>
                  </a:lnTo>
                  <a:lnTo>
                    <a:pt x="506" y="410"/>
                  </a:lnTo>
                  <a:lnTo>
                    <a:pt x="500" y="422"/>
                  </a:lnTo>
                  <a:lnTo>
                    <a:pt x="504" y="444"/>
                  </a:lnTo>
                  <a:lnTo>
                    <a:pt x="482" y="450"/>
                  </a:lnTo>
                  <a:lnTo>
                    <a:pt x="474" y="488"/>
                  </a:lnTo>
                  <a:lnTo>
                    <a:pt x="478" y="547"/>
                  </a:lnTo>
                  <a:lnTo>
                    <a:pt x="446" y="545"/>
                  </a:lnTo>
                  <a:lnTo>
                    <a:pt x="436" y="575"/>
                  </a:lnTo>
                  <a:lnTo>
                    <a:pt x="478" y="593"/>
                  </a:lnTo>
                  <a:lnTo>
                    <a:pt x="488" y="611"/>
                  </a:lnTo>
                  <a:lnTo>
                    <a:pt x="506" y="621"/>
                  </a:lnTo>
                  <a:lnTo>
                    <a:pt x="508" y="655"/>
                  </a:lnTo>
                  <a:lnTo>
                    <a:pt x="540" y="665"/>
                  </a:lnTo>
                  <a:lnTo>
                    <a:pt x="542" y="693"/>
                  </a:lnTo>
                  <a:lnTo>
                    <a:pt x="524" y="681"/>
                  </a:lnTo>
                  <a:lnTo>
                    <a:pt x="494" y="697"/>
                  </a:lnTo>
                  <a:lnTo>
                    <a:pt x="476" y="717"/>
                  </a:lnTo>
                  <a:lnTo>
                    <a:pt x="462" y="731"/>
                  </a:lnTo>
                  <a:lnTo>
                    <a:pt x="408" y="727"/>
                  </a:lnTo>
                  <a:lnTo>
                    <a:pt x="396" y="711"/>
                  </a:lnTo>
                  <a:lnTo>
                    <a:pt x="382" y="721"/>
                  </a:lnTo>
                  <a:lnTo>
                    <a:pt x="366" y="723"/>
                  </a:lnTo>
                  <a:lnTo>
                    <a:pt x="354" y="739"/>
                  </a:lnTo>
                  <a:lnTo>
                    <a:pt x="308" y="691"/>
                  </a:lnTo>
                  <a:lnTo>
                    <a:pt x="288" y="701"/>
                  </a:lnTo>
                  <a:lnTo>
                    <a:pt x="272" y="693"/>
                  </a:lnTo>
                  <a:lnTo>
                    <a:pt x="254" y="701"/>
                  </a:lnTo>
                  <a:lnTo>
                    <a:pt x="222" y="68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8" name="Suriname">
              <a:extLst>
                <a:ext uri="{FF2B5EF4-FFF2-40B4-BE49-F238E27FC236}">
                  <a16:creationId xmlns="" xmlns:a16="http://schemas.microsoft.com/office/drawing/2014/main" id="{1D4CFD02-E50E-420A-974D-9FC987C5529B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9196" y="4426990"/>
              <a:ext cx="130803" cy="129793"/>
            </a:xfrm>
            <a:custGeom>
              <a:avLst/>
              <a:gdLst/>
              <a:ahLst/>
              <a:cxnLst>
                <a:cxn ang="0">
                  <a:pos x="84" y="160"/>
                </a:cxn>
                <a:cxn ang="0">
                  <a:pos x="44" y="158"/>
                </a:cxn>
                <a:cxn ang="0">
                  <a:pos x="26" y="112"/>
                </a:cxn>
                <a:cxn ang="0">
                  <a:pos x="6" y="100"/>
                </a:cxn>
                <a:cxn ang="0">
                  <a:pos x="0" y="70"/>
                </a:cxn>
                <a:cxn ang="0">
                  <a:pos x="2" y="46"/>
                </a:cxn>
                <a:cxn ang="0">
                  <a:pos x="18" y="50"/>
                </a:cxn>
                <a:cxn ang="0">
                  <a:pos x="30" y="40"/>
                </a:cxn>
                <a:cxn ang="0">
                  <a:pos x="30" y="24"/>
                </a:cxn>
                <a:cxn ang="0">
                  <a:pos x="36" y="6"/>
                </a:cxn>
                <a:cxn ang="0">
                  <a:pos x="62" y="10"/>
                </a:cxn>
                <a:cxn ang="0">
                  <a:pos x="86" y="10"/>
                </a:cxn>
                <a:cxn ang="0">
                  <a:pos x="112" y="0"/>
                </a:cxn>
                <a:cxn ang="0">
                  <a:pos x="142" y="6"/>
                </a:cxn>
                <a:cxn ang="0">
                  <a:pos x="158" y="8"/>
                </a:cxn>
                <a:cxn ang="0">
                  <a:pos x="162" y="18"/>
                </a:cxn>
                <a:cxn ang="0">
                  <a:pos x="142" y="42"/>
                </a:cxn>
                <a:cxn ang="0">
                  <a:pos x="138" y="64"/>
                </a:cxn>
                <a:cxn ang="0">
                  <a:pos x="142" y="88"/>
                </a:cxn>
                <a:cxn ang="0">
                  <a:pos x="156" y="102"/>
                </a:cxn>
                <a:cxn ang="0">
                  <a:pos x="148" y="112"/>
                </a:cxn>
                <a:cxn ang="0">
                  <a:pos x="152" y="126"/>
                </a:cxn>
                <a:cxn ang="0">
                  <a:pos x="138" y="148"/>
                </a:cxn>
                <a:cxn ang="0">
                  <a:pos x="118" y="130"/>
                </a:cxn>
                <a:cxn ang="0">
                  <a:pos x="100" y="146"/>
                </a:cxn>
                <a:cxn ang="0">
                  <a:pos x="82" y="138"/>
                </a:cxn>
                <a:cxn ang="0">
                  <a:pos x="76" y="146"/>
                </a:cxn>
                <a:cxn ang="0">
                  <a:pos x="84" y="160"/>
                </a:cxn>
              </a:cxnLst>
              <a:rect l="0" t="0" r="r" b="b"/>
              <a:pathLst>
                <a:path w="162" h="160">
                  <a:moveTo>
                    <a:pt x="84" y="160"/>
                  </a:moveTo>
                  <a:lnTo>
                    <a:pt x="44" y="158"/>
                  </a:lnTo>
                  <a:lnTo>
                    <a:pt x="26" y="112"/>
                  </a:lnTo>
                  <a:lnTo>
                    <a:pt x="6" y="100"/>
                  </a:lnTo>
                  <a:lnTo>
                    <a:pt x="0" y="70"/>
                  </a:lnTo>
                  <a:lnTo>
                    <a:pt x="2" y="46"/>
                  </a:lnTo>
                  <a:lnTo>
                    <a:pt x="18" y="50"/>
                  </a:lnTo>
                  <a:lnTo>
                    <a:pt x="30" y="40"/>
                  </a:lnTo>
                  <a:lnTo>
                    <a:pt x="30" y="24"/>
                  </a:lnTo>
                  <a:lnTo>
                    <a:pt x="36" y="6"/>
                  </a:lnTo>
                  <a:lnTo>
                    <a:pt x="62" y="10"/>
                  </a:lnTo>
                  <a:lnTo>
                    <a:pt x="86" y="10"/>
                  </a:lnTo>
                  <a:lnTo>
                    <a:pt x="112" y="0"/>
                  </a:lnTo>
                  <a:lnTo>
                    <a:pt x="142" y="6"/>
                  </a:lnTo>
                  <a:lnTo>
                    <a:pt x="158" y="8"/>
                  </a:lnTo>
                  <a:lnTo>
                    <a:pt x="162" y="18"/>
                  </a:lnTo>
                  <a:lnTo>
                    <a:pt x="142" y="42"/>
                  </a:lnTo>
                  <a:lnTo>
                    <a:pt x="138" y="64"/>
                  </a:lnTo>
                  <a:lnTo>
                    <a:pt x="142" y="88"/>
                  </a:lnTo>
                  <a:lnTo>
                    <a:pt x="156" y="102"/>
                  </a:lnTo>
                  <a:lnTo>
                    <a:pt x="148" y="112"/>
                  </a:lnTo>
                  <a:lnTo>
                    <a:pt x="152" y="126"/>
                  </a:lnTo>
                  <a:lnTo>
                    <a:pt x="138" y="148"/>
                  </a:lnTo>
                  <a:lnTo>
                    <a:pt x="118" y="130"/>
                  </a:lnTo>
                  <a:lnTo>
                    <a:pt x="100" y="146"/>
                  </a:lnTo>
                  <a:lnTo>
                    <a:pt x="82" y="138"/>
                  </a:lnTo>
                  <a:lnTo>
                    <a:pt x="76" y="146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89" name="Swaziland">
              <a:extLst>
                <a:ext uri="{FF2B5EF4-FFF2-40B4-BE49-F238E27FC236}">
                  <a16:creationId xmlns="" xmlns:a16="http://schemas.microsoft.com/office/drawing/2014/main" id="{FD1473B1-2C89-4EB1-8DEC-CF366509F80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55655" y="5418137"/>
              <a:ext cx="46855" cy="51131"/>
            </a:xfrm>
            <a:custGeom>
              <a:avLst/>
              <a:gdLst/>
              <a:ahLst/>
              <a:cxnLst>
                <a:cxn ang="0">
                  <a:pos x="38" y="64"/>
                </a:cxn>
                <a:cxn ang="0">
                  <a:pos x="56" y="46"/>
                </a:cxn>
                <a:cxn ang="0">
                  <a:pos x="54" y="24"/>
                </a:cxn>
                <a:cxn ang="0">
                  <a:pos x="44" y="12"/>
                </a:cxn>
                <a:cxn ang="0">
                  <a:pos x="30" y="4"/>
                </a:cxn>
                <a:cxn ang="0">
                  <a:pos x="14" y="0"/>
                </a:cxn>
                <a:cxn ang="0">
                  <a:pos x="8" y="22"/>
                </a:cxn>
                <a:cxn ang="0">
                  <a:pos x="0" y="42"/>
                </a:cxn>
                <a:cxn ang="0">
                  <a:pos x="6" y="62"/>
                </a:cxn>
                <a:cxn ang="0">
                  <a:pos x="16" y="64"/>
                </a:cxn>
                <a:cxn ang="0">
                  <a:pos x="38" y="64"/>
                </a:cxn>
              </a:cxnLst>
              <a:rect l="0" t="0" r="r" b="b"/>
              <a:pathLst>
                <a:path w="56" h="64">
                  <a:moveTo>
                    <a:pt x="38" y="64"/>
                  </a:moveTo>
                  <a:lnTo>
                    <a:pt x="56" y="46"/>
                  </a:lnTo>
                  <a:lnTo>
                    <a:pt x="54" y="24"/>
                  </a:lnTo>
                  <a:lnTo>
                    <a:pt x="44" y="12"/>
                  </a:lnTo>
                  <a:lnTo>
                    <a:pt x="30" y="4"/>
                  </a:lnTo>
                  <a:lnTo>
                    <a:pt x="14" y="0"/>
                  </a:lnTo>
                  <a:lnTo>
                    <a:pt x="8" y="22"/>
                  </a:lnTo>
                  <a:lnTo>
                    <a:pt x="0" y="42"/>
                  </a:lnTo>
                  <a:lnTo>
                    <a:pt x="6" y="62"/>
                  </a:lnTo>
                  <a:lnTo>
                    <a:pt x="16" y="64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0" name="Sweden">
              <a:extLst>
                <a:ext uri="{FF2B5EF4-FFF2-40B4-BE49-F238E27FC236}">
                  <a16:creationId xmlns="" xmlns:a16="http://schemas.microsoft.com/office/drawing/2014/main" id="{9A755762-ACDE-407F-B7BF-DC514413BC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4582" y="1469286"/>
              <a:ext cx="404127" cy="967548"/>
            </a:xfrm>
            <a:custGeom>
              <a:avLst/>
              <a:gdLst/>
              <a:ahLst/>
              <a:cxnLst>
                <a:cxn ang="0">
                  <a:pos x="12" y="968"/>
                </a:cxn>
                <a:cxn ang="0">
                  <a:pos x="18" y="1010"/>
                </a:cxn>
                <a:cxn ang="0">
                  <a:pos x="42" y="1078"/>
                </a:cxn>
                <a:cxn ang="0">
                  <a:pos x="60" y="1100"/>
                </a:cxn>
                <a:cxn ang="0">
                  <a:pos x="56" y="1144"/>
                </a:cxn>
                <a:cxn ang="0">
                  <a:pos x="76" y="1186"/>
                </a:cxn>
                <a:cxn ang="0">
                  <a:pos x="110" y="1180"/>
                </a:cxn>
                <a:cxn ang="0">
                  <a:pos x="118" y="1148"/>
                </a:cxn>
                <a:cxn ang="0">
                  <a:pos x="138" y="1128"/>
                </a:cxn>
                <a:cxn ang="0">
                  <a:pos x="168" y="1132"/>
                </a:cxn>
                <a:cxn ang="0">
                  <a:pos x="192" y="1104"/>
                </a:cxn>
                <a:cxn ang="0">
                  <a:pos x="204" y="1064"/>
                </a:cxn>
                <a:cxn ang="0">
                  <a:pos x="210" y="1022"/>
                </a:cxn>
                <a:cxn ang="0">
                  <a:pos x="222" y="976"/>
                </a:cxn>
                <a:cxn ang="0">
                  <a:pos x="232" y="954"/>
                </a:cxn>
                <a:cxn ang="0">
                  <a:pos x="268" y="934"/>
                </a:cxn>
                <a:cxn ang="0">
                  <a:pos x="286" y="886"/>
                </a:cxn>
                <a:cxn ang="0">
                  <a:pos x="296" y="844"/>
                </a:cxn>
                <a:cxn ang="0">
                  <a:pos x="270" y="812"/>
                </a:cxn>
                <a:cxn ang="0">
                  <a:pos x="246" y="790"/>
                </a:cxn>
                <a:cxn ang="0">
                  <a:pos x="252" y="710"/>
                </a:cxn>
                <a:cxn ang="0">
                  <a:pos x="246" y="638"/>
                </a:cxn>
                <a:cxn ang="0">
                  <a:pos x="274" y="608"/>
                </a:cxn>
                <a:cxn ang="0">
                  <a:pos x="308" y="572"/>
                </a:cxn>
                <a:cxn ang="0">
                  <a:pos x="332" y="550"/>
                </a:cxn>
                <a:cxn ang="0">
                  <a:pos x="354" y="528"/>
                </a:cxn>
                <a:cxn ang="0">
                  <a:pos x="388" y="492"/>
                </a:cxn>
                <a:cxn ang="0">
                  <a:pos x="374" y="450"/>
                </a:cxn>
                <a:cxn ang="0">
                  <a:pos x="390" y="402"/>
                </a:cxn>
                <a:cxn ang="0">
                  <a:pos x="442" y="342"/>
                </a:cxn>
                <a:cxn ang="0">
                  <a:pos x="498" y="348"/>
                </a:cxn>
                <a:cxn ang="0">
                  <a:pos x="498" y="244"/>
                </a:cxn>
                <a:cxn ang="0">
                  <a:pos x="474" y="104"/>
                </a:cxn>
                <a:cxn ang="0">
                  <a:pos x="408" y="50"/>
                </a:cxn>
                <a:cxn ang="0">
                  <a:pos x="336" y="0"/>
                </a:cxn>
                <a:cxn ang="0">
                  <a:pos x="322" y="62"/>
                </a:cxn>
                <a:cxn ang="0">
                  <a:pos x="278" y="54"/>
                </a:cxn>
                <a:cxn ang="0">
                  <a:pos x="262" y="54"/>
                </a:cxn>
                <a:cxn ang="0">
                  <a:pos x="264" y="104"/>
                </a:cxn>
                <a:cxn ang="0">
                  <a:pos x="214" y="140"/>
                </a:cxn>
                <a:cxn ang="0">
                  <a:pos x="194" y="162"/>
                </a:cxn>
                <a:cxn ang="0">
                  <a:pos x="152" y="282"/>
                </a:cxn>
                <a:cxn ang="0">
                  <a:pos x="150" y="318"/>
                </a:cxn>
                <a:cxn ang="0">
                  <a:pos x="98" y="452"/>
                </a:cxn>
                <a:cxn ang="0">
                  <a:pos x="88" y="490"/>
                </a:cxn>
                <a:cxn ang="0">
                  <a:pos x="34" y="530"/>
                </a:cxn>
                <a:cxn ang="0">
                  <a:pos x="32" y="672"/>
                </a:cxn>
                <a:cxn ang="0">
                  <a:pos x="38" y="768"/>
                </a:cxn>
                <a:cxn ang="0">
                  <a:pos x="24" y="884"/>
                </a:cxn>
                <a:cxn ang="0">
                  <a:pos x="8" y="920"/>
                </a:cxn>
                <a:cxn ang="0">
                  <a:pos x="0" y="950"/>
                </a:cxn>
              </a:cxnLst>
              <a:rect l="0" t="0" r="r" b="b"/>
              <a:pathLst>
                <a:path w="498" h="1186">
                  <a:moveTo>
                    <a:pt x="0" y="950"/>
                  </a:moveTo>
                  <a:lnTo>
                    <a:pt x="12" y="968"/>
                  </a:lnTo>
                  <a:lnTo>
                    <a:pt x="24" y="978"/>
                  </a:lnTo>
                  <a:lnTo>
                    <a:pt x="18" y="1010"/>
                  </a:lnTo>
                  <a:lnTo>
                    <a:pt x="30" y="1026"/>
                  </a:lnTo>
                  <a:lnTo>
                    <a:pt x="42" y="1078"/>
                  </a:lnTo>
                  <a:lnTo>
                    <a:pt x="56" y="1086"/>
                  </a:lnTo>
                  <a:lnTo>
                    <a:pt x="60" y="1100"/>
                  </a:lnTo>
                  <a:lnTo>
                    <a:pt x="46" y="1120"/>
                  </a:lnTo>
                  <a:lnTo>
                    <a:pt x="56" y="1144"/>
                  </a:lnTo>
                  <a:lnTo>
                    <a:pt x="60" y="1170"/>
                  </a:lnTo>
                  <a:lnTo>
                    <a:pt x="76" y="1186"/>
                  </a:lnTo>
                  <a:lnTo>
                    <a:pt x="96" y="1178"/>
                  </a:lnTo>
                  <a:lnTo>
                    <a:pt x="110" y="1180"/>
                  </a:lnTo>
                  <a:lnTo>
                    <a:pt x="118" y="1170"/>
                  </a:lnTo>
                  <a:lnTo>
                    <a:pt x="118" y="1148"/>
                  </a:lnTo>
                  <a:lnTo>
                    <a:pt x="134" y="1140"/>
                  </a:lnTo>
                  <a:lnTo>
                    <a:pt x="138" y="1128"/>
                  </a:lnTo>
                  <a:lnTo>
                    <a:pt x="152" y="1122"/>
                  </a:lnTo>
                  <a:lnTo>
                    <a:pt x="168" y="1132"/>
                  </a:lnTo>
                  <a:lnTo>
                    <a:pt x="188" y="1128"/>
                  </a:lnTo>
                  <a:lnTo>
                    <a:pt x="192" y="1104"/>
                  </a:lnTo>
                  <a:lnTo>
                    <a:pt x="200" y="1086"/>
                  </a:lnTo>
                  <a:lnTo>
                    <a:pt x="204" y="1064"/>
                  </a:lnTo>
                  <a:lnTo>
                    <a:pt x="212" y="1056"/>
                  </a:lnTo>
                  <a:lnTo>
                    <a:pt x="210" y="1022"/>
                  </a:lnTo>
                  <a:lnTo>
                    <a:pt x="210" y="1012"/>
                  </a:lnTo>
                  <a:lnTo>
                    <a:pt x="222" y="976"/>
                  </a:lnTo>
                  <a:lnTo>
                    <a:pt x="218" y="962"/>
                  </a:lnTo>
                  <a:lnTo>
                    <a:pt x="232" y="954"/>
                  </a:lnTo>
                  <a:lnTo>
                    <a:pt x="250" y="922"/>
                  </a:lnTo>
                  <a:lnTo>
                    <a:pt x="268" y="934"/>
                  </a:lnTo>
                  <a:lnTo>
                    <a:pt x="284" y="910"/>
                  </a:lnTo>
                  <a:lnTo>
                    <a:pt x="286" y="886"/>
                  </a:lnTo>
                  <a:lnTo>
                    <a:pt x="298" y="872"/>
                  </a:lnTo>
                  <a:lnTo>
                    <a:pt x="296" y="844"/>
                  </a:lnTo>
                  <a:lnTo>
                    <a:pt x="284" y="832"/>
                  </a:lnTo>
                  <a:lnTo>
                    <a:pt x="270" y="812"/>
                  </a:lnTo>
                  <a:lnTo>
                    <a:pt x="262" y="798"/>
                  </a:lnTo>
                  <a:lnTo>
                    <a:pt x="246" y="790"/>
                  </a:lnTo>
                  <a:lnTo>
                    <a:pt x="238" y="708"/>
                  </a:lnTo>
                  <a:lnTo>
                    <a:pt x="252" y="710"/>
                  </a:lnTo>
                  <a:lnTo>
                    <a:pt x="254" y="664"/>
                  </a:lnTo>
                  <a:lnTo>
                    <a:pt x="246" y="638"/>
                  </a:lnTo>
                  <a:lnTo>
                    <a:pt x="264" y="632"/>
                  </a:lnTo>
                  <a:lnTo>
                    <a:pt x="274" y="608"/>
                  </a:lnTo>
                  <a:lnTo>
                    <a:pt x="296" y="570"/>
                  </a:lnTo>
                  <a:lnTo>
                    <a:pt x="308" y="572"/>
                  </a:lnTo>
                  <a:lnTo>
                    <a:pt x="314" y="544"/>
                  </a:lnTo>
                  <a:lnTo>
                    <a:pt x="332" y="550"/>
                  </a:lnTo>
                  <a:lnTo>
                    <a:pt x="340" y="530"/>
                  </a:lnTo>
                  <a:lnTo>
                    <a:pt x="354" y="528"/>
                  </a:lnTo>
                  <a:lnTo>
                    <a:pt x="372" y="502"/>
                  </a:lnTo>
                  <a:lnTo>
                    <a:pt x="388" y="492"/>
                  </a:lnTo>
                  <a:lnTo>
                    <a:pt x="398" y="478"/>
                  </a:lnTo>
                  <a:lnTo>
                    <a:pt x="374" y="450"/>
                  </a:lnTo>
                  <a:lnTo>
                    <a:pt x="390" y="422"/>
                  </a:lnTo>
                  <a:lnTo>
                    <a:pt x="390" y="402"/>
                  </a:lnTo>
                  <a:lnTo>
                    <a:pt x="424" y="372"/>
                  </a:lnTo>
                  <a:lnTo>
                    <a:pt x="442" y="342"/>
                  </a:lnTo>
                  <a:lnTo>
                    <a:pt x="460" y="350"/>
                  </a:lnTo>
                  <a:lnTo>
                    <a:pt x="498" y="348"/>
                  </a:lnTo>
                  <a:lnTo>
                    <a:pt x="490" y="288"/>
                  </a:lnTo>
                  <a:lnTo>
                    <a:pt x="498" y="244"/>
                  </a:lnTo>
                  <a:lnTo>
                    <a:pt x="482" y="174"/>
                  </a:lnTo>
                  <a:lnTo>
                    <a:pt x="474" y="104"/>
                  </a:lnTo>
                  <a:lnTo>
                    <a:pt x="456" y="78"/>
                  </a:lnTo>
                  <a:lnTo>
                    <a:pt x="408" y="50"/>
                  </a:lnTo>
                  <a:lnTo>
                    <a:pt x="350" y="0"/>
                  </a:lnTo>
                  <a:lnTo>
                    <a:pt x="336" y="0"/>
                  </a:lnTo>
                  <a:lnTo>
                    <a:pt x="334" y="46"/>
                  </a:lnTo>
                  <a:lnTo>
                    <a:pt x="322" y="62"/>
                  </a:lnTo>
                  <a:lnTo>
                    <a:pt x="310" y="54"/>
                  </a:lnTo>
                  <a:lnTo>
                    <a:pt x="278" y="54"/>
                  </a:lnTo>
                  <a:lnTo>
                    <a:pt x="268" y="48"/>
                  </a:lnTo>
                  <a:lnTo>
                    <a:pt x="262" y="54"/>
                  </a:lnTo>
                  <a:lnTo>
                    <a:pt x="266" y="84"/>
                  </a:lnTo>
                  <a:lnTo>
                    <a:pt x="264" y="104"/>
                  </a:lnTo>
                  <a:lnTo>
                    <a:pt x="234" y="92"/>
                  </a:lnTo>
                  <a:lnTo>
                    <a:pt x="214" y="140"/>
                  </a:lnTo>
                  <a:lnTo>
                    <a:pt x="198" y="144"/>
                  </a:lnTo>
                  <a:lnTo>
                    <a:pt x="194" y="162"/>
                  </a:lnTo>
                  <a:lnTo>
                    <a:pt x="216" y="192"/>
                  </a:lnTo>
                  <a:lnTo>
                    <a:pt x="152" y="282"/>
                  </a:lnTo>
                  <a:lnTo>
                    <a:pt x="160" y="306"/>
                  </a:lnTo>
                  <a:lnTo>
                    <a:pt x="150" y="318"/>
                  </a:lnTo>
                  <a:lnTo>
                    <a:pt x="136" y="318"/>
                  </a:lnTo>
                  <a:lnTo>
                    <a:pt x="98" y="452"/>
                  </a:lnTo>
                  <a:lnTo>
                    <a:pt x="114" y="464"/>
                  </a:lnTo>
                  <a:lnTo>
                    <a:pt x="88" y="490"/>
                  </a:lnTo>
                  <a:lnTo>
                    <a:pt x="62" y="488"/>
                  </a:lnTo>
                  <a:lnTo>
                    <a:pt x="34" y="530"/>
                  </a:lnTo>
                  <a:lnTo>
                    <a:pt x="40" y="550"/>
                  </a:lnTo>
                  <a:lnTo>
                    <a:pt x="32" y="672"/>
                  </a:lnTo>
                  <a:lnTo>
                    <a:pt x="58" y="732"/>
                  </a:lnTo>
                  <a:lnTo>
                    <a:pt x="38" y="768"/>
                  </a:lnTo>
                  <a:lnTo>
                    <a:pt x="54" y="836"/>
                  </a:lnTo>
                  <a:lnTo>
                    <a:pt x="24" y="884"/>
                  </a:lnTo>
                  <a:lnTo>
                    <a:pt x="20" y="920"/>
                  </a:lnTo>
                  <a:lnTo>
                    <a:pt x="8" y="920"/>
                  </a:lnTo>
                  <a:lnTo>
                    <a:pt x="0" y="928"/>
                  </a:lnTo>
                  <a:lnTo>
                    <a:pt x="0" y="9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1" name="Switzerland">
              <a:extLst>
                <a:ext uri="{FF2B5EF4-FFF2-40B4-BE49-F238E27FC236}">
                  <a16:creationId xmlns="" xmlns:a16="http://schemas.microsoft.com/office/drawing/2014/main" id="{364CDDC1-127E-48CB-8600-68CCCC105D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8399" y="2828179"/>
              <a:ext cx="142519" cy="86528"/>
            </a:xfrm>
            <a:custGeom>
              <a:avLst/>
              <a:gdLst/>
              <a:ahLst/>
              <a:cxnLst>
                <a:cxn ang="0">
                  <a:pos x="62" y="94"/>
                </a:cxn>
                <a:cxn ang="0">
                  <a:pos x="74" y="100"/>
                </a:cxn>
                <a:cxn ang="0">
                  <a:pos x="82" y="90"/>
                </a:cxn>
                <a:cxn ang="0">
                  <a:pos x="96" y="78"/>
                </a:cxn>
                <a:cxn ang="0">
                  <a:pos x="104" y="90"/>
                </a:cxn>
                <a:cxn ang="0">
                  <a:pos x="116" y="96"/>
                </a:cxn>
                <a:cxn ang="0">
                  <a:pos x="118" y="80"/>
                </a:cxn>
                <a:cxn ang="0">
                  <a:pos x="122" y="68"/>
                </a:cxn>
                <a:cxn ang="0">
                  <a:pos x="132" y="72"/>
                </a:cxn>
                <a:cxn ang="0">
                  <a:pos x="158" y="78"/>
                </a:cxn>
                <a:cxn ang="0">
                  <a:pos x="164" y="64"/>
                </a:cxn>
                <a:cxn ang="0">
                  <a:pos x="166" y="52"/>
                </a:cxn>
                <a:cxn ang="0">
                  <a:pos x="178" y="48"/>
                </a:cxn>
                <a:cxn ang="0">
                  <a:pos x="168" y="40"/>
                </a:cxn>
                <a:cxn ang="0">
                  <a:pos x="154" y="44"/>
                </a:cxn>
                <a:cxn ang="0">
                  <a:pos x="140" y="38"/>
                </a:cxn>
                <a:cxn ang="0">
                  <a:pos x="136" y="24"/>
                </a:cxn>
                <a:cxn ang="0">
                  <a:pos x="142" y="10"/>
                </a:cxn>
                <a:cxn ang="0">
                  <a:pos x="132" y="2"/>
                </a:cxn>
                <a:cxn ang="0">
                  <a:pos x="114" y="4"/>
                </a:cxn>
                <a:cxn ang="0">
                  <a:pos x="102" y="0"/>
                </a:cxn>
                <a:cxn ang="0">
                  <a:pos x="82" y="10"/>
                </a:cxn>
                <a:cxn ang="0">
                  <a:pos x="68" y="4"/>
                </a:cxn>
                <a:cxn ang="0">
                  <a:pos x="52" y="12"/>
                </a:cxn>
                <a:cxn ang="0">
                  <a:pos x="40" y="10"/>
                </a:cxn>
                <a:cxn ang="0">
                  <a:pos x="30" y="20"/>
                </a:cxn>
                <a:cxn ang="0">
                  <a:pos x="36" y="30"/>
                </a:cxn>
                <a:cxn ang="0">
                  <a:pos x="16" y="48"/>
                </a:cxn>
                <a:cxn ang="0">
                  <a:pos x="6" y="70"/>
                </a:cxn>
                <a:cxn ang="0">
                  <a:pos x="0" y="90"/>
                </a:cxn>
                <a:cxn ang="0">
                  <a:pos x="16" y="90"/>
                </a:cxn>
                <a:cxn ang="0">
                  <a:pos x="28" y="76"/>
                </a:cxn>
                <a:cxn ang="0">
                  <a:pos x="40" y="86"/>
                </a:cxn>
                <a:cxn ang="0">
                  <a:pos x="44" y="104"/>
                </a:cxn>
                <a:cxn ang="0">
                  <a:pos x="62" y="94"/>
                </a:cxn>
              </a:cxnLst>
              <a:rect l="0" t="0" r="r" b="b"/>
              <a:pathLst>
                <a:path w="178" h="104">
                  <a:moveTo>
                    <a:pt x="62" y="94"/>
                  </a:moveTo>
                  <a:lnTo>
                    <a:pt x="74" y="100"/>
                  </a:lnTo>
                  <a:lnTo>
                    <a:pt x="82" y="90"/>
                  </a:lnTo>
                  <a:lnTo>
                    <a:pt x="96" y="78"/>
                  </a:lnTo>
                  <a:lnTo>
                    <a:pt x="104" y="90"/>
                  </a:lnTo>
                  <a:lnTo>
                    <a:pt x="116" y="96"/>
                  </a:lnTo>
                  <a:lnTo>
                    <a:pt x="118" y="80"/>
                  </a:lnTo>
                  <a:lnTo>
                    <a:pt x="122" y="68"/>
                  </a:lnTo>
                  <a:lnTo>
                    <a:pt x="132" y="72"/>
                  </a:lnTo>
                  <a:lnTo>
                    <a:pt x="158" y="78"/>
                  </a:lnTo>
                  <a:lnTo>
                    <a:pt x="164" y="64"/>
                  </a:lnTo>
                  <a:lnTo>
                    <a:pt x="166" y="52"/>
                  </a:lnTo>
                  <a:lnTo>
                    <a:pt x="178" y="48"/>
                  </a:lnTo>
                  <a:lnTo>
                    <a:pt x="168" y="40"/>
                  </a:lnTo>
                  <a:lnTo>
                    <a:pt x="154" y="44"/>
                  </a:lnTo>
                  <a:lnTo>
                    <a:pt x="140" y="38"/>
                  </a:lnTo>
                  <a:lnTo>
                    <a:pt x="136" y="24"/>
                  </a:lnTo>
                  <a:lnTo>
                    <a:pt x="142" y="10"/>
                  </a:lnTo>
                  <a:lnTo>
                    <a:pt x="132" y="2"/>
                  </a:lnTo>
                  <a:lnTo>
                    <a:pt x="114" y="4"/>
                  </a:lnTo>
                  <a:lnTo>
                    <a:pt x="102" y="0"/>
                  </a:lnTo>
                  <a:lnTo>
                    <a:pt x="82" y="10"/>
                  </a:lnTo>
                  <a:lnTo>
                    <a:pt x="68" y="4"/>
                  </a:lnTo>
                  <a:lnTo>
                    <a:pt x="52" y="12"/>
                  </a:lnTo>
                  <a:lnTo>
                    <a:pt x="40" y="10"/>
                  </a:lnTo>
                  <a:lnTo>
                    <a:pt x="30" y="20"/>
                  </a:lnTo>
                  <a:lnTo>
                    <a:pt x="36" y="30"/>
                  </a:lnTo>
                  <a:lnTo>
                    <a:pt x="16" y="48"/>
                  </a:lnTo>
                  <a:lnTo>
                    <a:pt x="6" y="70"/>
                  </a:lnTo>
                  <a:lnTo>
                    <a:pt x="0" y="90"/>
                  </a:lnTo>
                  <a:lnTo>
                    <a:pt x="16" y="90"/>
                  </a:lnTo>
                  <a:lnTo>
                    <a:pt x="28" y="76"/>
                  </a:lnTo>
                  <a:lnTo>
                    <a:pt x="40" y="86"/>
                  </a:lnTo>
                  <a:lnTo>
                    <a:pt x="44" y="104"/>
                  </a:lnTo>
                  <a:lnTo>
                    <a:pt x="62" y="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2" name="Syria">
              <a:extLst>
                <a:ext uri="{FF2B5EF4-FFF2-40B4-BE49-F238E27FC236}">
                  <a16:creationId xmlns="" xmlns:a16="http://schemas.microsoft.com/office/drawing/2014/main" id="{DE63C68D-C1EE-420E-8F3F-55297C128683}"/>
                </a:ext>
              </a:extLst>
            </p:cNvPr>
            <p:cNvSpPr>
              <a:spLocks/>
            </p:cNvSpPr>
            <p:nvPr/>
          </p:nvSpPr>
          <p:spPr bwMode="gray">
            <a:xfrm>
              <a:off x="6905983" y="3286387"/>
              <a:ext cx="216707" cy="188791"/>
            </a:xfrm>
            <a:custGeom>
              <a:avLst/>
              <a:gdLst/>
              <a:ahLst/>
              <a:cxnLst>
                <a:cxn ang="0">
                  <a:pos x="4" y="182"/>
                </a:cxn>
                <a:cxn ang="0">
                  <a:pos x="6" y="192"/>
                </a:cxn>
                <a:cxn ang="0">
                  <a:pos x="6" y="198"/>
                </a:cxn>
                <a:cxn ang="0">
                  <a:pos x="6" y="202"/>
                </a:cxn>
                <a:cxn ang="0">
                  <a:pos x="2" y="210"/>
                </a:cxn>
                <a:cxn ang="0">
                  <a:pos x="8" y="210"/>
                </a:cxn>
                <a:cxn ang="0">
                  <a:pos x="14" y="220"/>
                </a:cxn>
                <a:cxn ang="0">
                  <a:pos x="16" y="220"/>
                </a:cxn>
                <a:cxn ang="0">
                  <a:pos x="24" y="226"/>
                </a:cxn>
                <a:cxn ang="0">
                  <a:pos x="42" y="230"/>
                </a:cxn>
                <a:cxn ang="0">
                  <a:pos x="112" y="180"/>
                </a:cxn>
                <a:cxn ang="0">
                  <a:pos x="212" y="114"/>
                </a:cxn>
                <a:cxn ang="0">
                  <a:pos x="210" y="96"/>
                </a:cxn>
                <a:cxn ang="0">
                  <a:pos x="216" y="82"/>
                </a:cxn>
                <a:cxn ang="0">
                  <a:pos x="220" y="50"/>
                </a:cxn>
                <a:cxn ang="0">
                  <a:pos x="266" y="16"/>
                </a:cxn>
                <a:cxn ang="0">
                  <a:pos x="248" y="0"/>
                </a:cxn>
                <a:cxn ang="0">
                  <a:pos x="224" y="12"/>
                </a:cxn>
                <a:cxn ang="0">
                  <a:pos x="190" y="12"/>
                </a:cxn>
                <a:cxn ang="0">
                  <a:pos x="174" y="24"/>
                </a:cxn>
                <a:cxn ang="0">
                  <a:pos x="160" y="28"/>
                </a:cxn>
                <a:cxn ang="0">
                  <a:pos x="128" y="28"/>
                </a:cxn>
                <a:cxn ang="0">
                  <a:pos x="112" y="22"/>
                </a:cxn>
                <a:cxn ang="0">
                  <a:pos x="82" y="32"/>
                </a:cxn>
                <a:cxn ang="0">
                  <a:pos x="68" y="32"/>
                </a:cxn>
                <a:cxn ang="0">
                  <a:pos x="58" y="18"/>
                </a:cxn>
                <a:cxn ang="0">
                  <a:pos x="48" y="20"/>
                </a:cxn>
                <a:cxn ang="0">
                  <a:pos x="40" y="34"/>
                </a:cxn>
                <a:cxn ang="0">
                  <a:pos x="48" y="50"/>
                </a:cxn>
                <a:cxn ang="0">
                  <a:pos x="36" y="52"/>
                </a:cxn>
                <a:cxn ang="0">
                  <a:pos x="16" y="70"/>
                </a:cxn>
                <a:cxn ang="0">
                  <a:pos x="6" y="60"/>
                </a:cxn>
                <a:cxn ang="0">
                  <a:pos x="4" y="70"/>
                </a:cxn>
                <a:cxn ang="0">
                  <a:pos x="2" y="108"/>
                </a:cxn>
                <a:cxn ang="0">
                  <a:pos x="2" y="114"/>
                </a:cxn>
                <a:cxn ang="0">
                  <a:pos x="0" y="122"/>
                </a:cxn>
                <a:cxn ang="0">
                  <a:pos x="6" y="122"/>
                </a:cxn>
                <a:cxn ang="0">
                  <a:pos x="12" y="128"/>
                </a:cxn>
                <a:cxn ang="0">
                  <a:pos x="20" y="136"/>
                </a:cxn>
                <a:cxn ang="0">
                  <a:pos x="22" y="154"/>
                </a:cxn>
                <a:cxn ang="0">
                  <a:pos x="18" y="166"/>
                </a:cxn>
                <a:cxn ang="0">
                  <a:pos x="10" y="176"/>
                </a:cxn>
                <a:cxn ang="0">
                  <a:pos x="6" y="182"/>
                </a:cxn>
                <a:cxn ang="0">
                  <a:pos x="4" y="182"/>
                </a:cxn>
              </a:cxnLst>
              <a:rect l="0" t="0" r="r" b="b"/>
              <a:pathLst>
                <a:path w="266" h="230">
                  <a:moveTo>
                    <a:pt x="4" y="182"/>
                  </a:moveTo>
                  <a:lnTo>
                    <a:pt x="6" y="192"/>
                  </a:lnTo>
                  <a:lnTo>
                    <a:pt x="6" y="198"/>
                  </a:lnTo>
                  <a:lnTo>
                    <a:pt x="6" y="202"/>
                  </a:lnTo>
                  <a:lnTo>
                    <a:pt x="2" y="210"/>
                  </a:lnTo>
                  <a:lnTo>
                    <a:pt x="8" y="210"/>
                  </a:lnTo>
                  <a:lnTo>
                    <a:pt x="14" y="220"/>
                  </a:lnTo>
                  <a:lnTo>
                    <a:pt x="16" y="220"/>
                  </a:lnTo>
                  <a:lnTo>
                    <a:pt x="24" y="226"/>
                  </a:lnTo>
                  <a:lnTo>
                    <a:pt x="42" y="230"/>
                  </a:lnTo>
                  <a:lnTo>
                    <a:pt x="112" y="180"/>
                  </a:lnTo>
                  <a:lnTo>
                    <a:pt x="212" y="114"/>
                  </a:lnTo>
                  <a:lnTo>
                    <a:pt x="210" y="96"/>
                  </a:lnTo>
                  <a:lnTo>
                    <a:pt x="216" y="82"/>
                  </a:lnTo>
                  <a:lnTo>
                    <a:pt x="220" y="50"/>
                  </a:lnTo>
                  <a:lnTo>
                    <a:pt x="266" y="16"/>
                  </a:lnTo>
                  <a:lnTo>
                    <a:pt x="248" y="0"/>
                  </a:lnTo>
                  <a:lnTo>
                    <a:pt x="224" y="12"/>
                  </a:lnTo>
                  <a:lnTo>
                    <a:pt x="190" y="12"/>
                  </a:lnTo>
                  <a:lnTo>
                    <a:pt x="174" y="24"/>
                  </a:lnTo>
                  <a:lnTo>
                    <a:pt x="160" y="28"/>
                  </a:lnTo>
                  <a:lnTo>
                    <a:pt x="128" y="28"/>
                  </a:lnTo>
                  <a:lnTo>
                    <a:pt x="112" y="22"/>
                  </a:lnTo>
                  <a:lnTo>
                    <a:pt x="82" y="32"/>
                  </a:lnTo>
                  <a:lnTo>
                    <a:pt x="68" y="32"/>
                  </a:lnTo>
                  <a:lnTo>
                    <a:pt x="58" y="18"/>
                  </a:lnTo>
                  <a:lnTo>
                    <a:pt x="48" y="20"/>
                  </a:lnTo>
                  <a:lnTo>
                    <a:pt x="40" y="34"/>
                  </a:lnTo>
                  <a:lnTo>
                    <a:pt x="48" y="50"/>
                  </a:lnTo>
                  <a:lnTo>
                    <a:pt x="36" y="52"/>
                  </a:lnTo>
                  <a:lnTo>
                    <a:pt x="16" y="70"/>
                  </a:lnTo>
                  <a:lnTo>
                    <a:pt x="6" y="60"/>
                  </a:lnTo>
                  <a:lnTo>
                    <a:pt x="4" y="70"/>
                  </a:lnTo>
                  <a:lnTo>
                    <a:pt x="2" y="108"/>
                  </a:lnTo>
                  <a:lnTo>
                    <a:pt x="2" y="114"/>
                  </a:lnTo>
                  <a:lnTo>
                    <a:pt x="0" y="122"/>
                  </a:lnTo>
                  <a:lnTo>
                    <a:pt x="6" y="122"/>
                  </a:lnTo>
                  <a:lnTo>
                    <a:pt x="12" y="128"/>
                  </a:lnTo>
                  <a:lnTo>
                    <a:pt x="20" y="136"/>
                  </a:lnTo>
                  <a:lnTo>
                    <a:pt x="22" y="154"/>
                  </a:lnTo>
                  <a:lnTo>
                    <a:pt x="18" y="166"/>
                  </a:lnTo>
                  <a:lnTo>
                    <a:pt x="10" y="176"/>
                  </a:lnTo>
                  <a:lnTo>
                    <a:pt x="6" y="182"/>
                  </a:lnTo>
                  <a:lnTo>
                    <a:pt x="4" y="18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3" name="Taiwan">
              <a:extLst>
                <a:ext uri="{FF2B5EF4-FFF2-40B4-BE49-F238E27FC236}">
                  <a16:creationId xmlns="" xmlns:a16="http://schemas.microsoft.com/office/drawing/2014/main" id="{B7142251-A7CF-496C-ABA3-23C5EF47F214}"/>
                </a:ext>
              </a:extLst>
            </p:cNvPr>
            <p:cNvSpPr>
              <a:spLocks/>
            </p:cNvSpPr>
            <p:nvPr/>
          </p:nvSpPr>
          <p:spPr bwMode="gray">
            <a:xfrm>
              <a:off x="9506451" y="3720997"/>
              <a:ext cx="56617" cy="121926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50" y="0"/>
                </a:cxn>
                <a:cxn ang="0">
                  <a:pos x="68" y="12"/>
                </a:cxn>
                <a:cxn ang="0">
                  <a:pos x="58" y="44"/>
                </a:cxn>
                <a:cxn ang="0">
                  <a:pos x="54" y="80"/>
                </a:cxn>
                <a:cxn ang="0">
                  <a:pos x="50" y="8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38" y="140"/>
                </a:cxn>
                <a:cxn ang="0">
                  <a:pos x="32" y="152"/>
                </a:cxn>
                <a:cxn ang="0">
                  <a:pos x="14" y="128"/>
                </a:cxn>
                <a:cxn ang="0">
                  <a:pos x="2" y="108"/>
                </a:cxn>
                <a:cxn ang="0">
                  <a:pos x="0" y="94"/>
                </a:cxn>
                <a:cxn ang="0">
                  <a:pos x="2" y="72"/>
                </a:cxn>
                <a:cxn ang="0">
                  <a:pos x="20" y="62"/>
                </a:cxn>
                <a:cxn ang="0">
                  <a:pos x="12" y="56"/>
                </a:cxn>
                <a:cxn ang="0">
                  <a:pos x="30" y="28"/>
                </a:cxn>
                <a:cxn ang="0">
                  <a:pos x="36" y="12"/>
                </a:cxn>
              </a:cxnLst>
              <a:rect l="0" t="0" r="r" b="b"/>
              <a:pathLst>
                <a:path w="68" h="152">
                  <a:moveTo>
                    <a:pt x="36" y="12"/>
                  </a:moveTo>
                  <a:lnTo>
                    <a:pt x="50" y="0"/>
                  </a:lnTo>
                  <a:lnTo>
                    <a:pt x="68" y="12"/>
                  </a:lnTo>
                  <a:lnTo>
                    <a:pt x="58" y="44"/>
                  </a:lnTo>
                  <a:lnTo>
                    <a:pt x="54" y="80"/>
                  </a:lnTo>
                  <a:lnTo>
                    <a:pt x="50" y="8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38" y="140"/>
                  </a:lnTo>
                  <a:lnTo>
                    <a:pt x="32" y="152"/>
                  </a:lnTo>
                  <a:lnTo>
                    <a:pt x="14" y="128"/>
                  </a:lnTo>
                  <a:lnTo>
                    <a:pt x="2" y="108"/>
                  </a:lnTo>
                  <a:lnTo>
                    <a:pt x="0" y="94"/>
                  </a:lnTo>
                  <a:lnTo>
                    <a:pt x="2" y="72"/>
                  </a:lnTo>
                  <a:lnTo>
                    <a:pt x="20" y="62"/>
                  </a:lnTo>
                  <a:lnTo>
                    <a:pt x="12" y="56"/>
                  </a:lnTo>
                  <a:lnTo>
                    <a:pt x="30" y="28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4" name="Tajikistan">
              <a:extLst>
                <a:ext uri="{FF2B5EF4-FFF2-40B4-BE49-F238E27FC236}">
                  <a16:creationId xmlns="" xmlns:a16="http://schemas.microsoft.com/office/drawing/2014/main" id="{79A52297-299B-499C-9F98-3837D9606F87}"/>
                </a:ext>
              </a:extLst>
            </p:cNvPr>
            <p:cNvSpPr>
              <a:spLocks/>
            </p:cNvSpPr>
            <p:nvPr/>
          </p:nvSpPr>
          <p:spPr bwMode="gray">
            <a:xfrm>
              <a:off x="7876279" y="3132995"/>
              <a:ext cx="238181" cy="180924"/>
            </a:xfrm>
            <a:custGeom>
              <a:avLst/>
              <a:gdLst/>
              <a:ahLst/>
              <a:cxnLst>
                <a:cxn ang="0">
                  <a:pos x="246" y="128"/>
                </a:cxn>
                <a:cxn ang="0">
                  <a:pos x="246" y="78"/>
                </a:cxn>
                <a:cxn ang="0">
                  <a:pos x="224" y="70"/>
                </a:cxn>
                <a:cxn ang="0">
                  <a:pos x="204" y="74"/>
                </a:cxn>
                <a:cxn ang="0">
                  <a:pos x="188" y="84"/>
                </a:cxn>
                <a:cxn ang="0">
                  <a:pos x="162" y="84"/>
                </a:cxn>
                <a:cxn ang="0">
                  <a:pos x="158" y="72"/>
                </a:cxn>
                <a:cxn ang="0">
                  <a:pos x="134" y="68"/>
                </a:cxn>
                <a:cxn ang="0">
                  <a:pos x="118" y="68"/>
                </a:cxn>
                <a:cxn ang="0">
                  <a:pos x="86" y="66"/>
                </a:cxn>
                <a:cxn ang="0">
                  <a:pos x="74" y="58"/>
                </a:cxn>
                <a:cxn ang="0">
                  <a:pos x="88" y="46"/>
                </a:cxn>
                <a:cxn ang="0">
                  <a:pos x="112" y="50"/>
                </a:cxn>
                <a:cxn ang="0">
                  <a:pos x="118" y="40"/>
                </a:cxn>
                <a:cxn ang="0">
                  <a:pos x="102" y="30"/>
                </a:cxn>
                <a:cxn ang="0">
                  <a:pos x="120" y="10"/>
                </a:cxn>
                <a:cxn ang="0">
                  <a:pos x="110" y="0"/>
                </a:cxn>
                <a:cxn ang="0">
                  <a:pos x="90" y="10"/>
                </a:cxn>
                <a:cxn ang="0">
                  <a:pos x="70" y="4"/>
                </a:cxn>
                <a:cxn ang="0">
                  <a:pos x="68" y="26"/>
                </a:cxn>
                <a:cxn ang="0">
                  <a:pos x="40" y="60"/>
                </a:cxn>
                <a:cxn ang="0">
                  <a:pos x="14" y="64"/>
                </a:cxn>
                <a:cxn ang="0">
                  <a:pos x="8" y="80"/>
                </a:cxn>
                <a:cxn ang="0">
                  <a:pos x="20" y="92"/>
                </a:cxn>
                <a:cxn ang="0">
                  <a:pos x="28" y="128"/>
                </a:cxn>
                <a:cxn ang="0">
                  <a:pos x="12" y="146"/>
                </a:cxn>
                <a:cxn ang="0">
                  <a:pos x="0" y="200"/>
                </a:cxn>
                <a:cxn ang="0">
                  <a:pos x="20" y="204"/>
                </a:cxn>
                <a:cxn ang="0">
                  <a:pos x="32" y="196"/>
                </a:cxn>
                <a:cxn ang="0">
                  <a:pos x="60" y="194"/>
                </a:cxn>
                <a:cxn ang="0">
                  <a:pos x="70" y="174"/>
                </a:cxn>
                <a:cxn ang="0">
                  <a:pos x="84" y="168"/>
                </a:cxn>
                <a:cxn ang="0">
                  <a:pos x="98" y="172"/>
                </a:cxn>
                <a:cxn ang="0">
                  <a:pos x="102" y="156"/>
                </a:cxn>
                <a:cxn ang="0">
                  <a:pos x="128" y="136"/>
                </a:cxn>
                <a:cxn ang="0">
                  <a:pos x="140" y="134"/>
                </a:cxn>
                <a:cxn ang="0">
                  <a:pos x="154" y="144"/>
                </a:cxn>
                <a:cxn ang="0">
                  <a:pos x="148" y="160"/>
                </a:cxn>
                <a:cxn ang="0">
                  <a:pos x="156" y="166"/>
                </a:cxn>
                <a:cxn ang="0">
                  <a:pos x="148" y="208"/>
                </a:cxn>
                <a:cxn ang="0">
                  <a:pos x="150" y="218"/>
                </a:cxn>
                <a:cxn ang="0">
                  <a:pos x="160" y="222"/>
                </a:cxn>
                <a:cxn ang="0">
                  <a:pos x="180" y="208"/>
                </a:cxn>
                <a:cxn ang="0">
                  <a:pos x="204" y="190"/>
                </a:cxn>
                <a:cxn ang="0">
                  <a:pos x="226" y="186"/>
                </a:cxn>
                <a:cxn ang="0">
                  <a:pos x="250" y="194"/>
                </a:cxn>
                <a:cxn ang="0">
                  <a:pos x="276" y="182"/>
                </a:cxn>
                <a:cxn ang="0">
                  <a:pos x="284" y="192"/>
                </a:cxn>
                <a:cxn ang="0">
                  <a:pos x="294" y="182"/>
                </a:cxn>
                <a:cxn ang="0">
                  <a:pos x="284" y="172"/>
                </a:cxn>
                <a:cxn ang="0">
                  <a:pos x="286" y="152"/>
                </a:cxn>
                <a:cxn ang="0">
                  <a:pos x="280" y="134"/>
                </a:cxn>
                <a:cxn ang="0">
                  <a:pos x="266" y="128"/>
                </a:cxn>
                <a:cxn ang="0">
                  <a:pos x="246" y="128"/>
                </a:cxn>
              </a:cxnLst>
              <a:rect l="0" t="0" r="r" b="b"/>
              <a:pathLst>
                <a:path w="294" h="222">
                  <a:moveTo>
                    <a:pt x="246" y="128"/>
                  </a:moveTo>
                  <a:lnTo>
                    <a:pt x="246" y="78"/>
                  </a:lnTo>
                  <a:lnTo>
                    <a:pt x="224" y="70"/>
                  </a:lnTo>
                  <a:lnTo>
                    <a:pt x="204" y="74"/>
                  </a:lnTo>
                  <a:lnTo>
                    <a:pt x="188" y="84"/>
                  </a:lnTo>
                  <a:lnTo>
                    <a:pt x="162" y="84"/>
                  </a:lnTo>
                  <a:lnTo>
                    <a:pt x="158" y="72"/>
                  </a:lnTo>
                  <a:lnTo>
                    <a:pt x="134" y="68"/>
                  </a:lnTo>
                  <a:lnTo>
                    <a:pt x="118" y="68"/>
                  </a:lnTo>
                  <a:lnTo>
                    <a:pt x="86" y="66"/>
                  </a:lnTo>
                  <a:lnTo>
                    <a:pt x="74" y="58"/>
                  </a:lnTo>
                  <a:lnTo>
                    <a:pt x="88" y="4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02" y="30"/>
                  </a:lnTo>
                  <a:lnTo>
                    <a:pt x="120" y="10"/>
                  </a:lnTo>
                  <a:lnTo>
                    <a:pt x="110" y="0"/>
                  </a:lnTo>
                  <a:lnTo>
                    <a:pt x="90" y="10"/>
                  </a:lnTo>
                  <a:lnTo>
                    <a:pt x="70" y="4"/>
                  </a:lnTo>
                  <a:lnTo>
                    <a:pt x="68" y="26"/>
                  </a:lnTo>
                  <a:lnTo>
                    <a:pt x="40" y="60"/>
                  </a:lnTo>
                  <a:lnTo>
                    <a:pt x="14" y="64"/>
                  </a:lnTo>
                  <a:lnTo>
                    <a:pt x="8" y="80"/>
                  </a:lnTo>
                  <a:lnTo>
                    <a:pt x="20" y="92"/>
                  </a:lnTo>
                  <a:lnTo>
                    <a:pt x="28" y="128"/>
                  </a:lnTo>
                  <a:lnTo>
                    <a:pt x="12" y="146"/>
                  </a:lnTo>
                  <a:lnTo>
                    <a:pt x="0" y="200"/>
                  </a:lnTo>
                  <a:lnTo>
                    <a:pt x="20" y="204"/>
                  </a:lnTo>
                  <a:lnTo>
                    <a:pt x="32" y="196"/>
                  </a:lnTo>
                  <a:lnTo>
                    <a:pt x="60" y="194"/>
                  </a:lnTo>
                  <a:lnTo>
                    <a:pt x="70" y="174"/>
                  </a:lnTo>
                  <a:lnTo>
                    <a:pt x="84" y="168"/>
                  </a:lnTo>
                  <a:lnTo>
                    <a:pt x="98" y="172"/>
                  </a:lnTo>
                  <a:lnTo>
                    <a:pt x="102" y="156"/>
                  </a:lnTo>
                  <a:lnTo>
                    <a:pt x="128" y="136"/>
                  </a:lnTo>
                  <a:lnTo>
                    <a:pt x="140" y="134"/>
                  </a:lnTo>
                  <a:lnTo>
                    <a:pt x="154" y="144"/>
                  </a:lnTo>
                  <a:lnTo>
                    <a:pt x="148" y="160"/>
                  </a:lnTo>
                  <a:lnTo>
                    <a:pt x="156" y="166"/>
                  </a:lnTo>
                  <a:lnTo>
                    <a:pt x="148" y="208"/>
                  </a:lnTo>
                  <a:lnTo>
                    <a:pt x="150" y="218"/>
                  </a:lnTo>
                  <a:lnTo>
                    <a:pt x="160" y="222"/>
                  </a:lnTo>
                  <a:lnTo>
                    <a:pt x="180" y="208"/>
                  </a:lnTo>
                  <a:lnTo>
                    <a:pt x="204" y="190"/>
                  </a:lnTo>
                  <a:lnTo>
                    <a:pt x="226" y="186"/>
                  </a:lnTo>
                  <a:lnTo>
                    <a:pt x="250" y="194"/>
                  </a:lnTo>
                  <a:lnTo>
                    <a:pt x="276" y="182"/>
                  </a:lnTo>
                  <a:lnTo>
                    <a:pt x="284" y="192"/>
                  </a:lnTo>
                  <a:lnTo>
                    <a:pt x="294" y="182"/>
                  </a:lnTo>
                  <a:lnTo>
                    <a:pt x="284" y="172"/>
                  </a:lnTo>
                  <a:lnTo>
                    <a:pt x="286" y="152"/>
                  </a:lnTo>
                  <a:lnTo>
                    <a:pt x="280" y="134"/>
                  </a:lnTo>
                  <a:lnTo>
                    <a:pt x="266" y="128"/>
                  </a:lnTo>
                  <a:lnTo>
                    <a:pt x="246" y="1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5" name="Tanzania">
              <a:extLst>
                <a:ext uri="{FF2B5EF4-FFF2-40B4-BE49-F238E27FC236}">
                  <a16:creationId xmlns="" xmlns:a16="http://schemas.microsoft.com/office/drawing/2014/main" id="{197A9E74-9FA0-4162-8FC9-3DF48EFFF7BD}"/>
                </a:ext>
              </a:extLst>
            </p:cNvPr>
            <p:cNvSpPr>
              <a:spLocks/>
            </p:cNvSpPr>
            <p:nvPr/>
          </p:nvSpPr>
          <p:spPr bwMode="gray">
            <a:xfrm>
              <a:off x="6716609" y="4598083"/>
              <a:ext cx="331892" cy="340214"/>
            </a:xfrm>
            <a:custGeom>
              <a:avLst/>
              <a:gdLst/>
              <a:ahLst/>
              <a:cxnLst>
                <a:cxn ang="0">
                  <a:pos x="372" y="162"/>
                </a:cxn>
                <a:cxn ang="0">
                  <a:pos x="376" y="144"/>
                </a:cxn>
                <a:cxn ang="0">
                  <a:pos x="310" y="108"/>
                </a:cxn>
                <a:cxn ang="0">
                  <a:pos x="318" y="84"/>
                </a:cxn>
                <a:cxn ang="0">
                  <a:pos x="168" y="0"/>
                </a:cxn>
                <a:cxn ang="0">
                  <a:pos x="52" y="2"/>
                </a:cxn>
                <a:cxn ang="0">
                  <a:pos x="42" y="6"/>
                </a:cxn>
                <a:cxn ang="0">
                  <a:pos x="54" y="28"/>
                </a:cxn>
                <a:cxn ang="0">
                  <a:pos x="56" y="40"/>
                </a:cxn>
                <a:cxn ang="0">
                  <a:pos x="48" y="60"/>
                </a:cxn>
                <a:cxn ang="0">
                  <a:pos x="62" y="88"/>
                </a:cxn>
                <a:cxn ang="0">
                  <a:pos x="24" y="124"/>
                </a:cxn>
                <a:cxn ang="0">
                  <a:pos x="22" y="136"/>
                </a:cxn>
                <a:cxn ang="0">
                  <a:pos x="0" y="138"/>
                </a:cxn>
                <a:cxn ang="0">
                  <a:pos x="8" y="198"/>
                </a:cxn>
                <a:cxn ang="0">
                  <a:pos x="36" y="242"/>
                </a:cxn>
                <a:cxn ang="0">
                  <a:pos x="54" y="288"/>
                </a:cxn>
                <a:cxn ang="0">
                  <a:pos x="92" y="312"/>
                </a:cxn>
                <a:cxn ang="0">
                  <a:pos x="108" y="312"/>
                </a:cxn>
                <a:cxn ang="0">
                  <a:pos x="132" y="332"/>
                </a:cxn>
                <a:cxn ang="0">
                  <a:pos x="148" y="324"/>
                </a:cxn>
                <a:cxn ang="0">
                  <a:pos x="162" y="336"/>
                </a:cxn>
                <a:cxn ang="0">
                  <a:pos x="172" y="336"/>
                </a:cxn>
                <a:cxn ang="0">
                  <a:pos x="184" y="382"/>
                </a:cxn>
                <a:cxn ang="0">
                  <a:pos x="196" y="414"/>
                </a:cxn>
                <a:cxn ang="0">
                  <a:pos x="238" y="402"/>
                </a:cxn>
                <a:cxn ang="0">
                  <a:pos x="264" y="416"/>
                </a:cxn>
                <a:cxn ang="0">
                  <a:pos x="288" y="402"/>
                </a:cxn>
                <a:cxn ang="0">
                  <a:pos x="310" y="410"/>
                </a:cxn>
                <a:cxn ang="0">
                  <a:pos x="328" y="396"/>
                </a:cxn>
                <a:cxn ang="0">
                  <a:pos x="368" y="394"/>
                </a:cxn>
                <a:cxn ang="0">
                  <a:pos x="410" y="370"/>
                </a:cxn>
                <a:cxn ang="0">
                  <a:pos x="396" y="352"/>
                </a:cxn>
                <a:cxn ang="0">
                  <a:pos x="394" y="332"/>
                </a:cxn>
                <a:cxn ang="0">
                  <a:pos x="382" y="292"/>
                </a:cxn>
                <a:cxn ang="0">
                  <a:pos x="390" y="266"/>
                </a:cxn>
                <a:cxn ang="0">
                  <a:pos x="382" y="262"/>
                </a:cxn>
                <a:cxn ang="0">
                  <a:pos x="384" y="224"/>
                </a:cxn>
                <a:cxn ang="0">
                  <a:pos x="360" y="196"/>
                </a:cxn>
                <a:cxn ang="0">
                  <a:pos x="372" y="162"/>
                </a:cxn>
              </a:cxnLst>
              <a:rect l="0" t="0" r="r" b="b"/>
              <a:pathLst>
                <a:path w="410" h="416">
                  <a:moveTo>
                    <a:pt x="372" y="162"/>
                  </a:moveTo>
                  <a:lnTo>
                    <a:pt x="376" y="144"/>
                  </a:lnTo>
                  <a:lnTo>
                    <a:pt x="310" y="108"/>
                  </a:lnTo>
                  <a:lnTo>
                    <a:pt x="318" y="84"/>
                  </a:lnTo>
                  <a:lnTo>
                    <a:pt x="168" y="0"/>
                  </a:lnTo>
                  <a:lnTo>
                    <a:pt x="52" y="2"/>
                  </a:lnTo>
                  <a:lnTo>
                    <a:pt x="42" y="6"/>
                  </a:lnTo>
                  <a:lnTo>
                    <a:pt x="54" y="28"/>
                  </a:lnTo>
                  <a:lnTo>
                    <a:pt x="56" y="40"/>
                  </a:lnTo>
                  <a:lnTo>
                    <a:pt x="48" y="60"/>
                  </a:lnTo>
                  <a:lnTo>
                    <a:pt x="62" y="88"/>
                  </a:lnTo>
                  <a:lnTo>
                    <a:pt x="24" y="124"/>
                  </a:lnTo>
                  <a:lnTo>
                    <a:pt x="22" y="136"/>
                  </a:lnTo>
                  <a:lnTo>
                    <a:pt x="0" y="138"/>
                  </a:lnTo>
                  <a:lnTo>
                    <a:pt x="8" y="198"/>
                  </a:lnTo>
                  <a:lnTo>
                    <a:pt x="36" y="242"/>
                  </a:lnTo>
                  <a:lnTo>
                    <a:pt x="54" y="288"/>
                  </a:lnTo>
                  <a:lnTo>
                    <a:pt x="92" y="312"/>
                  </a:lnTo>
                  <a:lnTo>
                    <a:pt x="108" y="312"/>
                  </a:lnTo>
                  <a:lnTo>
                    <a:pt x="132" y="332"/>
                  </a:lnTo>
                  <a:lnTo>
                    <a:pt x="148" y="324"/>
                  </a:lnTo>
                  <a:lnTo>
                    <a:pt x="162" y="336"/>
                  </a:lnTo>
                  <a:lnTo>
                    <a:pt x="172" y="336"/>
                  </a:lnTo>
                  <a:lnTo>
                    <a:pt x="184" y="382"/>
                  </a:lnTo>
                  <a:lnTo>
                    <a:pt x="196" y="414"/>
                  </a:lnTo>
                  <a:lnTo>
                    <a:pt x="238" y="402"/>
                  </a:lnTo>
                  <a:lnTo>
                    <a:pt x="264" y="416"/>
                  </a:lnTo>
                  <a:lnTo>
                    <a:pt x="288" y="402"/>
                  </a:lnTo>
                  <a:lnTo>
                    <a:pt x="310" y="410"/>
                  </a:lnTo>
                  <a:lnTo>
                    <a:pt x="328" y="396"/>
                  </a:lnTo>
                  <a:lnTo>
                    <a:pt x="368" y="394"/>
                  </a:lnTo>
                  <a:lnTo>
                    <a:pt x="410" y="370"/>
                  </a:lnTo>
                  <a:lnTo>
                    <a:pt x="396" y="352"/>
                  </a:lnTo>
                  <a:lnTo>
                    <a:pt x="394" y="332"/>
                  </a:lnTo>
                  <a:lnTo>
                    <a:pt x="382" y="292"/>
                  </a:lnTo>
                  <a:lnTo>
                    <a:pt x="390" y="266"/>
                  </a:lnTo>
                  <a:lnTo>
                    <a:pt x="382" y="262"/>
                  </a:lnTo>
                  <a:lnTo>
                    <a:pt x="384" y="224"/>
                  </a:lnTo>
                  <a:lnTo>
                    <a:pt x="360" y="196"/>
                  </a:lnTo>
                  <a:lnTo>
                    <a:pt x="372" y="1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6" name="Thailand">
              <a:extLst>
                <a:ext uri="{FF2B5EF4-FFF2-40B4-BE49-F238E27FC236}">
                  <a16:creationId xmlns="" xmlns:a16="http://schemas.microsoft.com/office/drawing/2014/main" id="{DC98E3AD-564F-4E25-96DE-45340F5D9AF8}"/>
                </a:ext>
              </a:extLst>
            </p:cNvPr>
            <p:cNvSpPr>
              <a:spLocks/>
            </p:cNvSpPr>
            <p:nvPr/>
          </p:nvSpPr>
          <p:spPr bwMode="gray">
            <a:xfrm>
              <a:off x="8807527" y="3894054"/>
              <a:ext cx="251847" cy="462141"/>
            </a:xfrm>
            <a:custGeom>
              <a:avLst/>
              <a:gdLst/>
              <a:ahLst/>
              <a:cxnLst>
                <a:cxn ang="0">
                  <a:pos x="38" y="412"/>
                </a:cxn>
                <a:cxn ang="0">
                  <a:pos x="80" y="340"/>
                </a:cxn>
                <a:cxn ang="0">
                  <a:pos x="72" y="308"/>
                </a:cxn>
                <a:cxn ang="0">
                  <a:pos x="76" y="276"/>
                </a:cxn>
                <a:cxn ang="0">
                  <a:pos x="34" y="224"/>
                </a:cxn>
                <a:cxn ang="0">
                  <a:pos x="34" y="204"/>
                </a:cxn>
                <a:cxn ang="0">
                  <a:pos x="42" y="174"/>
                </a:cxn>
                <a:cxn ang="0">
                  <a:pos x="10" y="128"/>
                </a:cxn>
                <a:cxn ang="0">
                  <a:pos x="0" y="78"/>
                </a:cxn>
                <a:cxn ang="0">
                  <a:pos x="18" y="44"/>
                </a:cxn>
                <a:cxn ang="0">
                  <a:pos x="40" y="36"/>
                </a:cxn>
                <a:cxn ang="0">
                  <a:pos x="82" y="0"/>
                </a:cxn>
                <a:cxn ang="0">
                  <a:pos x="112" y="8"/>
                </a:cxn>
                <a:cxn ang="0">
                  <a:pos x="124" y="28"/>
                </a:cxn>
                <a:cxn ang="0">
                  <a:pos x="146" y="34"/>
                </a:cxn>
                <a:cxn ang="0">
                  <a:pos x="138" y="80"/>
                </a:cxn>
                <a:cxn ang="0">
                  <a:pos x="150" y="124"/>
                </a:cxn>
                <a:cxn ang="0">
                  <a:pos x="208" y="96"/>
                </a:cxn>
                <a:cxn ang="0">
                  <a:pos x="246" y="92"/>
                </a:cxn>
                <a:cxn ang="0">
                  <a:pos x="268" y="152"/>
                </a:cxn>
                <a:cxn ang="0">
                  <a:pos x="312" y="192"/>
                </a:cxn>
                <a:cxn ang="0">
                  <a:pos x="304" y="226"/>
                </a:cxn>
                <a:cxn ang="0">
                  <a:pos x="264" y="240"/>
                </a:cxn>
                <a:cxn ang="0">
                  <a:pos x="190" y="286"/>
                </a:cxn>
                <a:cxn ang="0">
                  <a:pos x="208" y="324"/>
                </a:cxn>
                <a:cxn ang="0">
                  <a:pos x="190" y="328"/>
                </a:cxn>
                <a:cxn ang="0">
                  <a:pos x="128" y="306"/>
                </a:cxn>
                <a:cxn ang="0">
                  <a:pos x="108" y="268"/>
                </a:cxn>
                <a:cxn ang="0">
                  <a:pos x="98" y="298"/>
                </a:cxn>
                <a:cxn ang="0">
                  <a:pos x="82" y="358"/>
                </a:cxn>
                <a:cxn ang="0">
                  <a:pos x="68" y="414"/>
                </a:cxn>
                <a:cxn ang="0">
                  <a:pos x="96" y="442"/>
                </a:cxn>
                <a:cxn ang="0">
                  <a:pos x="112" y="474"/>
                </a:cxn>
                <a:cxn ang="0">
                  <a:pos x="110" y="514"/>
                </a:cxn>
                <a:cxn ang="0">
                  <a:pos x="154" y="530"/>
                </a:cxn>
                <a:cxn ang="0">
                  <a:pos x="180" y="546"/>
                </a:cxn>
                <a:cxn ang="0">
                  <a:pos x="140" y="562"/>
                </a:cxn>
                <a:cxn ang="0">
                  <a:pos x="126" y="536"/>
                </a:cxn>
                <a:cxn ang="0">
                  <a:pos x="78" y="526"/>
                </a:cxn>
                <a:cxn ang="0">
                  <a:pos x="64" y="510"/>
                </a:cxn>
                <a:cxn ang="0">
                  <a:pos x="44" y="476"/>
                </a:cxn>
                <a:cxn ang="0">
                  <a:pos x="28" y="460"/>
                </a:cxn>
              </a:cxnLst>
              <a:rect l="0" t="0" r="r" b="b"/>
              <a:pathLst>
                <a:path w="312" h="562">
                  <a:moveTo>
                    <a:pt x="42" y="428"/>
                  </a:moveTo>
                  <a:lnTo>
                    <a:pt x="38" y="412"/>
                  </a:lnTo>
                  <a:lnTo>
                    <a:pt x="78" y="358"/>
                  </a:lnTo>
                  <a:lnTo>
                    <a:pt x="80" y="340"/>
                  </a:lnTo>
                  <a:lnTo>
                    <a:pt x="72" y="324"/>
                  </a:lnTo>
                  <a:lnTo>
                    <a:pt x="72" y="308"/>
                  </a:lnTo>
                  <a:lnTo>
                    <a:pt x="78" y="298"/>
                  </a:lnTo>
                  <a:lnTo>
                    <a:pt x="76" y="276"/>
                  </a:lnTo>
                  <a:lnTo>
                    <a:pt x="62" y="252"/>
                  </a:lnTo>
                  <a:lnTo>
                    <a:pt x="34" y="224"/>
                  </a:lnTo>
                  <a:lnTo>
                    <a:pt x="28" y="210"/>
                  </a:lnTo>
                  <a:lnTo>
                    <a:pt x="34" y="204"/>
                  </a:lnTo>
                  <a:lnTo>
                    <a:pt x="48" y="184"/>
                  </a:lnTo>
                  <a:lnTo>
                    <a:pt x="42" y="174"/>
                  </a:lnTo>
                  <a:lnTo>
                    <a:pt x="36" y="158"/>
                  </a:lnTo>
                  <a:lnTo>
                    <a:pt x="10" y="128"/>
                  </a:lnTo>
                  <a:lnTo>
                    <a:pt x="10" y="92"/>
                  </a:lnTo>
                  <a:lnTo>
                    <a:pt x="0" y="78"/>
                  </a:lnTo>
                  <a:lnTo>
                    <a:pt x="16" y="70"/>
                  </a:lnTo>
                  <a:lnTo>
                    <a:pt x="18" y="44"/>
                  </a:lnTo>
                  <a:lnTo>
                    <a:pt x="28" y="32"/>
                  </a:lnTo>
                  <a:lnTo>
                    <a:pt x="40" y="36"/>
                  </a:lnTo>
                  <a:lnTo>
                    <a:pt x="72" y="16"/>
                  </a:lnTo>
                  <a:lnTo>
                    <a:pt x="82" y="0"/>
                  </a:lnTo>
                  <a:lnTo>
                    <a:pt x="108" y="2"/>
                  </a:lnTo>
                  <a:lnTo>
                    <a:pt x="112" y="8"/>
                  </a:lnTo>
                  <a:lnTo>
                    <a:pt x="122" y="10"/>
                  </a:lnTo>
                  <a:lnTo>
                    <a:pt x="124" y="28"/>
                  </a:lnTo>
                  <a:lnTo>
                    <a:pt x="134" y="38"/>
                  </a:lnTo>
                  <a:lnTo>
                    <a:pt x="146" y="34"/>
                  </a:lnTo>
                  <a:lnTo>
                    <a:pt x="144" y="66"/>
                  </a:lnTo>
                  <a:lnTo>
                    <a:pt x="138" y="80"/>
                  </a:lnTo>
                  <a:lnTo>
                    <a:pt x="142" y="124"/>
                  </a:lnTo>
                  <a:lnTo>
                    <a:pt x="150" y="124"/>
                  </a:lnTo>
                  <a:lnTo>
                    <a:pt x="166" y="102"/>
                  </a:lnTo>
                  <a:lnTo>
                    <a:pt x="208" y="96"/>
                  </a:lnTo>
                  <a:lnTo>
                    <a:pt x="222" y="86"/>
                  </a:lnTo>
                  <a:lnTo>
                    <a:pt x="246" y="92"/>
                  </a:lnTo>
                  <a:lnTo>
                    <a:pt x="264" y="112"/>
                  </a:lnTo>
                  <a:lnTo>
                    <a:pt x="268" y="152"/>
                  </a:lnTo>
                  <a:lnTo>
                    <a:pt x="296" y="176"/>
                  </a:lnTo>
                  <a:lnTo>
                    <a:pt x="312" y="192"/>
                  </a:lnTo>
                  <a:lnTo>
                    <a:pt x="306" y="210"/>
                  </a:lnTo>
                  <a:lnTo>
                    <a:pt x="304" y="226"/>
                  </a:lnTo>
                  <a:lnTo>
                    <a:pt x="288" y="236"/>
                  </a:lnTo>
                  <a:lnTo>
                    <a:pt x="264" y="240"/>
                  </a:lnTo>
                  <a:lnTo>
                    <a:pt x="218" y="248"/>
                  </a:lnTo>
                  <a:lnTo>
                    <a:pt x="190" y="286"/>
                  </a:lnTo>
                  <a:lnTo>
                    <a:pt x="188" y="300"/>
                  </a:lnTo>
                  <a:lnTo>
                    <a:pt x="208" y="324"/>
                  </a:lnTo>
                  <a:lnTo>
                    <a:pt x="206" y="342"/>
                  </a:lnTo>
                  <a:lnTo>
                    <a:pt x="190" y="328"/>
                  </a:lnTo>
                  <a:lnTo>
                    <a:pt x="162" y="312"/>
                  </a:lnTo>
                  <a:lnTo>
                    <a:pt x="128" y="306"/>
                  </a:lnTo>
                  <a:lnTo>
                    <a:pt x="124" y="280"/>
                  </a:lnTo>
                  <a:lnTo>
                    <a:pt x="108" y="268"/>
                  </a:lnTo>
                  <a:lnTo>
                    <a:pt x="94" y="280"/>
                  </a:lnTo>
                  <a:lnTo>
                    <a:pt x="98" y="298"/>
                  </a:lnTo>
                  <a:lnTo>
                    <a:pt x="94" y="328"/>
                  </a:lnTo>
                  <a:lnTo>
                    <a:pt x="82" y="358"/>
                  </a:lnTo>
                  <a:lnTo>
                    <a:pt x="82" y="372"/>
                  </a:lnTo>
                  <a:lnTo>
                    <a:pt x="68" y="414"/>
                  </a:lnTo>
                  <a:lnTo>
                    <a:pt x="66" y="442"/>
                  </a:lnTo>
                  <a:lnTo>
                    <a:pt x="96" y="442"/>
                  </a:lnTo>
                  <a:lnTo>
                    <a:pt x="96" y="464"/>
                  </a:lnTo>
                  <a:lnTo>
                    <a:pt x="112" y="474"/>
                  </a:lnTo>
                  <a:lnTo>
                    <a:pt x="108" y="492"/>
                  </a:lnTo>
                  <a:lnTo>
                    <a:pt x="110" y="514"/>
                  </a:lnTo>
                  <a:lnTo>
                    <a:pt x="140" y="528"/>
                  </a:lnTo>
                  <a:lnTo>
                    <a:pt x="154" y="530"/>
                  </a:lnTo>
                  <a:lnTo>
                    <a:pt x="168" y="544"/>
                  </a:lnTo>
                  <a:lnTo>
                    <a:pt x="180" y="546"/>
                  </a:lnTo>
                  <a:lnTo>
                    <a:pt x="170" y="562"/>
                  </a:lnTo>
                  <a:lnTo>
                    <a:pt x="140" y="562"/>
                  </a:lnTo>
                  <a:lnTo>
                    <a:pt x="140" y="546"/>
                  </a:lnTo>
                  <a:lnTo>
                    <a:pt x="126" y="536"/>
                  </a:lnTo>
                  <a:lnTo>
                    <a:pt x="102" y="536"/>
                  </a:lnTo>
                  <a:lnTo>
                    <a:pt x="78" y="526"/>
                  </a:lnTo>
                  <a:lnTo>
                    <a:pt x="72" y="508"/>
                  </a:lnTo>
                  <a:lnTo>
                    <a:pt x="64" y="510"/>
                  </a:lnTo>
                  <a:lnTo>
                    <a:pt x="44" y="494"/>
                  </a:lnTo>
                  <a:lnTo>
                    <a:pt x="44" y="476"/>
                  </a:lnTo>
                  <a:lnTo>
                    <a:pt x="30" y="482"/>
                  </a:lnTo>
                  <a:lnTo>
                    <a:pt x="28" y="460"/>
                  </a:lnTo>
                  <a:lnTo>
                    <a:pt x="42" y="4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7" name="Togo">
              <a:extLst>
                <a:ext uri="{FF2B5EF4-FFF2-40B4-BE49-F238E27FC236}">
                  <a16:creationId xmlns="" xmlns:a16="http://schemas.microsoft.com/office/drawing/2014/main" id="{44570338-5D07-4DE3-96ED-A0AC1F889AE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08787" y="4208703"/>
              <a:ext cx="58569" cy="153392"/>
            </a:xfrm>
            <a:custGeom>
              <a:avLst/>
              <a:gdLst/>
              <a:ahLst/>
              <a:cxnLst>
                <a:cxn ang="0">
                  <a:pos x="44" y="183"/>
                </a:cxn>
                <a:cxn ang="0">
                  <a:pos x="22" y="153"/>
                </a:cxn>
                <a:cxn ang="0">
                  <a:pos x="18" y="109"/>
                </a:cxn>
                <a:cxn ang="0">
                  <a:pos x="6" y="88"/>
                </a:cxn>
                <a:cxn ang="0">
                  <a:pos x="16" y="72"/>
                </a:cxn>
                <a:cxn ang="0">
                  <a:pos x="12" y="42"/>
                </a:cxn>
                <a:cxn ang="0">
                  <a:pos x="8" y="14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8" y="0"/>
                </a:cxn>
                <a:cxn ang="0">
                  <a:pos x="28" y="6"/>
                </a:cxn>
                <a:cxn ang="0">
                  <a:pos x="50" y="38"/>
                </a:cxn>
                <a:cxn ang="0">
                  <a:pos x="50" y="66"/>
                </a:cxn>
                <a:cxn ang="0">
                  <a:pos x="64" y="80"/>
                </a:cxn>
                <a:cxn ang="0">
                  <a:pos x="68" y="173"/>
                </a:cxn>
                <a:cxn ang="0">
                  <a:pos x="72" y="185"/>
                </a:cxn>
                <a:cxn ang="0">
                  <a:pos x="50" y="185"/>
                </a:cxn>
                <a:cxn ang="0">
                  <a:pos x="44" y="183"/>
                </a:cxn>
              </a:cxnLst>
              <a:rect l="0" t="0" r="r" b="b"/>
              <a:pathLst>
                <a:path w="72" h="185">
                  <a:moveTo>
                    <a:pt x="44" y="183"/>
                  </a:moveTo>
                  <a:lnTo>
                    <a:pt x="22" y="153"/>
                  </a:lnTo>
                  <a:lnTo>
                    <a:pt x="18" y="109"/>
                  </a:lnTo>
                  <a:lnTo>
                    <a:pt x="6" y="88"/>
                  </a:lnTo>
                  <a:lnTo>
                    <a:pt x="16" y="72"/>
                  </a:lnTo>
                  <a:lnTo>
                    <a:pt x="12" y="42"/>
                  </a:lnTo>
                  <a:lnTo>
                    <a:pt x="8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18" y="0"/>
                  </a:lnTo>
                  <a:lnTo>
                    <a:pt x="28" y="6"/>
                  </a:lnTo>
                  <a:lnTo>
                    <a:pt x="50" y="38"/>
                  </a:lnTo>
                  <a:lnTo>
                    <a:pt x="50" y="66"/>
                  </a:lnTo>
                  <a:lnTo>
                    <a:pt x="64" y="80"/>
                  </a:lnTo>
                  <a:lnTo>
                    <a:pt x="68" y="173"/>
                  </a:lnTo>
                  <a:lnTo>
                    <a:pt x="72" y="185"/>
                  </a:lnTo>
                  <a:lnTo>
                    <a:pt x="50" y="185"/>
                  </a:lnTo>
                  <a:lnTo>
                    <a:pt x="44" y="18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8" name="Tunisia">
              <a:extLst>
                <a:ext uri="{FF2B5EF4-FFF2-40B4-BE49-F238E27FC236}">
                  <a16:creationId xmlns="" xmlns:a16="http://schemas.microsoft.com/office/drawing/2014/main" id="{E1E79D6B-CC1A-41DE-AFAA-6C8CB652C4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7207" y="3274587"/>
              <a:ext cx="134708" cy="291051"/>
            </a:xfrm>
            <a:custGeom>
              <a:avLst/>
              <a:gdLst/>
              <a:ahLst/>
              <a:cxnLst>
                <a:cxn ang="0">
                  <a:pos x="114" y="322"/>
                </a:cxn>
                <a:cxn ang="0">
                  <a:pos x="90" y="356"/>
                </a:cxn>
                <a:cxn ang="0">
                  <a:pos x="70" y="262"/>
                </a:cxn>
                <a:cxn ang="0">
                  <a:pos x="42" y="244"/>
                </a:cxn>
                <a:cxn ang="0">
                  <a:pos x="40" y="228"/>
                </a:cxn>
                <a:cxn ang="0">
                  <a:pos x="14" y="208"/>
                </a:cxn>
                <a:cxn ang="0">
                  <a:pos x="0" y="168"/>
                </a:cxn>
                <a:cxn ang="0">
                  <a:pos x="6" y="154"/>
                </a:cxn>
                <a:cxn ang="0">
                  <a:pos x="34" y="116"/>
                </a:cxn>
                <a:cxn ang="0">
                  <a:pos x="34" y="40"/>
                </a:cxn>
                <a:cxn ang="0">
                  <a:pos x="40" y="20"/>
                </a:cxn>
                <a:cxn ang="0">
                  <a:pos x="48" y="20"/>
                </a:cxn>
                <a:cxn ang="0">
                  <a:pos x="56" y="12"/>
                </a:cxn>
                <a:cxn ang="0">
                  <a:pos x="94" y="0"/>
                </a:cxn>
                <a:cxn ang="0">
                  <a:pos x="108" y="10"/>
                </a:cxn>
                <a:cxn ang="0">
                  <a:pos x="112" y="18"/>
                </a:cxn>
                <a:cxn ang="0">
                  <a:pos x="122" y="26"/>
                </a:cxn>
                <a:cxn ang="0">
                  <a:pos x="136" y="18"/>
                </a:cxn>
                <a:cxn ang="0">
                  <a:pos x="138" y="30"/>
                </a:cxn>
                <a:cxn ang="0">
                  <a:pos x="118" y="58"/>
                </a:cxn>
                <a:cxn ang="0">
                  <a:pos x="120" y="66"/>
                </a:cxn>
                <a:cxn ang="0">
                  <a:pos x="140" y="94"/>
                </a:cxn>
                <a:cxn ang="0">
                  <a:pos x="142" y="106"/>
                </a:cxn>
                <a:cxn ang="0">
                  <a:pos x="124" y="134"/>
                </a:cxn>
                <a:cxn ang="0">
                  <a:pos x="108" y="146"/>
                </a:cxn>
                <a:cxn ang="0">
                  <a:pos x="108" y="158"/>
                </a:cxn>
                <a:cxn ang="0">
                  <a:pos x="114" y="168"/>
                </a:cxn>
                <a:cxn ang="0">
                  <a:pos x="130" y="172"/>
                </a:cxn>
                <a:cxn ang="0">
                  <a:pos x="142" y="178"/>
                </a:cxn>
                <a:cxn ang="0">
                  <a:pos x="152" y="196"/>
                </a:cxn>
                <a:cxn ang="0">
                  <a:pos x="162" y="198"/>
                </a:cxn>
                <a:cxn ang="0">
                  <a:pos x="166" y="238"/>
                </a:cxn>
                <a:cxn ang="0">
                  <a:pos x="158" y="246"/>
                </a:cxn>
                <a:cxn ang="0">
                  <a:pos x="142" y="252"/>
                </a:cxn>
                <a:cxn ang="0">
                  <a:pos x="132" y="262"/>
                </a:cxn>
                <a:cxn ang="0">
                  <a:pos x="120" y="264"/>
                </a:cxn>
                <a:cxn ang="0">
                  <a:pos x="108" y="276"/>
                </a:cxn>
                <a:cxn ang="0">
                  <a:pos x="108" y="294"/>
                </a:cxn>
                <a:cxn ang="0">
                  <a:pos x="114" y="322"/>
                </a:cxn>
              </a:cxnLst>
              <a:rect l="0" t="0" r="r" b="b"/>
              <a:pathLst>
                <a:path w="166" h="356">
                  <a:moveTo>
                    <a:pt x="114" y="322"/>
                  </a:moveTo>
                  <a:lnTo>
                    <a:pt x="90" y="356"/>
                  </a:lnTo>
                  <a:lnTo>
                    <a:pt x="70" y="262"/>
                  </a:lnTo>
                  <a:lnTo>
                    <a:pt x="42" y="244"/>
                  </a:lnTo>
                  <a:lnTo>
                    <a:pt x="40" y="228"/>
                  </a:lnTo>
                  <a:lnTo>
                    <a:pt x="14" y="208"/>
                  </a:lnTo>
                  <a:lnTo>
                    <a:pt x="0" y="168"/>
                  </a:lnTo>
                  <a:lnTo>
                    <a:pt x="6" y="154"/>
                  </a:lnTo>
                  <a:lnTo>
                    <a:pt x="34" y="116"/>
                  </a:lnTo>
                  <a:lnTo>
                    <a:pt x="34" y="40"/>
                  </a:lnTo>
                  <a:lnTo>
                    <a:pt x="40" y="20"/>
                  </a:lnTo>
                  <a:lnTo>
                    <a:pt x="48" y="20"/>
                  </a:lnTo>
                  <a:lnTo>
                    <a:pt x="56" y="12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22" y="26"/>
                  </a:lnTo>
                  <a:lnTo>
                    <a:pt x="136" y="18"/>
                  </a:lnTo>
                  <a:lnTo>
                    <a:pt x="138" y="30"/>
                  </a:lnTo>
                  <a:lnTo>
                    <a:pt x="118" y="58"/>
                  </a:lnTo>
                  <a:lnTo>
                    <a:pt x="120" y="66"/>
                  </a:lnTo>
                  <a:lnTo>
                    <a:pt x="140" y="94"/>
                  </a:lnTo>
                  <a:lnTo>
                    <a:pt x="142" y="106"/>
                  </a:lnTo>
                  <a:lnTo>
                    <a:pt x="124" y="134"/>
                  </a:lnTo>
                  <a:lnTo>
                    <a:pt x="108" y="146"/>
                  </a:lnTo>
                  <a:lnTo>
                    <a:pt x="108" y="158"/>
                  </a:lnTo>
                  <a:lnTo>
                    <a:pt x="114" y="168"/>
                  </a:lnTo>
                  <a:lnTo>
                    <a:pt x="130" y="172"/>
                  </a:lnTo>
                  <a:lnTo>
                    <a:pt x="142" y="178"/>
                  </a:lnTo>
                  <a:lnTo>
                    <a:pt x="152" y="196"/>
                  </a:lnTo>
                  <a:lnTo>
                    <a:pt x="162" y="198"/>
                  </a:lnTo>
                  <a:lnTo>
                    <a:pt x="166" y="238"/>
                  </a:lnTo>
                  <a:lnTo>
                    <a:pt x="158" y="246"/>
                  </a:lnTo>
                  <a:lnTo>
                    <a:pt x="142" y="252"/>
                  </a:lnTo>
                  <a:lnTo>
                    <a:pt x="132" y="262"/>
                  </a:lnTo>
                  <a:lnTo>
                    <a:pt x="120" y="264"/>
                  </a:lnTo>
                  <a:lnTo>
                    <a:pt x="108" y="276"/>
                  </a:lnTo>
                  <a:lnTo>
                    <a:pt x="108" y="294"/>
                  </a:lnTo>
                  <a:lnTo>
                    <a:pt x="114" y="32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99" name="Turkey">
              <a:extLst>
                <a:ext uri="{FF2B5EF4-FFF2-40B4-BE49-F238E27FC236}">
                  <a16:creationId xmlns="" xmlns:a16="http://schemas.microsoft.com/office/drawing/2014/main" id="{6BAF72A1-3FE4-4EA7-8FED-5BEDABB7131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99471" y="3079898"/>
              <a:ext cx="589596" cy="263518"/>
            </a:xfrm>
            <a:custGeom>
              <a:avLst/>
              <a:gdLst/>
              <a:ahLst/>
              <a:cxnLst>
                <a:cxn ang="0">
                  <a:pos x="700" y="262"/>
                </a:cxn>
                <a:cxn ang="0">
                  <a:pos x="654" y="254"/>
                </a:cxn>
                <a:cxn ang="0">
                  <a:pos x="624" y="252"/>
                </a:cxn>
                <a:cxn ang="0">
                  <a:pos x="566" y="264"/>
                </a:cxn>
                <a:cxn ang="0">
                  <a:pos x="536" y="280"/>
                </a:cxn>
                <a:cxn ang="0">
                  <a:pos x="488" y="274"/>
                </a:cxn>
                <a:cxn ang="0">
                  <a:pos x="444" y="284"/>
                </a:cxn>
                <a:cxn ang="0">
                  <a:pos x="424" y="272"/>
                </a:cxn>
                <a:cxn ang="0">
                  <a:pos x="424" y="302"/>
                </a:cxn>
                <a:cxn ang="0">
                  <a:pos x="392" y="322"/>
                </a:cxn>
                <a:cxn ang="0">
                  <a:pos x="384" y="296"/>
                </a:cxn>
                <a:cxn ang="0">
                  <a:pos x="396" y="272"/>
                </a:cxn>
                <a:cxn ang="0">
                  <a:pos x="376" y="288"/>
                </a:cxn>
                <a:cxn ang="0">
                  <a:pos x="336" y="274"/>
                </a:cxn>
                <a:cxn ang="0">
                  <a:pos x="322" y="288"/>
                </a:cxn>
                <a:cxn ang="0">
                  <a:pos x="276" y="308"/>
                </a:cxn>
                <a:cxn ang="0">
                  <a:pos x="244" y="310"/>
                </a:cxn>
                <a:cxn ang="0">
                  <a:pos x="196" y="274"/>
                </a:cxn>
                <a:cxn ang="0">
                  <a:pos x="176" y="300"/>
                </a:cxn>
                <a:cxn ang="0">
                  <a:pos x="128" y="286"/>
                </a:cxn>
                <a:cxn ang="0">
                  <a:pos x="108" y="272"/>
                </a:cxn>
                <a:cxn ang="0">
                  <a:pos x="88" y="284"/>
                </a:cxn>
                <a:cxn ang="0">
                  <a:pos x="78" y="276"/>
                </a:cxn>
                <a:cxn ang="0">
                  <a:pos x="52" y="268"/>
                </a:cxn>
                <a:cxn ang="0">
                  <a:pos x="56" y="254"/>
                </a:cxn>
                <a:cxn ang="0">
                  <a:pos x="52" y="224"/>
                </a:cxn>
                <a:cxn ang="0">
                  <a:pos x="20" y="206"/>
                </a:cxn>
                <a:cxn ang="0">
                  <a:pos x="14" y="186"/>
                </a:cxn>
                <a:cxn ang="0">
                  <a:pos x="26" y="190"/>
                </a:cxn>
                <a:cxn ang="0">
                  <a:pos x="36" y="182"/>
                </a:cxn>
                <a:cxn ang="0">
                  <a:pos x="28" y="154"/>
                </a:cxn>
                <a:cxn ang="0">
                  <a:pos x="36" y="130"/>
                </a:cxn>
                <a:cxn ang="0">
                  <a:pos x="10" y="112"/>
                </a:cxn>
                <a:cxn ang="0">
                  <a:pos x="26" y="94"/>
                </a:cxn>
                <a:cxn ang="0">
                  <a:pos x="72" y="90"/>
                </a:cxn>
                <a:cxn ang="0">
                  <a:pos x="108" y="76"/>
                </a:cxn>
                <a:cxn ang="0">
                  <a:pos x="122" y="56"/>
                </a:cxn>
                <a:cxn ang="0">
                  <a:pos x="202" y="48"/>
                </a:cxn>
                <a:cxn ang="0">
                  <a:pos x="284" y="6"/>
                </a:cxn>
                <a:cxn ang="0">
                  <a:pos x="342" y="4"/>
                </a:cxn>
                <a:cxn ang="0">
                  <a:pos x="360" y="22"/>
                </a:cxn>
                <a:cxn ang="0">
                  <a:pos x="402" y="44"/>
                </a:cxn>
                <a:cxn ang="0">
                  <a:pos x="424" y="48"/>
                </a:cxn>
                <a:cxn ang="0">
                  <a:pos x="520" y="46"/>
                </a:cxn>
                <a:cxn ang="0">
                  <a:pos x="570" y="50"/>
                </a:cxn>
                <a:cxn ang="0">
                  <a:pos x="632" y="40"/>
                </a:cxn>
                <a:cxn ang="0">
                  <a:pos x="672" y="52"/>
                </a:cxn>
                <a:cxn ang="0">
                  <a:pos x="674" y="84"/>
                </a:cxn>
                <a:cxn ang="0">
                  <a:pos x="688" y="114"/>
                </a:cxn>
                <a:cxn ang="0">
                  <a:pos x="712" y="132"/>
                </a:cxn>
                <a:cxn ang="0">
                  <a:pos x="700" y="168"/>
                </a:cxn>
                <a:cxn ang="0">
                  <a:pos x="714" y="212"/>
                </a:cxn>
                <a:cxn ang="0">
                  <a:pos x="726" y="256"/>
                </a:cxn>
                <a:cxn ang="0">
                  <a:pos x="20" y="72"/>
                </a:cxn>
                <a:cxn ang="0">
                  <a:pos x="34" y="84"/>
                </a:cxn>
                <a:cxn ang="0">
                  <a:pos x="74" y="62"/>
                </a:cxn>
                <a:cxn ang="0">
                  <a:pos x="94" y="54"/>
                </a:cxn>
                <a:cxn ang="0">
                  <a:pos x="96" y="30"/>
                </a:cxn>
                <a:cxn ang="0">
                  <a:pos x="84" y="0"/>
                </a:cxn>
                <a:cxn ang="0">
                  <a:pos x="52" y="2"/>
                </a:cxn>
                <a:cxn ang="0">
                  <a:pos x="16" y="22"/>
                </a:cxn>
                <a:cxn ang="0">
                  <a:pos x="0" y="68"/>
                </a:cxn>
              </a:cxnLst>
              <a:rect l="0" t="0" r="r" b="b"/>
              <a:pathLst>
                <a:path w="726" h="322">
                  <a:moveTo>
                    <a:pt x="706" y="270"/>
                  </a:moveTo>
                  <a:lnTo>
                    <a:pt x="700" y="262"/>
                  </a:lnTo>
                  <a:lnTo>
                    <a:pt x="680" y="260"/>
                  </a:lnTo>
                  <a:lnTo>
                    <a:pt x="654" y="254"/>
                  </a:lnTo>
                  <a:lnTo>
                    <a:pt x="642" y="268"/>
                  </a:lnTo>
                  <a:lnTo>
                    <a:pt x="624" y="252"/>
                  </a:lnTo>
                  <a:lnTo>
                    <a:pt x="600" y="264"/>
                  </a:lnTo>
                  <a:lnTo>
                    <a:pt x="566" y="264"/>
                  </a:lnTo>
                  <a:lnTo>
                    <a:pt x="550" y="276"/>
                  </a:lnTo>
                  <a:lnTo>
                    <a:pt x="536" y="280"/>
                  </a:lnTo>
                  <a:lnTo>
                    <a:pt x="504" y="280"/>
                  </a:lnTo>
                  <a:lnTo>
                    <a:pt x="488" y="274"/>
                  </a:lnTo>
                  <a:lnTo>
                    <a:pt x="458" y="284"/>
                  </a:lnTo>
                  <a:lnTo>
                    <a:pt x="444" y="284"/>
                  </a:lnTo>
                  <a:lnTo>
                    <a:pt x="434" y="270"/>
                  </a:lnTo>
                  <a:lnTo>
                    <a:pt x="424" y="272"/>
                  </a:lnTo>
                  <a:lnTo>
                    <a:pt x="416" y="286"/>
                  </a:lnTo>
                  <a:lnTo>
                    <a:pt x="424" y="302"/>
                  </a:lnTo>
                  <a:lnTo>
                    <a:pt x="412" y="304"/>
                  </a:lnTo>
                  <a:lnTo>
                    <a:pt x="392" y="322"/>
                  </a:lnTo>
                  <a:lnTo>
                    <a:pt x="382" y="312"/>
                  </a:lnTo>
                  <a:lnTo>
                    <a:pt x="384" y="296"/>
                  </a:lnTo>
                  <a:lnTo>
                    <a:pt x="396" y="284"/>
                  </a:lnTo>
                  <a:lnTo>
                    <a:pt x="396" y="272"/>
                  </a:lnTo>
                  <a:lnTo>
                    <a:pt x="390" y="272"/>
                  </a:lnTo>
                  <a:lnTo>
                    <a:pt x="376" y="288"/>
                  </a:lnTo>
                  <a:lnTo>
                    <a:pt x="364" y="288"/>
                  </a:lnTo>
                  <a:lnTo>
                    <a:pt x="336" y="274"/>
                  </a:lnTo>
                  <a:lnTo>
                    <a:pt x="326" y="274"/>
                  </a:lnTo>
                  <a:lnTo>
                    <a:pt x="322" y="288"/>
                  </a:lnTo>
                  <a:lnTo>
                    <a:pt x="310" y="300"/>
                  </a:lnTo>
                  <a:lnTo>
                    <a:pt x="276" y="308"/>
                  </a:lnTo>
                  <a:lnTo>
                    <a:pt x="262" y="312"/>
                  </a:lnTo>
                  <a:lnTo>
                    <a:pt x="244" y="310"/>
                  </a:lnTo>
                  <a:lnTo>
                    <a:pt x="228" y="288"/>
                  </a:lnTo>
                  <a:lnTo>
                    <a:pt x="196" y="274"/>
                  </a:lnTo>
                  <a:lnTo>
                    <a:pt x="178" y="276"/>
                  </a:lnTo>
                  <a:lnTo>
                    <a:pt x="176" y="300"/>
                  </a:lnTo>
                  <a:lnTo>
                    <a:pt x="152" y="300"/>
                  </a:lnTo>
                  <a:lnTo>
                    <a:pt x="128" y="286"/>
                  </a:lnTo>
                  <a:lnTo>
                    <a:pt x="126" y="280"/>
                  </a:lnTo>
                  <a:lnTo>
                    <a:pt x="108" y="272"/>
                  </a:lnTo>
                  <a:lnTo>
                    <a:pt x="96" y="272"/>
                  </a:lnTo>
                  <a:lnTo>
                    <a:pt x="88" y="284"/>
                  </a:lnTo>
                  <a:lnTo>
                    <a:pt x="84" y="284"/>
                  </a:lnTo>
                  <a:lnTo>
                    <a:pt x="78" y="276"/>
                  </a:lnTo>
                  <a:lnTo>
                    <a:pt x="80" y="266"/>
                  </a:lnTo>
                  <a:lnTo>
                    <a:pt x="52" y="268"/>
                  </a:lnTo>
                  <a:lnTo>
                    <a:pt x="44" y="264"/>
                  </a:lnTo>
                  <a:lnTo>
                    <a:pt x="56" y="254"/>
                  </a:lnTo>
                  <a:lnTo>
                    <a:pt x="44" y="236"/>
                  </a:lnTo>
                  <a:lnTo>
                    <a:pt x="52" y="224"/>
                  </a:lnTo>
                  <a:lnTo>
                    <a:pt x="32" y="208"/>
                  </a:lnTo>
                  <a:lnTo>
                    <a:pt x="20" y="206"/>
                  </a:lnTo>
                  <a:lnTo>
                    <a:pt x="18" y="192"/>
                  </a:lnTo>
                  <a:lnTo>
                    <a:pt x="14" y="186"/>
                  </a:lnTo>
                  <a:lnTo>
                    <a:pt x="16" y="180"/>
                  </a:lnTo>
                  <a:lnTo>
                    <a:pt x="26" y="190"/>
                  </a:lnTo>
                  <a:lnTo>
                    <a:pt x="38" y="192"/>
                  </a:lnTo>
                  <a:lnTo>
                    <a:pt x="36" y="182"/>
                  </a:lnTo>
                  <a:lnTo>
                    <a:pt x="38" y="170"/>
                  </a:lnTo>
                  <a:lnTo>
                    <a:pt x="28" y="154"/>
                  </a:lnTo>
                  <a:lnTo>
                    <a:pt x="28" y="144"/>
                  </a:lnTo>
                  <a:lnTo>
                    <a:pt x="36" y="130"/>
                  </a:lnTo>
                  <a:lnTo>
                    <a:pt x="10" y="128"/>
                  </a:lnTo>
                  <a:lnTo>
                    <a:pt x="10" y="112"/>
                  </a:lnTo>
                  <a:lnTo>
                    <a:pt x="18" y="106"/>
                  </a:lnTo>
                  <a:lnTo>
                    <a:pt x="26" y="94"/>
                  </a:lnTo>
                  <a:lnTo>
                    <a:pt x="58" y="98"/>
                  </a:lnTo>
                  <a:lnTo>
                    <a:pt x="72" y="90"/>
                  </a:lnTo>
                  <a:lnTo>
                    <a:pt x="96" y="92"/>
                  </a:lnTo>
                  <a:lnTo>
                    <a:pt x="108" y="76"/>
                  </a:lnTo>
                  <a:lnTo>
                    <a:pt x="124" y="66"/>
                  </a:lnTo>
                  <a:lnTo>
                    <a:pt x="122" y="56"/>
                  </a:lnTo>
                  <a:lnTo>
                    <a:pt x="126" y="50"/>
                  </a:lnTo>
                  <a:lnTo>
                    <a:pt x="202" y="48"/>
                  </a:lnTo>
                  <a:lnTo>
                    <a:pt x="230" y="28"/>
                  </a:lnTo>
                  <a:lnTo>
                    <a:pt x="284" y="6"/>
                  </a:lnTo>
                  <a:lnTo>
                    <a:pt x="326" y="14"/>
                  </a:lnTo>
                  <a:lnTo>
                    <a:pt x="342" y="4"/>
                  </a:lnTo>
                  <a:lnTo>
                    <a:pt x="350" y="4"/>
                  </a:lnTo>
                  <a:lnTo>
                    <a:pt x="360" y="22"/>
                  </a:lnTo>
                  <a:lnTo>
                    <a:pt x="384" y="20"/>
                  </a:lnTo>
                  <a:lnTo>
                    <a:pt x="402" y="44"/>
                  </a:lnTo>
                  <a:lnTo>
                    <a:pt x="414" y="42"/>
                  </a:lnTo>
                  <a:lnTo>
                    <a:pt x="424" y="48"/>
                  </a:lnTo>
                  <a:lnTo>
                    <a:pt x="480" y="60"/>
                  </a:lnTo>
                  <a:lnTo>
                    <a:pt x="520" y="46"/>
                  </a:lnTo>
                  <a:lnTo>
                    <a:pt x="542" y="56"/>
                  </a:lnTo>
                  <a:lnTo>
                    <a:pt x="570" y="50"/>
                  </a:lnTo>
                  <a:lnTo>
                    <a:pt x="588" y="32"/>
                  </a:lnTo>
                  <a:lnTo>
                    <a:pt x="632" y="40"/>
                  </a:lnTo>
                  <a:lnTo>
                    <a:pt x="648" y="36"/>
                  </a:lnTo>
                  <a:lnTo>
                    <a:pt x="672" y="52"/>
                  </a:lnTo>
                  <a:lnTo>
                    <a:pt x="674" y="66"/>
                  </a:lnTo>
                  <a:lnTo>
                    <a:pt x="674" y="84"/>
                  </a:lnTo>
                  <a:lnTo>
                    <a:pt x="678" y="100"/>
                  </a:lnTo>
                  <a:lnTo>
                    <a:pt x="688" y="114"/>
                  </a:lnTo>
                  <a:lnTo>
                    <a:pt x="698" y="112"/>
                  </a:lnTo>
                  <a:lnTo>
                    <a:pt x="712" y="132"/>
                  </a:lnTo>
                  <a:lnTo>
                    <a:pt x="708" y="146"/>
                  </a:lnTo>
                  <a:lnTo>
                    <a:pt x="700" y="168"/>
                  </a:lnTo>
                  <a:lnTo>
                    <a:pt x="702" y="186"/>
                  </a:lnTo>
                  <a:lnTo>
                    <a:pt x="714" y="212"/>
                  </a:lnTo>
                  <a:lnTo>
                    <a:pt x="714" y="228"/>
                  </a:lnTo>
                  <a:lnTo>
                    <a:pt x="726" y="256"/>
                  </a:lnTo>
                  <a:lnTo>
                    <a:pt x="706" y="270"/>
                  </a:lnTo>
                  <a:close/>
                  <a:moveTo>
                    <a:pt x="20" y="72"/>
                  </a:moveTo>
                  <a:lnTo>
                    <a:pt x="18" y="86"/>
                  </a:lnTo>
                  <a:lnTo>
                    <a:pt x="34" y="84"/>
                  </a:lnTo>
                  <a:lnTo>
                    <a:pt x="54" y="66"/>
                  </a:lnTo>
                  <a:lnTo>
                    <a:pt x="74" y="62"/>
                  </a:lnTo>
                  <a:lnTo>
                    <a:pt x="76" y="54"/>
                  </a:lnTo>
                  <a:lnTo>
                    <a:pt x="94" y="54"/>
                  </a:lnTo>
                  <a:lnTo>
                    <a:pt x="114" y="48"/>
                  </a:lnTo>
                  <a:lnTo>
                    <a:pt x="96" y="30"/>
                  </a:lnTo>
                  <a:lnTo>
                    <a:pt x="88" y="16"/>
                  </a:lnTo>
                  <a:lnTo>
                    <a:pt x="84" y="0"/>
                  </a:lnTo>
                  <a:lnTo>
                    <a:pt x="66" y="4"/>
                  </a:lnTo>
                  <a:lnTo>
                    <a:pt x="52" y="2"/>
                  </a:lnTo>
                  <a:lnTo>
                    <a:pt x="36" y="2"/>
                  </a:lnTo>
                  <a:lnTo>
                    <a:pt x="16" y="22"/>
                  </a:lnTo>
                  <a:lnTo>
                    <a:pt x="14" y="42"/>
                  </a:lnTo>
                  <a:lnTo>
                    <a:pt x="0" y="68"/>
                  </a:lnTo>
                  <a:lnTo>
                    <a:pt x="20" y="7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E7E6E6">
                    <a:lumMod val="85000"/>
                  </a:srgb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0" name="Turkmenistan">
              <a:extLst>
                <a:ext uri="{FF2B5EF4-FFF2-40B4-BE49-F238E27FC236}">
                  <a16:creationId xmlns="" xmlns:a16="http://schemas.microsoft.com/office/drawing/2014/main" id="{9A53E79E-3834-4445-9FC0-197154DE535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25295" y="3054334"/>
              <a:ext cx="400222" cy="314649"/>
            </a:xfrm>
            <a:custGeom>
              <a:avLst/>
              <a:gdLst/>
              <a:ahLst/>
              <a:cxnLst>
                <a:cxn ang="0">
                  <a:pos x="54" y="278"/>
                </a:cxn>
                <a:cxn ang="0">
                  <a:pos x="108" y="250"/>
                </a:cxn>
                <a:cxn ang="0">
                  <a:pos x="146" y="236"/>
                </a:cxn>
                <a:cxn ang="0">
                  <a:pos x="186" y="252"/>
                </a:cxn>
                <a:cxn ang="0">
                  <a:pos x="216" y="268"/>
                </a:cxn>
                <a:cxn ang="0">
                  <a:pos x="254" y="282"/>
                </a:cxn>
                <a:cxn ang="0">
                  <a:pos x="284" y="296"/>
                </a:cxn>
                <a:cxn ang="0">
                  <a:pos x="304" y="318"/>
                </a:cxn>
                <a:cxn ang="0">
                  <a:pos x="324" y="354"/>
                </a:cxn>
                <a:cxn ang="0">
                  <a:pos x="370" y="384"/>
                </a:cxn>
                <a:cxn ang="0">
                  <a:pos x="418" y="356"/>
                </a:cxn>
                <a:cxn ang="0">
                  <a:pos x="454" y="314"/>
                </a:cxn>
                <a:cxn ang="0">
                  <a:pos x="470" y="286"/>
                </a:cxn>
                <a:cxn ang="0">
                  <a:pos x="488" y="244"/>
                </a:cxn>
                <a:cxn ang="0">
                  <a:pos x="470" y="214"/>
                </a:cxn>
                <a:cxn ang="0">
                  <a:pos x="366" y="124"/>
                </a:cxn>
                <a:cxn ang="0">
                  <a:pos x="338" y="82"/>
                </a:cxn>
                <a:cxn ang="0">
                  <a:pos x="280" y="70"/>
                </a:cxn>
                <a:cxn ang="0">
                  <a:pos x="280" y="42"/>
                </a:cxn>
                <a:cxn ang="0">
                  <a:pos x="216" y="8"/>
                </a:cxn>
                <a:cxn ang="0">
                  <a:pos x="206" y="16"/>
                </a:cxn>
                <a:cxn ang="0">
                  <a:pos x="168" y="54"/>
                </a:cxn>
                <a:cxn ang="0">
                  <a:pos x="168" y="74"/>
                </a:cxn>
                <a:cxn ang="0">
                  <a:pos x="116" y="72"/>
                </a:cxn>
                <a:cxn ang="0">
                  <a:pos x="86" y="28"/>
                </a:cxn>
                <a:cxn ang="0">
                  <a:pos x="16" y="18"/>
                </a:cxn>
                <a:cxn ang="0">
                  <a:pos x="0" y="46"/>
                </a:cxn>
                <a:cxn ang="0">
                  <a:pos x="22" y="64"/>
                </a:cxn>
                <a:cxn ang="0">
                  <a:pos x="22" y="40"/>
                </a:cxn>
                <a:cxn ang="0">
                  <a:pos x="64" y="70"/>
                </a:cxn>
                <a:cxn ang="0">
                  <a:pos x="72" y="114"/>
                </a:cxn>
                <a:cxn ang="0">
                  <a:pos x="22" y="104"/>
                </a:cxn>
                <a:cxn ang="0">
                  <a:pos x="8" y="144"/>
                </a:cxn>
                <a:cxn ang="0">
                  <a:pos x="22" y="146"/>
                </a:cxn>
                <a:cxn ang="0">
                  <a:pos x="48" y="150"/>
                </a:cxn>
                <a:cxn ang="0">
                  <a:pos x="54" y="174"/>
                </a:cxn>
                <a:cxn ang="0">
                  <a:pos x="32" y="180"/>
                </a:cxn>
                <a:cxn ang="0">
                  <a:pos x="22" y="184"/>
                </a:cxn>
                <a:cxn ang="0">
                  <a:pos x="30" y="190"/>
                </a:cxn>
                <a:cxn ang="0">
                  <a:pos x="46" y="204"/>
                </a:cxn>
              </a:cxnLst>
              <a:rect l="0" t="0" r="r" b="b"/>
              <a:pathLst>
                <a:path w="494" h="384">
                  <a:moveTo>
                    <a:pt x="56" y="212"/>
                  </a:moveTo>
                  <a:lnTo>
                    <a:pt x="54" y="278"/>
                  </a:lnTo>
                  <a:lnTo>
                    <a:pt x="70" y="286"/>
                  </a:lnTo>
                  <a:lnTo>
                    <a:pt x="108" y="250"/>
                  </a:lnTo>
                  <a:lnTo>
                    <a:pt x="136" y="250"/>
                  </a:lnTo>
                  <a:lnTo>
                    <a:pt x="146" y="236"/>
                  </a:lnTo>
                  <a:lnTo>
                    <a:pt x="172" y="234"/>
                  </a:lnTo>
                  <a:lnTo>
                    <a:pt x="186" y="252"/>
                  </a:lnTo>
                  <a:lnTo>
                    <a:pt x="204" y="256"/>
                  </a:lnTo>
                  <a:lnTo>
                    <a:pt x="216" y="268"/>
                  </a:lnTo>
                  <a:lnTo>
                    <a:pt x="246" y="268"/>
                  </a:lnTo>
                  <a:lnTo>
                    <a:pt x="254" y="282"/>
                  </a:lnTo>
                  <a:lnTo>
                    <a:pt x="270" y="286"/>
                  </a:lnTo>
                  <a:lnTo>
                    <a:pt x="284" y="296"/>
                  </a:lnTo>
                  <a:lnTo>
                    <a:pt x="290" y="312"/>
                  </a:lnTo>
                  <a:lnTo>
                    <a:pt x="304" y="318"/>
                  </a:lnTo>
                  <a:lnTo>
                    <a:pt x="324" y="316"/>
                  </a:lnTo>
                  <a:lnTo>
                    <a:pt x="324" y="354"/>
                  </a:lnTo>
                  <a:lnTo>
                    <a:pt x="364" y="366"/>
                  </a:lnTo>
                  <a:lnTo>
                    <a:pt x="370" y="384"/>
                  </a:lnTo>
                  <a:lnTo>
                    <a:pt x="402" y="356"/>
                  </a:lnTo>
                  <a:lnTo>
                    <a:pt x="418" y="356"/>
                  </a:lnTo>
                  <a:lnTo>
                    <a:pt x="452" y="330"/>
                  </a:lnTo>
                  <a:lnTo>
                    <a:pt x="454" y="314"/>
                  </a:lnTo>
                  <a:lnTo>
                    <a:pt x="466" y="300"/>
                  </a:lnTo>
                  <a:lnTo>
                    <a:pt x="470" y="286"/>
                  </a:lnTo>
                  <a:lnTo>
                    <a:pt x="490" y="272"/>
                  </a:lnTo>
                  <a:lnTo>
                    <a:pt x="488" y="244"/>
                  </a:lnTo>
                  <a:lnTo>
                    <a:pt x="494" y="228"/>
                  </a:lnTo>
                  <a:lnTo>
                    <a:pt x="470" y="214"/>
                  </a:lnTo>
                  <a:lnTo>
                    <a:pt x="454" y="214"/>
                  </a:lnTo>
                  <a:lnTo>
                    <a:pt x="366" y="124"/>
                  </a:lnTo>
                  <a:lnTo>
                    <a:pt x="364" y="108"/>
                  </a:lnTo>
                  <a:lnTo>
                    <a:pt x="338" y="82"/>
                  </a:lnTo>
                  <a:lnTo>
                    <a:pt x="304" y="82"/>
                  </a:lnTo>
                  <a:lnTo>
                    <a:pt x="280" y="70"/>
                  </a:lnTo>
                  <a:lnTo>
                    <a:pt x="284" y="52"/>
                  </a:lnTo>
                  <a:lnTo>
                    <a:pt x="280" y="42"/>
                  </a:lnTo>
                  <a:lnTo>
                    <a:pt x="224" y="0"/>
                  </a:lnTo>
                  <a:lnTo>
                    <a:pt x="216" y="8"/>
                  </a:lnTo>
                  <a:lnTo>
                    <a:pt x="226" y="20"/>
                  </a:lnTo>
                  <a:lnTo>
                    <a:pt x="206" y="16"/>
                  </a:lnTo>
                  <a:lnTo>
                    <a:pt x="172" y="32"/>
                  </a:lnTo>
                  <a:lnTo>
                    <a:pt x="168" y="54"/>
                  </a:lnTo>
                  <a:lnTo>
                    <a:pt x="180" y="66"/>
                  </a:lnTo>
                  <a:lnTo>
                    <a:pt x="168" y="74"/>
                  </a:lnTo>
                  <a:lnTo>
                    <a:pt x="132" y="72"/>
                  </a:lnTo>
                  <a:lnTo>
                    <a:pt x="116" y="72"/>
                  </a:lnTo>
                  <a:lnTo>
                    <a:pt x="90" y="42"/>
                  </a:lnTo>
                  <a:lnTo>
                    <a:pt x="86" y="28"/>
                  </a:lnTo>
                  <a:lnTo>
                    <a:pt x="64" y="0"/>
                  </a:lnTo>
                  <a:lnTo>
                    <a:pt x="16" y="18"/>
                  </a:lnTo>
                  <a:lnTo>
                    <a:pt x="14" y="38"/>
                  </a:lnTo>
                  <a:lnTo>
                    <a:pt x="0" y="46"/>
                  </a:lnTo>
                  <a:lnTo>
                    <a:pt x="20" y="90"/>
                  </a:lnTo>
                  <a:lnTo>
                    <a:pt x="22" y="64"/>
                  </a:lnTo>
                  <a:lnTo>
                    <a:pt x="18" y="54"/>
                  </a:lnTo>
                  <a:lnTo>
                    <a:pt x="22" y="40"/>
                  </a:lnTo>
                  <a:lnTo>
                    <a:pt x="52" y="34"/>
                  </a:lnTo>
                  <a:lnTo>
                    <a:pt x="64" y="70"/>
                  </a:lnTo>
                  <a:lnTo>
                    <a:pt x="82" y="92"/>
                  </a:lnTo>
                  <a:lnTo>
                    <a:pt x="72" y="114"/>
                  </a:lnTo>
                  <a:lnTo>
                    <a:pt x="22" y="114"/>
                  </a:lnTo>
                  <a:lnTo>
                    <a:pt x="22" y="104"/>
                  </a:lnTo>
                  <a:lnTo>
                    <a:pt x="12" y="114"/>
                  </a:lnTo>
                  <a:lnTo>
                    <a:pt x="8" y="144"/>
                  </a:lnTo>
                  <a:lnTo>
                    <a:pt x="18" y="164"/>
                  </a:lnTo>
                  <a:lnTo>
                    <a:pt x="22" y="146"/>
                  </a:lnTo>
                  <a:lnTo>
                    <a:pt x="38" y="150"/>
                  </a:lnTo>
                  <a:lnTo>
                    <a:pt x="48" y="150"/>
                  </a:lnTo>
                  <a:lnTo>
                    <a:pt x="48" y="166"/>
                  </a:lnTo>
                  <a:lnTo>
                    <a:pt x="54" y="174"/>
                  </a:lnTo>
                  <a:lnTo>
                    <a:pt x="46" y="180"/>
                  </a:lnTo>
                  <a:lnTo>
                    <a:pt x="32" y="180"/>
                  </a:lnTo>
                  <a:lnTo>
                    <a:pt x="30" y="170"/>
                  </a:lnTo>
                  <a:lnTo>
                    <a:pt x="22" y="184"/>
                  </a:lnTo>
                  <a:lnTo>
                    <a:pt x="24" y="196"/>
                  </a:lnTo>
                  <a:lnTo>
                    <a:pt x="30" y="190"/>
                  </a:lnTo>
                  <a:lnTo>
                    <a:pt x="40" y="192"/>
                  </a:lnTo>
                  <a:lnTo>
                    <a:pt x="46" y="204"/>
                  </a:lnTo>
                  <a:lnTo>
                    <a:pt x="56" y="21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1" name="Uganda">
              <a:extLst>
                <a:ext uri="{FF2B5EF4-FFF2-40B4-BE49-F238E27FC236}">
                  <a16:creationId xmlns="" xmlns:a16="http://schemas.microsoft.com/office/drawing/2014/main" id="{D363614C-A6A6-445C-9B0C-0EF75E0E35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4418" y="4430924"/>
              <a:ext cx="167898" cy="176991"/>
            </a:xfrm>
            <a:custGeom>
              <a:avLst/>
              <a:gdLst/>
              <a:ahLst/>
              <a:cxnLst>
                <a:cxn ang="0">
                  <a:pos x="24" y="216"/>
                </a:cxn>
                <a:cxn ang="0">
                  <a:pos x="12" y="212"/>
                </a:cxn>
                <a:cxn ang="0">
                  <a:pos x="0" y="194"/>
                </a:cxn>
                <a:cxn ang="0">
                  <a:pos x="8" y="168"/>
                </a:cxn>
                <a:cxn ang="0">
                  <a:pos x="10" y="136"/>
                </a:cxn>
                <a:cxn ang="0">
                  <a:pos x="36" y="108"/>
                </a:cxn>
                <a:cxn ang="0">
                  <a:pos x="58" y="74"/>
                </a:cxn>
                <a:cxn ang="0">
                  <a:pos x="40" y="72"/>
                </a:cxn>
                <a:cxn ang="0">
                  <a:pos x="48" y="60"/>
                </a:cxn>
                <a:cxn ang="0">
                  <a:pos x="48" y="44"/>
                </a:cxn>
                <a:cxn ang="0">
                  <a:pos x="52" y="28"/>
                </a:cxn>
                <a:cxn ang="0">
                  <a:pos x="64" y="12"/>
                </a:cxn>
                <a:cxn ang="0">
                  <a:pos x="80" y="10"/>
                </a:cxn>
                <a:cxn ang="0">
                  <a:pos x="94" y="0"/>
                </a:cxn>
                <a:cxn ang="0">
                  <a:pos x="106" y="16"/>
                </a:cxn>
                <a:cxn ang="0">
                  <a:pos x="160" y="20"/>
                </a:cxn>
                <a:cxn ang="0">
                  <a:pos x="174" y="6"/>
                </a:cxn>
                <a:cxn ang="0">
                  <a:pos x="186" y="18"/>
                </a:cxn>
                <a:cxn ang="0">
                  <a:pos x="186" y="38"/>
                </a:cxn>
                <a:cxn ang="0">
                  <a:pos x="204" y="46"/>
                </a:cxn>
                <a:cxn ang="0">
                  <a:pos x="208" y="70"/>
                </a:cxn>
                <a:cxn ang="0">
                  <a:pos x="200" y="88"/>
                </a:cxn>
                <a:cxn ang="0">
                  <a:pos x="194" y="108"/>
                </a:cxn>
                <a:cxn ang="0">
                  <a:pos x="180" y="118"/>
                </a:cxn>
                <a:cxn ang="0">
                  <a:pos x="170" y="140"/>
                </a:cxn>
                <a:cxn ang="0">
                  <a:pos x="166" y="156"/>
                </a:cxn>
                <a:cxn ang="0">
                  <a:pos x="158" y="170"/>
                </a:cxn>
                <a:cxn ang="0">
                  <a:pos x="160" y="202"/>
                </a:cxn>
                <a:cxn ang="0">
                  <a:pos x="44" y="204"/>
                </a:cxn>
                <a:cxn ang="0">
                  <a:pos x="34" y="208"/>
                </a:cxn>
                <a:cxn ang="0">
                  <a:pos x="24" y="216"/>
                </a:cxn>
              </a:cxnLst>
              <a:rect l="0" t="0" r="r" b="b"/>
              <a:pathLst>
                <a:path w="208" h="216">
                  <a:moveTo>
                    <a:pt x="24" y="216"/>
                  </a:moveTo>
                  <a:lnTo>
                    <a:pt x="12" y="212"/>
                  </a:lnTo>
                  <a:lnTo>
                    <a:pt x="0" y="194"/>
                  </a:lnTo>
                  <a:lnTo>
                    <a:pt x="8" y="168"/>
                  </a:lnTo>
                  <a:lnTo>
                    <a:pt x="10" y="136"/>
                  </a:lnTo>
                  <a:lnTo>
                    <a:pt x="36" y="108"/>
                  </a:lnTo>
                  <a:lnTo>
                    <a:pt x="58" y="74"/>
                  </a:lnTo>
                  <a:lnTo>
                    <a:pt x="40" y="72"/>
                  </a:lnTo>
                  <a:lnTo>
                    <a:pt x="48" y="60"/>
                  </a:lnTo>
                  <a:lnTo>
                    <a:pt x="48" y="44"/>
                  </a:lnTo>
                  <a:lnTo>
                    <a:pt x="52" y="28"/>
                  </a:lnTo>
                  <a:lnTo>
                    <a:pt x="64" y="12"/>
                  </a:lnTo>
                  <a:lnTo>
                    <a:pt x="80" y="10"/>
                  </a:lnTo>
                  <a:lnTo>
                    <a:pt x="94" y="0"/>
                  </a:lnTo>
                  <a:lnTo>
                    <a:pt x="106" y="16"/>
                  </a:lnTo>
                  <a:lnTo>
                    <a:pt x="160" y="20"/>
                  </a:lnTo>
                  <a:lnTo>
                    <a:pt x="174" y="6"/>
                  </a:lnTo>
                  <a:lnTo>
                    <a:pt x="186" y="18"/>
                  </a:lnTo>
                  <a:lnTo>
                    <a:pt x="186" y="38"/>
                  </a:lnTo>
                  <a:lnTo>
                    <a:pt x="204" y="46"/>
                  </a:lnTo>
                  <a:lnTo>
                    <a:pt x="208" y="70"/>
                  </a:lnTo>
                  <a:lnTo>
                    <a:pt x="200" y="88"/>
                  </a:lnTo>
                  <a:lnTo>
                    <a:pt x="194" y="108"/>
                  </a:lnTo>
                  <a:lnTo>
                    <a:pt x="180" y="118"/>
                  </a:lnTo>
                  <a:lnTo>
                    <a:pt x="170" y="140"/>
                  </a:lnTo>
                  <a:lnTo>
                    <a:pt x="166" y="156"/>
                  </a:lnTo>
                  <a:lnTo>
                    <a:pt x="158" y="170"/>
                  </a:lnTo>
                  <a:lnTo>
                    <a:pt x="160" y="202"/>
                  </a:lnTo>
                  <a:lnTo>
                    <a:pt x="44" y="204"/>
                  </a:lnTo>
                  <a:lnTo>
                    <a:pt x="34" y="208"/>
                  </a:lnTo>
                  <a:lnTo>
                    <a:pt x="24" y="2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2" name="Ukraine">
              <a:extLst>
                <a:ext uri="{FF2B5EF4-FFF2-40B4-BE49-F238E27FC236}">
                  <a16:creationId xmlns="" xmlns:a16="http://schemas.microsoft.com/office/drawing/2014/main" id="{00114ADE-AADA-43B1-B7FB-FAA140B8B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6488189" y="2582359"/>
              <a:ext cx="564216" cy="399212"/>
            </a:xfrm>
            <a:custGeom>
              <a:avLst/>
              <a:gdLst/>
              <a:ahLst/>
              <a:cxnLst>
                <a:cxn ang="0">
                  <a:pos x="520" y="434"/>
                </a:cxn>
                <a:cxn ang="0">
                  <a:pos x="552" y="436"/>
                </a:cxn>
                <a:cxn ang="0">
                  <a:pos x="546" y="456"/>
                </a:cxn>
                <a:cxn ang="0">
                  <a:pos x="520" y="452"/>
                </a:cxn>
                <a:cxn ang="0">
                  <a:pos x="490" y="464"/>
                </a:cxn>
                <a:cxn ang="0">
                  <a:pos x="448" y="488"/>
                </a:cxn>
                <a:cxn ang="0">
                  <a:pos x="424" y="482"/>
                </a:cxn>
                <a:cxn ang="0">
                  <a:pos x="432" y="444"/>
                </a:cxn>
                <a:cxn ang="0">
                  <a:pos x="396" y="428"/>
                </a:cxn>
                <a:cxn ang="0">
                  <a:pos x="388" y="392"/>
                </a:cxn>
                <a:cxn ang="0">
                  <a:pos x="384" y="368"/>
                </a:cxn>
                <a:cxn ang="0">
                  <a:pos x="334" y="370"/>
                </a:cxn>
                <a:cxn ang="0">
                  <a:pos x="282" y="430"/>
                </a:cxn>
                <a:cxn ang="0">
                  <a:pos x="270" y="440"/>
                </a:cxn>
                <a:cxn ang="0">
                  <a:pos x="228" y="444"/>
                </a:cxn>
                <a:cxn ang="0">
                  <a:pos x="242" y="418"/>
                </a:cxn>
                <a:cxn ang="0">
                  <a:pos x="262" y="370"/>
                </a:cxn>
                <a:cxn ang="0">
                  <a:pos x="308" y="372"/>
                </a:cxn>
                <a:cxn ang="0">
                  <a:pos x="292" y="326"/>
                </a:cxn>
                <a:cxn ang="0">
                  <a:pos x="272" y="286"/>
                </a:cxn>
                <a:cxn ang="0">
                  <a:pos x="242" y="270"/>
                </a:cxn>
                <a:cxn ang="0">
                  <a:pos x="206" y="268"/>
                </a:cxn>
                <a:cxn ang="0">
                  <a:pos x="160" y="254"/>
                </a:cxn>
                <a:cxn ang="0">
                  <a:pos x="144" y="278"/>
                </a:cxn>
                <a:cxn ang="0">
                  <a:pos x="92" y="286"/>
                </a:cxn>
                <a:cxn ang="0">
                  <a:pos x="38" y="276"/>
                </a:cxn>
                <a:cxn ang="0">
                  <a:pos x="10" y="272"/>
                </a:cxn>
                <a:cxn ang="0">
                  <a:pos x="4" y="238"/>
                </a:cxn>
                <a:cxn ang="0">
                  <a:pos x="28" y="182"/>
                </a:cxn>
                <a:cxn ang="0">
                  <a:pos x="78" y="134"/>
                </a:cxn>
                <a:cxn ang="0">
                  <a:pos x="54" y="72"/>
                </a:cxn>
                <a:cxn ang="0">
                  <a:pos x="74" y="56"/>
                </a:cxn>
                <a:cxn ang="0">
                  <a:pos x="134" y="44"/>
                </a:cxn>
                <a:cxn ang="0">
                  <a:pos x="160" y="46"/>
                </a:cxn>
                <a:cxn ang="0">
                  <a:pos x="186" y="56"/>
                </a:cxn>
                <a:cxn ang="0">
                  <a:pos x="220" y="70"/>
                </a:cxn>
                <a:cxn ang="0">
                  <a:pos x="254" y="68"/>
                </a:cxn>
                <a:cxn ang="0">
                  <a:pos x="276" y="64"/>
                </a:cxn>
                <a:cxn ang="0">
                  <a:pos x="304" y="78"/>
                </a:cxn>
                <a:cxn ang="0">
                  <a:pos x="324" y="54"/>
                </a:cxn>
                <a:cxn ang="0">
                  <a:pos x="368" y="20"/>
                </a:cxn>
                <a:cxn ang="0">
                  <a:pos x="440" y="0"/>
                </a:cxn>
                <a:cxn ang="0">
                  <a:pos x="476" y="56"/>
                </a:cxn>
                <a:cxn ang="0">
                  <a:pos x="474" y="86"/>
                </a:cxn>
                <a:cxn ang="0">
                  <a:pos x="520" y="98"/>
                </a:cxn>
                <a:cxn ang="0">
                  <a:pos x="508" y="130"/>
                </a:cxn>
                <a:cxn ang="0">
                  <a:pos x="536" y="142"/>
                </a:cxn>
                <a:cxn ang="0">
                  <a:pos x="594" y="134"/>
                </a:cxn>
                <a:cxn ang="0">
                  <a:pos x="626" y="160"/>
                </a:cxn>
                <a:cxn ang="0">
                  <a:pos x="698" y="190"/>
                </a:cxn>
                <a:cxn ang="0">
                  <a:pos x="666" y="224"/>
                </a:cxn>
                <a:cxn ang="0">
                  <a:pos x="688" y="262"/>
                </a:cxn>
                <a:cxn ang="0">
                  <a:pos x="652" y="292"/>
                </a:cxn>
                <a:cxn ang="0">
                  <a:pos x="620" y="328"/>
                </a:cxn>
                <a:cxn ang="0">
                  <a:pos x="594" y="340"/>
                </a:cxn>
                <a:cxn ang="0">
                  <a:pos x="568" y="344"/>
                </a:cxn>
                <a:cxn ang="0">
                  <a:pos x="544" y="352"/>
                </a:cxn>
                <a:cxn ang="0">
                  <a:pos x="516" y="362"/>
                </a:cxn>
                <a:cxn ang="0">
                  <a:pos x="488" y="370"/>
                </a:cxn>
                <a:cxn ang="0">
                  <a:pos x="490" y="414"/>
                </a:cxn>
              </a:cxnLst>
              <a:rect l="0" t="0" r="r" b="b"/>
              <a:pathLst>
                <a:path w="698" h="488">
                  <a:moveTo>
                    <a:pt x="508" y="438"/>
                  </a:moveTo>
                  <a:lnTo>
                    <a:pt x="520" y="434"/>
                  </a:lnTo>
                  <a:lnTo>
                    <a:pt x="546" y="432"/>
                  </a:lnTo>
                  <a:lnTo>
                    <a:pt x="552" y="436"/>
                  </a:lnTo>
                  <a:lnTo>
                    <a:pt x="548" y="444"/>
                  </a:lnTo>
                  <a:lnTo>
                    <a:pt x="546" y="456"/>
                  </a:lnTo>
                  <a:lnTo>
                    <a:pt x="530" y="458"/>
                  </a:lnTo>
                  <a:lnTo>
                    <a:pt x="520" y="452"/>
                  </a:lnTo>
                  <a:lnTo>
                    <a:pt x="508" y="448"/>
                  </a:lnTo>
                  <a:lnTo>
                    <a:pt x="490" y="464"/>
                  </a:lnTo>
                  <a:lnTo>
                    <a:pt x="474" y="468"/>
                  </a:lnTo>
                  <a:lnTo>
                    <a:pt x="448" y="488"/>
                  </a:lnTo>
                  <a:lnTo>
                    <a:pt x="438" y="482"/>
                  </a:lnTo>
                  <a:lnTo>
                    <a:pt x="424" y="482"/>
                  </a:lnTo>
                  <a:lnTo>
                    <a:pt x="434" y="458"/>
                  </a:lnTo>
                  <a:lnTo>
                    <a:pt x="432" y="444"/>
                  </a:lnTo>
                  <a:lnTo>
                    <a:pt x="392" y="436"/>
                  </a:lnTo>
                  <a:lnTo>
                    <a:pt x="396" y="428"/>
                  </a:lnTo>
                  <a:lnTo>
                    <a:pt x="430" y="404"/>
                  </a:lnTo>
                  <a:lnTo>
                    <a:pt x="388" y="392"/>
                  </a:lnTo>
                  <a:lnTo>
                    <a:pt x="374" y="384"/>
                  </a:lnTo>
                  <a:lnTo>
                    <a:pt x="384" y="368"/>
                  </a:lnTo>
                  <a:lnTo>
                    <a:pt x="366" y="360"/>
                  </a:lnTo>
                  <a:lnTo>
                    <a:pt x="334" y="370"/>
                  </a:lnTo>
                  <a:lnTo>
                    <a:pt x="312" y="392"/>
                  </a:lnTo>
                  <a:lnTo>
                    <a:pt x="282" y="430"/>
                  </a:lnTo>
                  <a:lnTo>
                    <a:pt x="280" y="448"/>
                  </a:lnTo>
                  <a:lnTo>
                    <a:pt x="270" y="440"/>
                  </a:lnTo>
                  <a:lnTo>
                    <a:pt x="250" y="444"/>
                  </a:lnTo>
                  <a:lnTo>
                    <a:pt x="228" y="444"/>
                  </a:lnTo>
                  <a:lnTo>
                    <a:pt x="224" y="428"/>
                  </a:lnTo>
                  <a:lnTo>
                    <a:pt x="242" y="418"/>
                  </a:lnTo>
                  <a:lnTo>
                    <a:pt x="254" y="396"/>
                  </a:lnTo>
                  <a:lnTo>
                    <a:pt x="262" y="370"/>
                  </a:lnTo>
                  <a:lnTo>
                    <a:pt x="284" y="376"/>
                  </a:lnTo>
                  <a:lnTo>
                    <a:pt x="308" y="372"/>
                  </a:lnTo>
                  <a:lnTo>
                    <a:pt x="298" y="350"/>
                  </a:lnTo>
                  <a:lnTo>
                    <a:pt x="292" y="326"/>
                  </a:lnTo>
                  <a:lnTo>
                    <a:pt x="286" y="302"/>
                  </a:lnTo>
                  <a:lnTo>
                    <a:pt x="272" y="286"/>
                  </a:lnTo>
                  <a:lnTo>
                    <a:pt x="258" y="278"/>
                  </a:lnTo>
                  <a:lnTo>
                    <a:pt x="242" y="270"/>
                  </a:lnTo>
                  <a:lnTo>
                    <a:pt x="226" y="274"/>
                  </a:lnTo>
                  <a:lnTo>
                    <a:pt x="206" y="268"/>
                  </a:lnTo>
                  <a:lnTo>
                    <a:pt x="176" y="250"/>
                  </a:lnTo>
                  <a:lnTo>
                    <a:pt x="160" y="254"/>
                  </a:lnTo>
                  <a:lnTo>
                    <a:pt x="158" y="266"/>
                  </a:lnTo>
                  <a:lnTo>
                    <a:pt x="144" y="278"/>
                  </a:lnTo>
                  <a:lnTo>
                    <a:pt x="110" y="292"/>
                  </a:lnTo>
                  <a:lnTo>
                    <a:pt x="92" y="286"/>
                  </a:lnTo>
                  <a:lnTo>
                    <a:pt x="76" y="290"/>
                  </a:lnTo>
                  <a:lnTo>
                    <a:pt x="38" y="276"/>
                  </a:lnTo>
                  <a:lnTo>
                    <a:pt x="24" y="282"/>
                  </a:lnTo>
                  <a:lnTo>
                    <a:pt x="10" y="272"/>
                  </a:lnTo>
                  <a:lnTo>
                    <a:pt x="0" y="250"/>
                  </a:lnTo>
                  <a:lnTo>
                    <a:pt x="4" y="238"/>
                  </a:lnTo>
                  <a:lnTo>
                    <a:pt x="10" y="220"/>
                  </a:lnTo>
                  <a:lnTo>
                    <a:pt x="28" y="182"/>
                  </a:lnTo>
                  <a:lnTo>
                    <a:pt x="52" y="154"/>
                  </a:lnTo>
                  <a:lnTo>
                    <a:pt x="78" y="134"/>
                  </a:lnTo>
                  <a:lnTo>
                    <a:pt x="72" y="110"/>
                  </a:lnTo>
                  <a:lnTo>
                    <a:pt x="54" y="72"/>
                  </a:lnTo>
                  <a:lnTo>
                    <a:pt x="56" y="56"/>
                  </a:lnTo>
                  <a:lnTo>
                    <a:pt x="74" y="56"/>
                  </a:lnTo>
                  <a:lnTo>
                    <a:pt x="90" y="48"/>
                  </a:lnTo>
                  <a:lnTo>
                    <a:pt x="134" y="44"/>
                  </a:lnTo>
                  <a:lnTo>
                    <a:pt x="146" y="46"/>
                  </a:lnTo>
                  <a:lnTo>
                    <a:pt x="160" y="46"/>
                  </a:lnTo>
                  <a:lnTo>
                    <a:pt x="172" y="56"/>
                  </a:lnTo>
                  <a:lnTo>
                    <a:pt x="186" y="56"/>
                  </a:lnTo>
                  <a:lnTo>
                    <a:pt x="198" y="54"/>
                  </a:lnTo>
                  <a:lnTo>
                    <a:pt x="220" y="70"/>
                  </a:lnTo>
                  <a:lnTo>
                    <a:pt x="236" y="58"/>
                  </a:lnTo>
                  <a:lnTo>
                    <a:pt x="254" y="68"/>
                  </a:lnTo>
                  <a:lnTo>
                    <a:pt x="264" y="60"/>
                  </a:lnTo>
                  <a:lnTo>
                    <a:pt x="276" y="64"/>
                  </a:lnTo>
                  <a:lnTo>
                    <a:pt x="280" y="82"/>
                  </a:lnTo>
                  <a:lnTo>
                    <a:pt x="304" y="78"/>
                  </a:lnTo>
                  <a:lnTo>
                    <a:pt x="320" y="80"/>
                  </a:lnTo>
                  <a:lnTo>
                    <a:pt x="324" y="54"/>
                  </a:lnTo>
                  <a:lnTo>
                    <a:pt x="338" y="28"/>
                  </a:lnTo>
                  <a:lnTo>
                    <a:pt x="368" y="20"/>
                  </a:lnTo>
                  <a:lnTo>
                    <a:pt x="414" y="20"/>
                  </a:lnTo>
                  <a:lnTo>
                    <a:pt x="440" y="0"/>
                  </a:lnTo>
                  <a:lnTo>
                    <a:pt x="458" y="10"/>
                  </a:lnTo>
                  <a:lnTo>
                    <a:pt x="476" y="56"/>
                  </a:lnTo>
                  <a:lnTo>
                    <a:pt x="464" y="58"/>
                  </a:lnTo>
                  <a:lnTo>
                    <a:pt x="474" y="86"/>
                  </a:lnTo>
                  <a:lnTo>
                    <a:pt x="506" y="84"/>
                  </a:lnTo>
                  <a:lnTo>
                    <a:pt x="520" y="98"/>
                  </a:lnTo>
                  <a:lnTo>
                    <a:pt x="516" y="124"/>
                  </a:lnTo>
                  <a:lnTo>
                    <a:pt x="508" y="130"/>
                  </a:lnTo>
                  <a:lnTo>
                    <a:pt x="518" y="150"/>
                  </a:lnTo>
                  <a:lnTo>
                    <a:pt x="536" y="142"/>
                  </a:lnTo>
                  <a:lnTo>
                    <a:pt x="560" y="154"/>
                  </a:lnTo>
                  <a:lnTo>
                    <a:pt x="594" y="134"/>
                  </a:lnTo>
                  <a:lnTo>
                    <a:pt x="598" y="158"/>
                  </a:lnTo>
                  <a:lnTo>
                    <a:pt x="626" y="160"/>
                  </a:lnTo>
                  <a:lnTo>
                    <a:pt x="676" y="190"/>
                  </a:lnTo>
                  <a:lnTo>
                    <a:pt x="698" y="190"/>
                  </a:lnTo>
                  <a:lnTo>
                    <a:pt x="694" y="216"/>
                  </a:lnTo>
                  <a:lnTo>
                    <a:pt x="666" y="224"/>
                  </a:lnTo>
                  <a:lnTo>
                    <a:pt x="666" y="236"/>
                  </a:lnTo>
                  <a:lnTo>
                    <a:pt x="688" y="262"/>
                  </a:lnTo>
                  <a:lnTo>
                    <a:pt x="674" y="288"/>
                  </a:lnTo>
                  <a:lnTo>
                    <a:pt x="652" y="292"/>
                  </a:lnTo>
                  <a:lnTo>
                    <a:pt x="622" y="308"/>
                  </a:lnTo>
                  <a:lnTo>
                    <a:pt x="620" y="328"/>
                  </a:lnTo>
                  <a:lnTo>
                    <a:pt x="614" y="342"/>
                  </a:lnTo>
                  <a:lnTo>
                    <a:pt x="594" y="340"/>
                  </a:lnTo>
                  <a:lnTo>
                    <a:pt x="576" y="350"/>
                  </a:lnTo>
                  <a:lnTo>
                    <a:pt x="568" y="344"/>
                  </a:lnTo>
                  <a:lnTo>
                    <a:pt x="554" y="358"/>
                  </a:lnTo>
                  <a:lnTo>
                    <a:pt x="544" y="352"/>
                  </a:lnTo>
                  <a:lnTo>
                    <a:pt x="526" y="368"/>
                  </a:lnTo>
                  <a:lnTo>
                    <a:pt x="516" y="362"/>
                  </a:lnTo>
                  <a:lnTo>
                    <a:pt x="500" y="380"/>
                  </a:lnTo>
                  <a:lnTo>
                    <a:pt x="488" y="370"/>
                  </a:lnTo>
                  <a:lnTo>
                    <a:pt x="480" y="386"/>
                  </a:lnTo>
                  <a:lnTo>
                    <a:pt x="490" y="414"/>
                  </a:lnTo>
                  <a:lnTo>
                    <a:pt x="508" y="43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3" name="United Arab Emirates">
              <a:extLst>
                <a:ext uri="{FF2B5EF4-FFF2-40B4-BE49-F238E27FC236}">
                  <a16:creationId xmlns="" xmlns:a16="http://schemas.microsoft.com/office/drawing/2014/main" id="{464B41D3-0825-4ED0-8964-3A53C6A2E7F1}"/>
                </a:ext>
              </a:extLst>
            </p:cNvPr>
            <p:cNvSpPr>
              <a:spLocks/>
            </p:cNvSpPr>
            <p:nvPr/>
          </p:nvSpPr>
          <p:spPr bwMode="gray">
            <a:xfrm>
              <a:off x="7374536" y="3707231"/>
              <a:ext cx="156183" cy="123894"/>
            </a:xfrm>
            <a:custGeom>
              <a:avLst/>
              <a:gdLst/>
              <a:ahLst/>
              <a:cxnLst>
                <a:cxn ang="0">
                  <a:pos x="182" y="16"/>
                </a:cxn>
                <a:cxn ang="0">
                  <a:pos x="192" y="0"/>
                </a:cxn>
                <a:cxn ang="0">
                  <a:pos x="194" y="22"/>
                </a:cxn>
                <a:cxn ang="0">
                  <a:pos x="186" y="52"/>
                </a:cxn>
                <a:cxn ang="0">
                  <a:pos x="180" y="64"/>
                </a:cxn>
                <a:cxn ang="0">
                  <a:pos x="172" y="112"/>
                </a:cxn>
                <a:cxn ang="0">
                  <a:pos x="164" y="118"/>
                </a:cxn>
                <a:cxn ang="0">
                  <a:pos x="160" y="150"/>
                </a:cxn>
                <a:cxn ang="0">
                  <a:pos x="20" y="122"/>
                </a:cxn>
                <a:cxn ang="0">
                  <a:pos x="20" y="104"/>
                </a:cxn>
                <a:cxn ang="0">
                  <a:pos x="10" y="76"/>
                </a:cxn>
                <a:cxn ang="0">
                  <a:pos x="2" y="66"/>
                </a:cxn>
                <a:cxn ang="0">
                  <a:pos x="0" y="52"/>
                </a:cxn>
                <a:cxn ang="0">
                  <a:pos x="6" y="38"/>
                </a:cxn>
                <a:cxn ang="0">
                  <a:pos x="22" y="46"/>
                </a:cxn>
                <a:cxn ang="0">
                  <a:pos x="26" y="60"/>
                </a:cxn>
                <a:cxn ang="0">
                  <a:pos x="32" y="56"/>
                </a:cxn>
                <a:cxn ang="0">
                  <a:pos x="42" y="58"/>
                </a:cxn>
                <a:cxn ang="0">
                  <a:pos x="56" y="72"/>
                </a:cxn>
                <a:cxn ang="0">
                  <a:pos x="68" y="62"/>
                </a:cxn>
                <a:cxn ang="0">
                  <a:pos x="78" y="68"/>
                </a:cxn>
                <a:cxn ang="0">
                  <a:pos x="108" y="70"/>
                </a:cxn>
                <a:cxn ang="0">
                  <a:pos x="110" y="76"/>
                </a:cxn>
                <a:cxn ang="0">
                  <a:pos x="132" y="74"/>
                </a:cxn>
                <a:cxn ang="0">
                  <a:pos x="160" y="38"/>
                </a:cxn>
                <a:cxn ang="0">
                  <a:pos x="182" y="16"/>
                </a:cxn>
              </a:cxnLst>
              <a:rect l="0" t="0" r="r" b="b"/>
              <a:pathLst>
                <a:path w="194" h="150">
                  <a:moveTo>
                    <a:pt x="182" y="16"/>
                  </a:moveTo>
                  <a:lnTo>
                    <a:pt x="192" y="0"/>
                  </a:lnTo>
                  <a:lnTo>
                    <a:pt x="194" y="22"/>
                  </a:lnTo>
                  <a:lnTo>
                    <a:pt x="186" y="52"/>
                  </a:lnTo>
                  <a:lnTo>
                    <a:pt x="180" y="64"/>
                  </a:lnTo>
                  <a:lnTo>
                    <a:pt x="172" y="112"/>
                  </a:lnTo>
                  <a:lnTo>
                    <a:pt x="164" y="118"/>
                  </a:lnTo>
                  <a:lnTo>
                    <a:pt x="160" y="150"/>
                  </a:lnTo>
                  <a:lnTo>
                    <a:pt x="20" y="122"/>
                  </a:lnTo>
                  <a:lnTo>
                    <a:pt x="20" y="104"/>
                  </a:lnTo>
                  <a:lnTo>
                    <a:pt x="10" y="76"/>
                  </a:lnTo>
                  <a:lnTo>
                    <a:pt x="2" y="66"/>
                  </a:lnTo>
                  <a:lnTo>
                    <a:pt x="0" y="52"/>
                  </a:lnTo>
                  <a:lnTo>
                    <a:pt x="6" y="38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2" y="56"/>
                  </a:lnTo>
                  <a:lnTo>
                    <a:pt x="42" y="58"/>
                  </a:lnTo>
                  <a:lnTo>
                    <a:pt x="56" y="72"/>
                  </a:lnTo>
                  <a:lnTo>
                    <a:pt x="68" y="62"/>
                  </a:lnTo>
                  <a:lnTo>
                    <a:pt x="78" y="68"/>
                  </a:lnTo>
                  <a:lnTo>
                    <a:pt x="108" y="70"/>
                  </a:lnTo>
                  <a:lnTo>
                    <a:pt x="110" y="76"/>
                  </a:lnTo>
                  <a:lnTo>
                    <a:pt x="132" y="74"/>
                  </a:lnTo>
                  <a:lnTo>
                    <a:pt x="160" y="38"/>
                  </a:lnTo>
                  <a:lnTo>
                    <a:pt x="182" y="1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4" name="United Kingdom">
              <a:extLst>
                <a:ext uri="{FF2B5EF4-FFF2-40B4-BE49-F238E27FC236}">
                  <a16:creationId xmlns="" xmlns:a16="http://schemas.microsoft.com/office/drawing/2014/main" id="{CE18A2E0-E032-4435-B455-34E9355D19C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51083" y="2240176"/>
              <a:ext cx="314323" cy="477875"/>
            </a:xfrm>
            <a:custGeom>
              <a:avLst/>
              <a:gdLst/>
              <a:ahLst/>
              <a:cxnLst>
                <a:cxn ang="0">
                  <a:pos x="224" y="80"/>
                </a:cxn>
                <a:cxn ang="0">
                  <a:pos x="244" y="110"/>
                </a:cxn>
                <a:cxn ang="0">
                  <a:pos x="204" y="166"/>
                </a:cxn>
                <a:cxn ang="0">
                  <a:pos x="224" y="198"/>
                </a:cxn>
                <a:cxn ang="0">
                  <a:pos x="260" y="266"/>
                </a:cxn>
                <a:cxn ang="0">
                  <a:pos x="294" y="300"/>
                </a:cxn>
                <a:cxn ang="0">
                  <a:pos x="324" y="358"/>
                </a:cxn>
                <a:cxn ang="0">
                  <a:pos x="320" y="402"/>
                </a:cxn>
                <a:cxn ang="0">
                  <a:pos x="356" y="400"/>
                </a:cxn>
                <a:cxn ang="0">
                  <a:pos x="388" y="434"/>
                </a:cxn>
                <a:cxn ang="0">
                  <a:pos x="356" y="470"/>
                </a:cxn>
                <a:cxn ang="0">
                  <a:pos x="374" y="490"/>
                </a:cxn>
                <a:cxn ang="0">
                  <a:pos x="346" y="524"/>
                </a:cxn>
                <a:cxn ang="0">
                  <a:pos x="294" y="538"/>
                </a:cxn>
                <a:cxn ang="0">
                  <a:pos x="246" y="548"/>
                </a:cxn>
                <a:cxn ang="0">
                  <a:pos x="188" y="544"/>
                </a:cxn>
                <a:cxn ang="0">
                  <a:pos x="154" y="560"/>
                </a:cxn>
                <a:cxn ang="0">
                  <a:pos x="110" y="580"/>
                </a:cxn>
                <a:cxn ang="0">
                  <a:pos x="130" y="550"/>
                </a:cxn>
                <a:cxn ang="0">
                  <a:pos x="160" y="510"/>
                </a:cxn>
                <a:cxn ang="0">
                  <a:pos x="158" y="474"/>
                </a:cxn>
                <a:cxn ang="0">
                  <a:pos x="118" y="464"/>
                </a:cxn>
                <a:cxn ang="0">
                  <a:pos x="174" y="434"/>
                </a:cxn>
                <a:cxn ang="0">
                  <a:pos x="144" y="400"/>
                </a:cxn>
                <a:cxn ang="0">
                  <a:pos x="198" y="374"/>
                </a:cxn>
                <a:cxn ang="0">
                  <a:pos x="188" y="308"/>
                </a:cxn>
                <a:cxn ang="0">
                  <a:pos x="174" y="278"/>
                </a:cxn>
                <a:cxn ang="0">
                  <a:pos x="142" y="284"/>
                </a:cxn>
                <a:cxn ang="0">
                  <a:pos x="140" y="238"/>
                </a:cxn>
                <a:cxn ang="0">
                  <a:pos x="126" y="210"/>
                </a:cxn>
                <a:cxn ang="0">
                  <a:pos x="104" y="220"/>
                </a:cxn>
                <a:cxn ang="0">
                  <a:pos x="92" y="208"/>
                </a:cxn>
                <a:cxn ang="0">
                  <a:pos x="122" y="144"/>
                </a:cxn>
                <a:cxn ang="0">
                  <a:pos x="92" y="122"/>
                </a:cxn>
                <a:cxn ang="0">
                  <a:pos x="88" y="64"/>
                </a:cxn>
                <a:cxn ang="0">
                  <a:pos x="116" y="30"/>
                </a:cxn>
                <a:cxn ang="0">
                  <a:pos x="148" y="2"/>
                </a:cxn>
                <a:cxn ang="0">
                  <a:pos x="194" y="20"/>
                </a:cxn>
                <a:cxn ang="0">
                  <a:pos x="170" y="58"/>
                </a:cxn>
                <a:cxn ang="0">
                  <a:pos x="36" y="252"/>
                </a:cxn>
                <a:cxn ang="0">
                  <a:pos x="4" y="288"/>
                </a:cxn>
                <a:cxn ang="0">
                  <a:pos x="28" y="316"/>
                </a:cxn>
                <a:cxn ang="0">
                  <a:pos x="68" y="318"/>
                </a:cxn>
                <a:cxn ang="0">
                  <a:pos x="94" y="286"/>
                </a:cxn>
                <a:cxn ang="0">
                  <a:pos x="78" y="250"/>
                </a:cxn>
              </a:cxnLst>
              <a:rect l="0" t="0" r="r" b="b"/>
              <a:pathLst>
                <a:path w="388" h="586">
                  <a:moveTo>
                    <a:pt x="158" y="86"/>
                  </a:moveTo>
                  <a:lnTo>
                    <a:pt x="198" y="74"/>
                  </a:lnTo>
                  <a:lnTo>
                    <a:pt x="224" y="80"/>
                  </a:lnTo>
                  <a:lnTo>
                    <a:pt x="242" y="76"/>
                  </a:lnTo>
                  <a:lnTo>
                    <a:pt x="252" y="86"/>
                  </a:lnTo>
                  <a:lnTo>
                    <a:pt x="244" y="110"/>
                  </a:lnTo>
                  <a:lnTo>
                    <a:pt x="224" y="132"/>
                  </a:lnTo>
                  <a:lnTo>
                    <a:pt x="218" y="148"/>
                  </a:lnTo>
                  <a:lnTo>
                    <a:pt x="204" y="166"/>
                  </a:lnTo>
                  <a:lnTo>
                    <a:pt x="214" y="176"/>
                  </a:lnTo>
                  <a:lnTo>
                    <a:pt x="208" y="192"/>
                  </a:lnTo>
                  <a:lnTo>
                    <a:pt x="224" y="198"/>
                  </a:lnTo>
                  <a:lnTo>
                    <a:pt x="240" y="208"/>
                  </a:lnTo>
                  <a:lnTo>
                    <a:pt x="256" y="232"/>
                  </a:lnTo>
                  <a:lnTo>
                    <a:pt x="260" y="266"/>
                  </a:lnTo>
                  <a:lnTo>
                    <a:pt x="276" y="280"/>
                  </a:lnTo>
                  <a:lnTo>
                    <a:pt x="280" y="294"/>
                  </a:lnTo>
                  <a:lnTo>
                    <a:pt x="294" y="300"/>
                  </a:lnTo>
                  <a:lnTo>
                    <a:pt x="310" y="324"/>
                  </a:lnTo>
                  <a:lnTo>
                    <a:pt x="322" y="346"/>
                  </a:lnTo>
                  <a:lnTo>
                    <a:pt x="324" y="358"/>
                  </a:lnTo>
                  <a:lnTo>
                    <a:pt x="328" y="372"/>
                  </a:lnTo>
                  <a:lnTo>
                    <a:pt x="324" y="390"/>
                  </a:lnTo>
                  <a:lnTo>
                    <a:pt x="320" y="402"/>
                  </a:lnTo>
                  <a:lnTo>
                    <a:pt x="328" y="414"/>
                  </a:lnTo>
                  <a:lnTo>
                    <a:pt x="340" y="400"/>
                  </a:lnTo>
                  <a:lnTo>
                    <a:pt x="356" y="400"/>
                  </a:lnTo>
                  <a:lnTo>
                    <a:pt x="374" y="400"/>
                  </a:lnTo>
                  <a:lnTo>
                    <a:pt x="384" y="414"/>
                  </a:lnTo>
                  <a:lnTo>
                    <a:pt x="388" y="434"/>
                  </a:lnTo>
                  <a:lnTo>
                    <a:pt x="382" y="452"/>
                  </a:lnTo>
                  <a:lnTo>
                    <a:pt x="366" y="456"/>
                  </a:lnTo>
                  <a:lnTo>
                    <a:pt x="356" y="470"/>
                  </a:lnTo>
                  <a:lnTo>
                    <a:pt x="342" y="486"/>
                  </a:lnTo>
                  <a:lnTo>
                    <a:pt x="360" y="492"/>
                  </a:lnTo>
                  <a:lnTo>
                    <a:pt x="374" y="490"/>
                  </a:lnTo>
                  <a:lnTo>
                    <a:pt x="374" y="502"/>
                  </a:lnTo>
                  <a:lnTo>
                    <a:pt x="362" y="520"/>
                  </a:lnTo>
                  <a:lnTo>
                    <a:pt x="346" y="524"/>
                  </a:lnTo>
                  <a:lnTo>
                    <a:pt x="332" y="538"/>
                  </a:lnTo>
                  <a:lnTo>
                    <a:pt x="318" y="532"/>
                  </a:lnTo>
                  <a:lnTo>
                    <a:pt x="294" y="538"/>
                  </a:lnTo>
                  <a:lnTo>
                    <a:pt x="266" y="530"/>
                  </a:lnTo>
                  <a:lnTo>
                    <a:pt x="268" y="554"/>
                  </a:lnTo>
                  <a:lnTo>
                    <a:pt x="246" y="548"/>
                  </a:lnTo>
                  <a:lnTo>
                    <a:pt x="228" y="556"/>
                  </a:lnTo>
                  <a:lnTo>
                    <a:pt x="212" y="542"/>
                  </a:lnTo>
                  <a:lnTo>
                    <a:pt x="188" y="544"/>
                  </a:lnTo>
                  <a:lnTo>
                    <a:pt x="188" y="562"/>
                  </a:lnTo>
                  <a:lnTo>
                    <a:pt x="178" y="570"/>
                  </a:lnTo>
                  <a:lnTo>
                    <a:pt x="154" y="560"/>
                  </a:lnTo>
                  <a:lnTo>
                    <a:pt x="130" y="574"/>
                  </a:lnTo>
                  <a:lnTo>
                    <a:pt x="120" y="586"/>
                  </a:lnTo>
                  <a:lnTo>
                    <a:pt x="110" y="580"/>
                  </a:lnTo>
                  <a:lnTo>
                    <a:pt x="96" y="576"/>
                  </a:lnTo>
                  <a:lnTo>
                    <a:pt x="108" y="564"/>
                  </a:lnTo>
                  <a:lnTo>
                    <a:pt x="130" y="550"/>
                  </a:lnTo>
                  <a:lnTo>
                    <a:pt x="144" y="538"/>
                  </a:lnTo>
                  <a:lnTo>
                    <a:pt x="144" y="524"/>
                  </a:lnTo>
                  <a:lnTo>
                    <a:pt x="160" y="510"/>
                  </a:lnTo>
                  <a:lnTo>
                    <a:pt x="186" y="504"/>
                  </a:lnTo>
                  <a:lnTo>
                    <a:pt x="174" y="490"/>
                  </a:lnTo>
                  <a:lnTo>
                    <a:pt x="158" y="474"/>
                  </a:lnTo>
                  <a:lnTo>
                    <a:pt x="142" y="472"/>
                  </a:lnTo>
                  <a:lnTo>
                    <a:pt x="122" y="484"/>
                  </a:lnTo>
                  <a:lnTo>
                    <a:pt x="118" y="464"/>
                  </a:lnTo>
                  <a:lnTo>
                    <a:pt x="136" y="458"/>
                  </a:lnTo>
                  <a:lnTo>
                    <a:pt x="150" y="444"/>
                  </a:lnTo>
                  <a:lnTo>
                    <a:pt x="174" y="434"/>
                  </a:lnTo>
                  <a:lnTo>
                    <a:pt x="168" y="412"/>
                  </a:lnTo>
                  <a:lnTo>
                    <a:pt x="172" y="396"/>
                  </a:lnTo>
                  <a:lnTo>
                    <a:pt x="144" y="400"/>
                  </a:lnTo>
                  <a:lnTo>
                    <a:pt x="160" y="378"/>
                  </a:lnTo>
                  <a:lnTo>
                    <a:pt x="180" y="372"/>
                  </a:lnTo>
                  <a:lnTo>
                    <a:pt x="198" y="374"/>
                  </a:lnTo>
                  <a:lnTo>
                    <a:pt x="206" y="340"/>
                  </a:lnTo>
                  <a:lnTo>
                    <a:pt x="204" y="320"/>
                  </a:lnTo>
                  <a:lnTo>
                    <a:pt x="188" y="308"/>
                  </a:lnTo>
                  <a:lnTo>
                    <a:pt x="186" y="290"/>
                  </a:lnTo>
                  <a:lnTo>
                    <a:pt x="196" y="268"/>
                  </a:lnTo>
                  <a:lnTo>
                    <a:pt x="174" y="278"/>
                  </a:lnTo>
                  <a:lnTo>
                    <a:pt x="164" y="278"/>
                  </a:lnTo>
                  <a:lnTo>
                    <a:pt x="156" y="286"/>
                  </a:lnTo>
                  <a:lnTo>
                    <a:pt x="142" y="284"/>
                  </a:lnTo>
                  <a:lnTo>
                    <a:pt x="132" y="296"/>
                  </a:lnTo>
                  <a:lnTo>
                    <a:pt x="126" y="274"/>
                  </a:lnTo>
                  <a:lnTo>
                    <a:pt x="140" y="238"/>
                  </a:lnTo>
                  <a:lnTo>
                    <a:pt x="134" y="218"/>
                  </a:lnTo>
                  <a:lnTo>
                    <a:pt x="134" y="202"/>
                  </a:lnTo>
                  <a:lnTo>
                    <a:pt x="126" y="210"/>
                  </a:lnTo>
                  <a:lnTo>
                    <a:pt x="118" y="220"/>
                  </a:lnTo>
                  <a:lnTo>
                    <a:pt x="110" y="230"/>
                  </a:lnTo>
                  <a:lnTo>
                    <a:pt x="104" y="220"/>
                  </a:lnTo>
                  <a:lnTo>
                    <a:pt x="100" y="236"/>
                  </a:lnTo>
                  <a:lnTo>
                    <a:pt x="90" y="236"/>
                  </a:lnTo>
                  <a:lnTo>
                    <a:pt x="92" y="208"/>
                  </a:lnTo>
                  <a:lnTo>
                    <a:pt x="90" y="192"/>
                  </a:lnTo>
                  <a:lnTo>
                    <a:pt x="112" y="162"/>
                  </a:lnTo>
                  <a:lnTo>
                    <a:pt x="122" y="144"/>
                  </a:lnTo>
                  <a:lnTo>
                    <a:pt x="94" y="148"/>
                  </a:lnTo>
                  <a:lnTo>
                    <a:pt x="82" y="140"/>
                  </a:lnTo>
                  <a:lnTo>
                    <a:pt x="92" y="122"/>
                  </a:lnTo>
                  <a:lnTo>
                    <a:pt x="88" y="104"/>
                  </a:lnTo>
                  <a:lnTo>
                    <a:pt x="96" y="92"/>
                  </a:lnTo>
                  <a:lnTo>
                    <a:pt x="88" y="64"/>
                  </a:lnTo>
                  <a:lnTo>
                    <a:pt x="94" y="52"/>
                  </a:lnTo>
                  <a:lnTo>
                    <a:pt x="108" y="52"/>
                  </a:lnTo>
                  <a:lnTo>
                    <a:pt x="116" y="30"/>
                  </a:lnTo>
                  <a:lnTo>
                    <a:pt x="122" y="24"/>
                  </a:lnTo>
                  <a:lnTo>
                    <a:pt x="126" y="2"/>
                  </a:lnTo>
                  <a:lnTo>
                    <a:pt x="148" y="2"/>
                  </a:lnTo>
                  <a:lnTo>
                    <a:pt x="158" y="6"/>
                  </a:lnTo>
                  <a:lnTo>
                    <a:pt x="192" y="0"/>
                  </a:lnTo>
                  <a:lnTo>
                    <a:pt x="194" y="20"/>
                  </a:lnTo>
                  <a:lnTo>
                    <a:pt x="176" y="38"/>
                  </a:lnTo>
                  <a:lnTo>
                    <a:pt x="158" y="50"/>
                  </a:lnTo>
                  <a:lnTo>
                    <a:pt x="170" y="58"/>
                  </a:lnTo>
                  <a:lnTo>
                    <a:pt x="162" y="72"/>
                  </a:lnTo>
                  <a:lnTo>
                    <a:pt x="158" y="86"/>
                  </a:lnTo>
                  <a:close/>
                  <a:moveTo>
                    <a:pt x="36" y="252"/>
                  </a:moveTo>
                  <a:lnTo>
                    <a:pt x="22" y="264"/>
                  </a:lnTo>
                  <a:lnTo>
                    <a:pt x="16" y="278"/>
                  </a:lnTo>
                  <a:lnTo>
                    <a:pt x="4" y="288"/>
                  </a:lnTo>
                  <a:lnTo>
                    <a:pt x="0" y="304"/>
                  </a:lnTo>
                  <a:lnTo>
                    <a:pt x="2" y="318"/>
                  </a:lnTo>
                  <a:lnTo>
                    <a:pt x="28" y="316"/>
                  </a:lnTo>
                  <a:lnTo>
                    <a:pt x="40" y="304"/>
                  </a:lnTo>
                  <a:lnTo>
                    <a:pt x="54" y="316"/>
                  </a:lnTo>
                  <a:lnTo>
                    <a:pt x="68" y="318"/>
                  </a:lnTo>
                  <a:lnTo>
                    <a:pt x="82" y="314"/>
                  </a:lnTo>
                  <a:lnTo>
                    <a:pt x="94" y="296"/>
                  </a:lnTo>
                  <a:lnTo>
                    <a:pt x="94" y="286"/>
                  </a:lnTo>
                  <a:lnTo>
                    <a:pt x="84" y="280"/>
                  </a:lnTo>
                  <a:lnTo>
                    <a:pt x="84" y="268"/>
                  </a:lnTo>
                  <a:lnTo>
                    <a:pt x="78" y="250"/>
                  </a:lnTo>
                  <a:lnTo>
                    <a:pt x="62" y="250"/>
                  </a:lnTo>
                  <a:lnTo>
                    <a:pt x="36" y="25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5" name="United States">
              <a:extLst>
                <a:ext uri="{FF2B5EF4-FFF2-40B4-BE49-F238E27FC236}">
                  <a16:creationId xmlns="" xmlns:a16="http://schemas.microsoft.com/office/drawing/2014/main" id="{20D3CDA3-3383-442D-84D4-3E258BDFDB5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2946" y="1327694"/>
              <a:ext cx="3188112" cy="2619458"/>
            </a:xfrm>
            <a:custGeom>
              <a:avLst/>
              <a:gdLst/>
              <a:ahLst/>
              <a:cxnLst>
                <a:cxn ang="0">
                  <a:pos x="1893" y="935"/>
                </a:cxn>
                <a:cxn ang="0">
                  <a:pos x="1784" y="1022"/>
                </a:cxn>
                <a:cxn ang="0">
                  <a:pos x="1657" y="1093"/>
                </a:cxn>
                <a:cxn ang="0">
                  <a:pos x="1630" y="1037"/>
                </a:cxn>
                <a:cxn ang="0">
                  <a:pos x="1600" y="981"/>
                </a:cxn>
                <a:cxn ang="0">
                  <a:pos x="1581" y="1080"/>
                </a:cxn>
                <a:cxn ang="0">
                  <a:pos x="1555" y="1010"/>
                </a:cxn>
                <a:cxn ang="0">
                  <a:pos x="1568" y="980"/>
                </a:cxn>
                <a:cxn ang="0">
                  <a:pos x="1598" y="952"/>
                </a:cxn>
                <a:cxn ang="0">
                  <a:pos x="1531" y="937"/>
                </a:cxn>
                <a:cxn ang="0">
                  <a:pos x="1492" y="930"/>
                </a:cxn>
                <a:cxn ang="0">
                  <a:pos x="1423" y="912"/>
                </a:cxn>
                <a:cxn ang="0">
                  <a:pos x="887" y="903"/>
                </a:cxn>
                <a:cxn ang="0">
                  <a:pos x="843" y="952"/>
                </a:cxn>
                <a:cxn ang="0">
                  <a:pos x="799" y="1077"/>
                </a:cxn>
                <a:cxn ang="0">
                  <a:pos x="800" y="1176"/>
                </a:cxn>
                <a:cxn ang="0">
                  <a:pos x="816" y="1240"/>
                </a:cxn>
                <a:cxn ang="0">
                  <a:pos x="872" y="1288"/>
                </a:cxn>
                <a:cxn ang="0">
                  <a:pos x="1167" y="1407"/>
                </a:cxn>
                <a:cxn ang="0">
                  <a:pos x="1267" y="1469"/>
                </a:cxn>
                <a:cxn ang="0">
                  <a:pos x="1317" y="1455"/>
                </a:cxn>
                <a:cxn ang="0">
                  <a:pos x="1423" y="1431"/>
                </a:cxn>
                <a:cxn ang="0">
                  <a:pos x="1522" y="1442"/>
                </a:cxn>
                <a:cxn ang="0">
                  <a:pos x="1531" y="1417"/>
                </a:cxn>
                <a:cxn ang="0">
                  <a:pos x="1570" y="1406"/>
                </a:cxn>
                <a:cxn ang="0">
                  <a:pos x="1639" y="1413"/>
                </a:cxn>
                <a:cxn ang="0">
                  <a:pos x="1711" y="1462"/>
                </a:cxn>
                <a:cxn ang="0">
                  <a:pos x="1780" y="1517"/>
                </a:cxn>
                <a:cxn ang="0">
                  <a:pos x="1745" y="1416"/>
                </a:cxn>
                <a:cxn ang="0">
                  <a:pos x="1760" y="1320"/>
                </a:cxn>
                <a:cxn ang="0">
                  <a:pos x="1823" y="1249"/>
                </a:cxn>
                <a:cxn ang="0">
                  <a:pos x="1829" y="1220"/>
                </a:cxn>
                <a:cxn ang="0">
                  <a:pos x="1809" y="1163"/>
                </a:cxn>
                <a:cxn ang="0">
                  <a:pos x="1833" y="1174"/>
                </a:cxn>
                <a:cxn ang="0">
                  <a:pos x="1848" y="1097"/>
                </a:cxn>
                <a:cxn ang="0">
                  <a:pos x="1896" y="1065"/>
                </a:cxn>
                <a:cxn ang="0">
                  <a:pos x="1902" y="1017"/>
                </a:cxn>
                <a:cxn ang="0">
                  <a:pos x="163" y="1543"/>
                </a:cxn>
                <a:cxn ang="0">
                  <a:pos x="223" y="1562"/>
                </a:cxn>
                <a:cxn ang="0">
                  <a:pos x="223" y="1564"/>
                </a:cxn>
                <a:cxn ang="0">
                  <a:pos x="259" y="1594"/>
                </a:cxn>
                <a:cxn ang="0">
                  <a:pos x="308" y="633"/>
                </a:cxn>
                <a:cxn ang="0">
                  <a:pos x="79" y="703"/>
                </a:cxn>
                <a:cxn ang="0">
                  <a:pos x="48" y="510"/>
                </a:cxn>
                <a:cxn ang="0">
                  <a:pos x="659" y="615"/>
                </a:cxn>
                <a:cxn ang="0">
                  <a:pos x="634" y="618"/>
                </a:cxn>
                <a:cxn ang="0">
                  <a:pos x="724" y="705"/>
                </a:cxn>
                <a:cxn ang="0">
                  <a:pos x="442" y="109"/>
                </a:cxn>
                <a:cxn ang="0">
                  <a:pos x="250" y="15"/>
                </a:cxn>
                <a:cxn ang="0">
                  <a:pos x="39" y="183"/>
                </a:cxn>
                <a:cxn ang="0">
                  <a:pos x="40" y="277"/>
                </a:cxn>
                <a:cxn ang="0">
                  <a:pos x="134" y="353"/>
                </a:cxn>
                <a:cxn ang="0">
                  <a:pos x="65" y="474"/>
                </a:cxn>
                <a:cxn ang="0">
                  <a:pos x="143" y="566"/>
                </a:cxn>
                <a:cxn ang="0">
                  <a:pos x="181" y="643"/>
                </a:cxn>
                <a:cxn ang="0">
                  <a:pos x="201" y="654"/>
                </a:cxn>
                <a:cxn ang="0">
                  <a:pos x="339" y="468"/>
                </a:cxn>
                <a:cxn ang="0">
                  <a:pos x="357" y="546"/>
                </a:cxn>
                <a:cxn ang="0">
                  <a:pos x="471" y="525"/>
                </a:cxn>
                <a:cxn ang="0">
                  <a:pos x="602" y="562"/>
                </a:cxn>
                <a:cxn ang="0">
                  <a:pos x="706" y="663"/>
                </a:cxn>
              </a:cxnLst>
              <a:rect l="0" t="0" r="r" b="b"/>
              <a:pathLst>
                <a:path w="1964" h="1601">
                  <a:moveTo>
                    <a:pt x="1960" y="952"/>
                  </a:moveTo>
                  <a:cubicBezTo>
                    <a:pt x="1962" y="948"/>
                    <a:pt x="1962" y="948"/>
                    <a:pt x="1962" y="948"/>
                  </a:cubicBezTo>
                  <a:cubicBezTo>
                    <a:pt x="1960" y="941"/>
                    <a:pt x="1960" y="941"/>
                    <a:pt x="1960" y="941"/>
                  </a:cubicBezTo>
                  <a:cubicBezTo>
                    <a:pt x="1955" y="943"/>
                    <a:pt x="1955" y="943"/>
                    <a:pt x="1955" y="943"/>
                  </a:cubicBezTo>
                  <a:cubicBezTo>
                    <a:pt x="1952" y="940"/>
                    <a:pt x="1952" y="940"/>
                    <a:pt x="1952" y="940"/>
                  </a:cubicBezTo>
                  <a:cubicBezTo>
                    <a:pt x="1950" y="932"/>
                    <a:pt x="1950" y="932"/>
                    <a:pt x="1950" y="932"/>
                  </a:cubicBezTo>
                  <a:cubicBezTo>
                    <a:pt x="1943" y="931"/>
                    <a:pt x="1943" y="931"/>
                    <a:pt x="1943" y="931"/>
                  </a:cubicBezTo>
                  <a:cubicBezTo>
                    <a:pt x="1933" y="894"/>
                    <a:pt x="1933" y="894"/>
                    <a:pt x="1933" y="894"/>
                  </a:cubicBezTo>
                  <a:cubicBezTo>
                    <a:pt x="1924" y="886"/>
                    <a:pt x="1924" y="886"/>
                    <a:pt x="1924" y="886"/>
                  </a:cubicBezTo>
                  <a:cubicBezTo>
                    <a:pt x="1919" y="887"/>
                    <a:pt x="1919" y="887"/>
                    <a:pt x="1919" y="887"/>
                  </a:cubicBezTo>
                  <a:cubicBezTo>
                    <a:pt x="1918" y="890"/>
                    <a:pt x="1918" y="890"/>
                    <a:pt x="1918" y="890"/>
                  </a:cubicBezTo>
                  <a:cubicBezTo>
                    <a:pt x="1908" y="894"/>
                    <a:pt x="1908" y="894"/>
                    <a:pt x="1908" y="894"/>
                  </a:cubicBezTo>
                  <a:cubicBezTo>
                    <a:pt x="1907" y="888"/>
                    <a:pt x="1907" y="888"/>
                    <a:pt x="1907" y="888"/>
                  </a:cubicBezTo>
                  <a:cubicBezTo>
                    <a:pt x="1900" y="888"/>
                    <a:pt x="1900" y="888"/>
                    <a:pt x="1900" y="888"/>
                  </a:cubicBezTo>
                  <a:cubicBezTo>
                    <a:pt x="1891" y="915"/>
                    <a:pt x="1891" y="915"/>
                    <a:pt x="1891" y="915"/>
                  </a:cubicBezTo>
                  <a:cubicBezTo>
                    <a:pt x="1893" y="917"/>
                    <a:pt x="1893" y="917"/>
                    <a:pt x="1893" y="917"/>
                  </a:cubicBezTo>
                  <a:cubicBezTo>
                    <a:pt x="1893" y="921"/>
                    <a:pt x="1893" y="921"/>
                    <a:pt x="1893" y="921"/>
                  </a:cubicBezTo>
                  <a:cubicBezTo>
                    <a:pt x="1890" y="923"/>
                    <a:pt x="1890" y="923"/>
                    <a:pt x="1890" y="923"/>
                  </a:cubicBezTo>
                  <a:cubicBezTo>
                    <a:pt x="1893" y="935"/>
                    <a:pt x="1893" y="935"/>
                    <a:pt x="1893" y="935"/>
                  </a:cubicBezTo>
                  <a:cubicBezTo>
                    <a:pt x="1891" y="937"/>
                    <a:pt x="1891" y="937"/>
                    <a:pt x="1891" y="937"/>
                  </a:cubicBezTo>
                  <a:cubicBezTo>
                    <a:pt x="1890" y="940"/>
                    <a:pt x="1890" y="940"/>
                    <a:pt x="1890" y="940"/>
                  </a:cubicBezTo>
                  <a:cubicBezTo>
                    <a:pt x="1886" y="946"/>
                    <a:pt x="1886" y="946"/>
                    <a:pt x="1886" y="946"/>
                  </a:cubicBezTo>
                  <a:cubicBezTo>
                    <a:pt x="1887" y="949"/>
                    <a:pt x="1887" y="949"/>
                    <a:pt x="1887" y="949"/>
                  </a:cubicBezTo>
                  <a:cubicBezTo>
                    <a:pt x="1885" y="953"/>
                    <a:pt x="1885" y="953"/>
                    <a:pt x="1885" y="953"/>
                  </a:cubicBezTo>
                  <a:cubicBezTo>
                    <a:pt x="1880" y="954"/>
                    <a:pt x="1880" y="954"/>
                    <a:pt x="1880" y="954"/>
                  </a:cubicBezTo>
                  <a:cubicBezTo>
                    <a:pt x="1873" y="957"/>
                    <a:pt x="1873" y="957"/>
                    <a:pt x="1873" y="957"/>
                  </a:cubicBezTo>
                  <a:cubicBezTo>
                    <a:pt x="1874" y="961"/>
                    <a:pt x="1874" y="961"/>
                    <a:pt x="1874" y="961"/>
                  </a:cubicBezTo>
                  <a:cubicBezTo>
                    <a:pt x="1872" y="965"/>
                    <a:pt x="1872" y="965"/>
                    <a:pt x="1872" y="965"/>
                  </a:cubicBezTo>
                  <a:cubicBezTo>
                    <a:pt x="1836" y="972"/>
                    <a:pt x="1836" y="972"/>
                    <a:pt x="1836" y="972"/>
                  </a:cubicBezTo>
                  <a:cubicBezTo>
                    <a:pt x="1807" y="977"/>
                    <a:pt x="1807" y="977"/>
                    <a:pt x="1807" y="977"/>
                  </a:cubicBezTo>
                  <a:cubicBezTo>
                    <a:pt x="1790" y="993"/>
                    <a:pt x="1790" y="993"/>
                    <a:pt x="1790" y="993"/>
                  </a:cubicBezTo>
                  <a:cubicBezTo>
                    <a:pt x="1790" y="997"/>
                    <a:pt x="1790" y="997"/>
                    <a:pt x="1790" y="997"/>
                  </a:cubicBezTo>
                  <a:cubicBezTo>
                    <a:pt x="1780" y="1006"/>
                    <a:pt x="1780" y="1006"/>
                    <a:pt x="1780" y="1006"/>
                  </a:cubicBezTo>
                  <a:cubicBezTo>
                    <a:pt x="1781" y="1009"/>
                    <a:pt x="1781" y="1009"/>
                    <a:pt x="1781" y="1009"/>
                  </a:cubicBezTo>
                  <a:cubicBezTo>
                    <a:pt x="1784" y="1011"/>
                    <a:pt x="1784" y="1011"/>
                    <a:pt x="1784" y="1011"/>
                  </a:cubicBezTo>
                  <a:cubicBezTo>
                    <a:pt x="1784" y="1014"/>
                    <a:pt x="1784" y="1014"/>
                    <a:pt x="1784" y="1014"/>
                  </a:cubicBezTo>
                  <a:cubicBezTo>
                    <a:pt x="1786" y="1017"/>
                    <a:pt x="1786" y="1017"/>
                    <a:pt x="1786" y="1017"/>
                  </a:cubicBezTo>
                  <a:cubicBezTo>
                    <a:pt x="1784" y="1022"/>
                    <a:pt x="1784" y="1022"/>
                    <a:pt x="1784" y="1022"/>
                  </a:cubicBezTo>
                  <a:cubicBezTo>
                    <a:pt x="1781" y="1024"/>
                    <a:pt x="1781" y="1024"/>
                    <a:pt x="1781" y="1024"/>
                  </a:cubicBezTo>
                  <a:cubicBezTo>
                    <a:pt x="1776" y="1028"/>
                    <a:pt x="1776" y="1028"/>
                    <a:pt x="1776" y="1028"/>
                  </a:cubicBezTo>
                  <a:cubicBezTo>
                    <a:pt x="1771" y="1030"/>
                    <a:pt x="1771" y="1030"/>
                    <a:pt x="1771" y="1030"/>
                  </a:cubicBezTo>
                  <a:cubicBezTo>
                    <a:pt x="1761" y="1033"/>
                    <a:pt x="1761" y="1033"/>
                    <a:pt x="1761" y="1033"/>
                  </a:cubicBezTo>
                  <a:cubicBezTo>
                    <a:pt x="1755" y="1032"/>
                    <a:pt x="1755" y="1032"/>
                    <a:pt x="1755" y="1032"/>
                  </a:cubicBezTo>
                  <a:cubicBezTo>
                    <a:pt x="1743" y="1032"/>
                    <a:pt x="1743" y="1032"/>
                    <a:pt x="1743" y="1032"/>
                  </a:cubicBezTo>
                  <a:cubicBezTo>
                    <a:pt x="1735" y="1034"/>
                    <a:pt x="1735" y="1034"/>
                    <a:pt x="1735" y="1034"/>
                  </a:cubicBezTo>
                  <a:cubicBezTo>
                    <a:pt x="1730" y="1039"/>
                    <a:pt x="1730" y="1039"/>
                    <a:pt x="1730" y="1039"/>
                  </a:cubicBezTo>
                  <a:cubicBezTo>
                    <a:pt x="1731" y="1042"/>
                    <a:pt x="1731" y="1042"/>
                    <a:pt x="1731" y="1042"/>
                  </a:cubicBezTo>
                  <a:cubicBezTo>
                    <a:pt x="1734" y="1046"/>
                    <a:pt x="1734" y="1046"/>
                    <a:pt x="1734" y="1046"/>
                  </a:cubicBezTo>
                  <a:cubicBezTo>
                    <a:pt x="1734" y="1052"/>
                    <a:pt x="1734" y="1052"/>
                    <a:pt x="1734" y="1052"/>
                  </a:cubicBezTo>
                  <a:cubicBezTo>
                    <a:pt x="1718" y="1067"/>
                    <a:pt x="1718" y="1067"/>
                    <a:pt x="1718" y="1067"/>
                  </a:cubicBezTo>
                  <a:cubicBezTo>
                    <a:pt x="1711" y="1072"/>
                    <a:pt x="1711" y="1072"/>
                    <a:pt x="1711" y="1072"/>
                  </a:cubicBezTo>
                  <a:cubicBezTo>
                    <a:pt x="1704" y="1077"/>
                    <a:pt x="1704" y="1077"/>
                    <a:pt x="1704" y="1077"/>
                  </a:cubicBezTo>
                  <a:cubicBezTo>
                    <a:pt x="1687" y="1085"/>
                    <a:pt x="1687" y="1085"/>
                    <a:pt x="1687" y="1085"/>
                  </a:cubicBezTo>
                  <a:cubicBezTo>
                    <a:pt x="1680" y="1092"/>
                    <a:pt x="1680" y="1092"/>
                    <a:pt x="1680" y="1092"/>
                  </a:cubicBezTo>
                  <a:cubicBezTo>
                    <a:pt x="1672" y="1091"/>
                    <a:pt x="1672" y="1091"/>
                    <a:pt x="1672" y="1091"/>
                  </a:cubicBezTo>
                  <a:cubicBezTo>
                    <a:pt x="1665" y="1097"/>
                    <a:pt x="1665" y="1097"/>
                    <a:pt x="1665" y="1097"/>
                  </a:cubicBezTo>
                  <a:cubicBezTo>
                    <a:pt x="1657" y="1093"/>
                    <a:pt x="1657" y="1093"/>
                    <a:pt x="1657" y="1093"/>
                  </a:cubicBezTo>
                  <a:cubicBezTo>
                    <a:pt x="1643" y="1090"/>
                    <a:pt x="1643" y="1090"/>
                    <a:pt x="1643" y="1090"/>
                  </a:cubicBezTo>
                  <a:cubicBezTo>
                    <a:pt x="1649" y="1079"/>
                    <a:pt x="1649" y="1079"/>
                    <a:pt x="1649" y="1079"/>
                  </a:cubicBezTo>
                  <a:cubicBezTo>
                    <a:pt x="1647" y="1076"/>
                    <a:pt x="1647" y="1076"/>
                    <a:pt x="1647" y="1076"/>
                  </a:cubicBezTo>
                  <a:cubicBezTo>
                    <a:pt x="1649" y="1072"/>
                    <a:pt x="1649" y="1072"/>
                    <a:pt x="1649" y="1072"/>
                  </a:cubicBezTo>
                  <a:cubicBezTo>
                    <a:pt x="1653" y="1070"/>
                    <a:pt x="1653" y="1070"/>
                    <a:pt x="1653" y="1070"/>
                  </a:cubicBezTo>
                  <a:cubicBezTo>
                    <a:pt x="1653" y="1064"/>
                    <a:pt x="1653" y="1064"/>
                    <a:pt x="1653" y="1064"/>
                  </a:cubicBezTo>
                  <a:cubicBezTo>
                    <a:pt x="1655" y="1061"/>
                    <a:pt x="1655" y="1061"/>
                    <a:pt x="1655" y="1061"/>
                  </a:cubicBezTo>
                  <a:cubicBezTo>
                    <a:pt x="1658" y="1062"/>
                    <a:pt x="1658" y="1062"/>
                    <a:pt x="1658" y="1062"/>
                  </a:cubicBezTo>
                  <a:cubicBezTo>
                    <a:pt x="1661" y="1060"/>
                    <a:pt x="1661" y="1060"/>
                    <a:pt x="1661" y="1060"/>
                  </a:cubicBezTo>
                  <a:cubicBezTo>
                    <a:pt x="1660" y="1058"/>
                    <a:pt x="1660" y="1058"/>
                    <a:pt x="1660" y="1058"/>
                  </a:cubicBezTo>
                  <a:cubicBezTo>
                    <a:pt x="1659" y="1046"/>
                    <a:pt x="1659" y="1046"/>
                    <a:pt x="1659" y="1046"/>
                  </a:cubicBezTo>
                  <a:cubicBezTo>
                    <a:pt x="1657" y="1038"/>
                    <a:pt x="1657" y="1038"/>
                    <a:pt x="1657" y="1038"/>
                  </a:cubicBezTo>
                  <a:cubicBezTo>
                    <a:pt x="1653" y="1030"/>
                    <a:pt x="1653" y="1030"/>
                    <a:pt x="1653" y="1030"/>
                  </a:cubicBezTo>
                  <a:cubicBezTo>
                    <a:pt x="1652" y="1025"/>
                    <a:pt x="1652" y="1025"/>
                    <a:pt x="1652" y="1025"/>
                  </a:cubicBezTo>
                  <a:cubicBezTo>
                    <a:pt x="1646" y="1023"/>
                    <a:pt x="1646" y="1023"/>
                    <a:pt x="1646" y="1023"/>
                  </a:cubicBezTo>
                  <a:cubicBezTo>
                    <a:pt x="1642" y="1026"/>
                    <a:pt x="1642" y="1026"/>
                    <a:pt x="1642" y="1026"/>
                  </a:cubicBezTo>
                  <a:cubicBezTo>
                    <a:pt x="1637" y="1032"/>
                    <a:pt x="1637" y="1032"/>
                    <a:pt x="1637" y="1032"/>
                  </a:cubicBezTo>
                  <a:cubicBezTo>
                    <a:pt x="1632" y="1038"/>
                    <a:pt x="1632" y="1038"/>
                    <a:pt x="1632" y="1038"/>
                  </a:cubicBezTo>
                  <a:cubicBezTo>
                    <a:pt x="1630" y="1037"/>
                    <a:pt x="1630" y="1037"/>
                    <a:pt x="1630" y="1037"/>
                  </a:cubicBezTo>
                  <a:cubicBezTo>
                    <a:pt x="1627" y="1035"/>
                    <a:pt x="1627" y="1035"/>
                    <a:pt x="1627" y="1035"/>
                  </a:cubicBezTo>
                  <a:cubicBezTo>
                    <a:pt x="1627" y="1031"/>
                    <a:pt x="1627" y="1031"/>
                    <a:pt x="1627" y="1031"/>
                  </a:cubicBezTo>
                  <a:cubicBezTo>
                    <a:pt x="1629" y="1027"/>
                    <a:pt x="1629" y="1027"/>
                    <a:pt x="1629" y="1027"/>
                  </a:cubicBezTo>
                  <a:cubicBezTo>
                    <a:pt x="1633" y="1024"/>
                    <a:pt x="1633" y="1024"/>
                    <a:pt x="1633" y="1024"/>
                  </a:cubicBezTo>
                  <a:cubicBezTo>
                    <a:pt x="1634" y="1021"/>
                    <a:pt x="1634" y="1021"/>
                    <a:pt x="1634" y="1021"/>
                  </a:cubicBezTo>
                  <a:cubicBezTo>
                    <a:pt x="1635" y="1018"/>
                    <a:pt x="1635" y="1018"/>
                    <a:pt x="1635" y="1018"/>
                  </a:cubicBezTo>
                  <a:cubicBezTo>
                    <a:pt x="1638" y="1015"/>
                    <a:pt x="1638" y="1015"/>
                    <a:pt x="1638" y="1015"/>
                  </a:cubicBezTo>
                  <a:cubicBezTo>
                    <a:pt x="1638" y="1007"/>
                    <a:pt x="1638" y="1007"/>
                    <a:pt x="1638" y="1007"/>
                  </a:cubicBezTo>
                  <a:cubicBezTo>
                    <a:pt x="1636" y="1003"/>
                    <a:pt x="1636" y="1003"/>
                    <a:pt x="1636" y="1003"/>
                  </a:cubicBezTo>
                  <a:cubicBezTo>
                    <a:pt x="1632" y="999"/>
                    <a:pt x="1632" y="999"/>
                    <a:pt x="1632" y="999"/>
                  </a:cubicBezTo>
                  <a:cubicBezTo>
                    <a:pt x="1633" y="997"/>
                    <a:pt x="1633" y="997"/>
                    <a:pt x="1633" y="997"/>
                  </a:cubicBezTo>
                  <a:cubicBezTo>
                    <a:pt x="1636" y="995"/>
                    <a:pt x="1636" y="995"/>
                    <a:pt x="1636" y="995"/>
                  </a:cubicBezTo>
                  <a:cubicBezTo>
                    <a:pt x="1634" y="990"/>
                    <a:pt x="1634" y="990"/>
                    <a:pt x="1634" y="990"/>
                  </a:cubicBezTo>
                  <a:cubicBezTo>
                    <a:pt x="1625" y="986"/>
                    <a:pt x="1625" y="986"/>
                    <a:pt x="1625" y="986"/>
                  </a:cubicBezTo>
                  <a:cubicBezTo>
                    <a:pt x="1618" y="984"/>
                    <a:pt x="1618" y="984"/>
                    <a:pt x="1618" y="984"/>
                  </a:cubicBezTo>
                  <a:cubicBezTo>
                    <a:pt x="1616" y="982"/>
                    <a:pt x="1616" y="982"/>
                    <a:pt x="1616" y="982"/>
                  </a:cubicBezTo>
                  <a:cubicBezTo>
                    <a:pt x="1610" y="981"/>
                    <a:pt x="1610" y="981"/>
                    <a:pt x="1610" y="981"/>
                  </a:cubicBezTo>
                  <a:cubicBezTo>
                    <a:pt x="1606" y="979"/>
                    <a:pt x="1606" y="979"/>
                    <a:pt x="1606" y="979"/>
                  </a:cubicBezTo>
                  <a:cubicBezTo>
                    <a:pt x="1600" y="981"/>
                    <a:pt x="1600" y="981"/>
                    <a:pt x="1600" y="981"/>
                  </a:cubicBezTo>
                  <a:cubicBezTo>
                    <a:pt x="1599" y="987"/>
                    <a:pt x="1599" y="987"/>
                    <a:pt x="1599" y="987"/>
                  </a:cubicBezTo>
                  <a:cubicBezTo>
                    <a:pt x="1600" y="990"/>
                    <a:pt x="1600" y="990"/>
                    <a:pt x="1600" y="990"/>
                  </a:cubicBezTo>
                  <a:cubicBezTo>
                    <a:pt x="1594" y="995"/>
                    <a:pt x="1594" y="995"/>
                    <a:pt x="1594" y="995"/>
                  </a:cubicBezTo>
                  <a:cubicBezTo>
                    <a:pt x="1594" y="1001"/>
                    <a:pt x="1594" y="1001"/>
                    <a:pt x="1594" y="1001"/>
                  </a:cubicBezTo>
                  <a:cubicBezTo>
                    <a:pt x="1592" y="1005"/>
                    <a:pt x="1592" y="1005"/>
                    <a:pt x="1592" y="1005"/>
                  </a:cubicBezTo>
                  <a:cubicBezTo>
                    <a:pt x="1590" y="1006"/>
                    <a:pt x="1590" y="1006"/>
                    <a:pt x="1590" y="1006"/>
                  </a:cubicBezTo>
                  <a:cubicBezTo>
                    <a:pt x="1590" y="1000"/>
                    <a:pt x="1590" y="1000"/>
                    <a:pt x="1590" y="1000"/>
                  </a:cubicBezTo>
                  <a:cubicBezTo>
                    <a:pt x="1589" y="996"/>
                    <a:pt x="1589" y="996"/>
                    <a:pt x="1589" y="996"/>
                  </a:cubicBezTo>
                  <a:cubicBezTo>
                    <a:pt x="1586" y="1002"/>
                    <a:pt x="1586" y="1002"/>
                    <a:pt x="1586" y="1002"/>
                  </a:cubicBezTo>
                  <a:cubicBezTo>
                    <a:pt x="1583" y="1003"/>
                    <a:pt x="1583" y="1003"/>
                    <a:pt x="1583" y="1003"/>
                  </a:cubicBezTo>
                  <a:cubicBezTo>
                    <a:pt x="1578" y="1011"/>
                    <a:pt x="1578" y="1011"/>
                    <a:pt x="1578" y="1011"/>
                  </a:cubicBezTo>
                  <a:cubicBezTo>
                    <a:pt x="1577" y="1023"/>
                    <a:pt x="1577" y="1023"/>
                    <a:pt x="1577" y="1023"/>
                  </a:cubicBezTo>
                  <a:cubicBezTo>
                    <a:pt x="1573" y="1030"/>
                    <a:pt x="1573" y="1030"/>
                    <a:pt x="1573" y="1030"/>
                  </a:cubicBezTo>
                  <a:cubicBezTo>
                    <a:pt x="1575" y="1036"/>
                    <a:pt x="1575" y="1036"/>
                    <a:pt x="1575" y="1036"/>
                  </a:cubicBezTo>
                  <a:cubicBezTo>
                    <a:pt x="1575" y="1042"/>
                    <a:pt x="1575" y="1042"/>
                    <a:pt x="1575" y="1042"/>
                  </a:cubicBezTo>
                  <a:cubicBezTo>
                    <a:pt x="1579" y="1051"/>
                    <a:pt x="1579" y="1051"/>
                    <a:pt x="1579" y="1051"/>
                  </a:cubicBezTo>
                  <a:cubicBezTo>
                    <a:pt x="1583" y="1060"/>
                    <a:pt x="1583" y="1060"/>
                    <a:pt x="1583" y="1060"/>
                  </a:cubicBezTo>
                  <a:cubicBezTo>
                    <a:pt x="1583" y="1068"/>
                    <a:pt x="1583" y="1068"/>
                    <a:pt x="1583" y="1068"/>
                  </a:cubicBezTo>
                  <a:cubicBezTo>
                    <a:pt x="1581" y="1080"/>
                    <a:pt x="1581" y="1080"/>
                    <a:pt x="1581" y="1080"/>
                  </a:cubicBezTo>
                  <a:cubicBezTo>
                    <a:pt x="1576" y="1089"/>
                    <a:pt x="1576" y="1089"/>
                    <a:pt x="1576" y="1089"/>
                  </a:cubicBezTo>
                  <a:cubicBezTo>
                    <a:pt x="1573" y="1094"/>
                    <a:pt x="1573" y="1094"/>
                    <a:pt x="1573" y="1094"/>
                  </a:cubicBezTo>
                  <a:cubicBezTo>
                    <a:pt x="1569" y="1096"/>
                    <a:pt x="1569" y="1096"/>
                    <a:pt x="1569" y="1096"/>
                  </a:cubicBezTo>
                  <a:cubicBezTo>
                    <a:pt x="1562" y="1097"/>
                    <a:pt x="1562" y="1097"/>
                    <a:pt x="1562" y="1097"/>
                  </a:cubicBezTo>
                  <a:cubicBezTo>
                    <a:pt x="1558" y="1095"/>
                    <a:pt x="1558" y="1095"/>
                    <a:pt x="1558" y="1095"/>
                  </a:cubicBezTo>
                  <a:cubicBezTo>
                    <a:pt x="1556" y="1094"/>
                    <a:pt x="1556" y="1094"/>
                    <a:pt x="1556" y="1094"/>
                  </a:cubicBezTo>
                  <a:cubicBezTo>
                    <a:pt x="1555" y="1087"/>
                    <a:pt x="1555" y="1087"/>
                    <a:pt x="1555" y="1087"/>
                  </a:cubicBezTo>
                  <a:cubicBezTo>
                    <a:pt x="1553" y="1084"/>
                    <a:pt x="1553" y="1084"/>
                    <a:pt x="1553" y="1084"/>
                  </a:cubicBezTo>
                  <a:cubicBezTo>
                    <a:pt x="1550" y="1081"/>
                    <a:pt x="1550" y="1081"/>
                    <a:pt x="1550" y="1081"/>
                  </a:cubicBezTo>
                  <a:cubicBezTo>
                    <a:pt x="1549" y="1074"/>
                    <a:pt x="1549" y="1074"/>
                    <a:pt x="1549" y="1074"/>
                  </a:cubicBezTo>
                  <a:cubicBezTo>
                    <a:pt x="1549" y="1066"/>
                    <a:pt x="1549" y="1066"/>
                    <a:pt x="1549" y="1066"/>
                  </a:cubicBezTo>
                  <a:cubicBezTo>
                    <a:pt x="1547" y="1058"/>
                    <a:pt x="1547" y="1058"/>
                    <a:pt x="1547" y="1058"/>
                  </a:cubicBezTo>
                  <a:cubicBezTo>
                    <a:pt x="1546" y="1050"/>
                    <a:pt x="1546" y="1050"/>
                    <a:pt x="1546" y="1050"/>
                  </a:cubicBezTo>
                  <a:cubicBezTo>
                    <a:pt x="1549" y="1042"/>
                    <a:pt x="1549" y="1042"/>
                    <a:pt x="1549" y="1042"/>
                  </a:cubicBezTo>
                  <a:cubicBezTo>
                    <a:pt x="1549" y="1030"/>
                    <a:pt x="1549" y="1030"/>
                    <a:pt x="1549" y="1030"/>
                  </a:cubicBezTo>
                  <a:cubicBezTo>
                    <a:pt x="1553" y="1027"/>
                    <a:pt x="1553" y="1027"/>
                    <a:pt x="1553" y="1027"/>
                  </a:cubicBezTo>
                  <a:cubicBezTo>
                    <a:pt x="1552" y="1018"/>
                    <a:pt x="1552" y="1018"/>
                    <a:pt x="1552" y="1018"/>
                  </a:cubicBezTo>
                  <a:cubicBezTo>
                    <a:pt x="1555" y="1014"/>
                    <a:pt x="1555" y="1014"/>
                    <a:pt x="1555" y="1014"/>
                  </a:cubicBezTo>
                  <a:cubicBezTo>
                    <a:pt x="1555" y="1010"/>
                    <a:pt x="1555" y="1010"/>
                    <a:pt x="1555" y="1010"/>
                  </a:cubicBezTo>
                  <a:cubicBezTo>
                    <a:pt x="1560" y="1001"/>
                    <a:pt x="1560" y="1001"/>
                    <a:pt x="1560" y="1001"/>
                  </a:cubicBezTo>
                  <a:cubicBezTo>
                    <a:pt x="1561" y="997"/>
                    <a:pt x="1561" y="997"/>
                    <a:pt x="1561" y="997"/>
                  </a:cubicBezTo>
                  <a:cubicBezTo>
                    <a:pt x="1560" y="994"/>
                    <a:pt x="1560" y="994"/>
                    <a:pt x="1560" y="994"/>
                  </a:cubicBezTo>
                  <a:cubicBezTo>
                    <a:pt x="1556" y="999"/>
                    <a:pt x="1556" y="999"/>
                    <a:pt x="1556" y="999"/>
                  </a:cubicBezTo>
                  <a:cubicBezTo>
                    <a:pt x="1555" y="1003"/>
                    <a:pt x="1555" y="1003"/>
                    <a:pt x="1555" y="1003"/>
                  </a:cubicBezTo>
                  <a:cubicBezTo>
                    <a:pt x="1553" y="1007"/>
                    <a:pt x="1553" y="1007"/>
                    <a:pt x="1553" y="1007"/>
                  </a:cubicBezTo>
                  <a:cubicBezTo>
                    <a:pt x="1548" y="1010"/>
                    <a:pt x="1548" y="1010"/>
                    <a:pt x="1548" y="1010"/>
                  </a:cubicBezTo>
                  <a:cubicBezTo>
                    <a:pt x="1544" y="1017"/>
                    <a:pt x="1544" y="1017"/>
                    <a:pt x="1544" y="1017"/>
                  </a:cubicBezTo>
                  <a:cubicBezTo>
                    <a:pt x="1541" y="1016"/>
                    <a:pt x="1541" y="1016"/>
                    <a:pt x="1541" y="1016"/>
                  </a:cubicBezTo>
                  <a:cubicBezTo>
                    <a:pt x="1542" y="1011"/>
                    <a:pt x="1542" y="1011"/>
                    <a:pt x="1542" y="1011"/>
                  </a:cubicBezTo>
                  <a:cubicBezTo>
                    <a:pt x="1545" y="1005"/>
                    <a:pt x="1545" y="1005"/>
                    <a:pt x="1545" y="1005"/>
                  </a:cubicBezTo>
                  <a:cubicBezTo>
                    <a:pt x="1547" y="1001"/>
                    <a:pt x="1547" y="1001"/>
                    <a:pt x="1547" y="1001"/>
                  </a:cubicBezTo>
                  <a:cubicBezTo>
                    <a:pt x="1550" y="1001"/>
                    <a:pt x="1550" y="1001"/>
                    <a:pt x="1550" y="1001"/>
                  </a:cubicBezTo>
                  <a:cubicBezTo>
                    <a:pt x="1550" y="997"/>
                    <a:pt x="1550" y="997"/>
                    <a:pt x="1550" y="997"/>
                  </a:cubicBezTo>
                  <a:cubicBezTo>
                    <a:pt x="1555" y="989"/>
                    <a:pt x="1555" y="989"/>
                    <a:pt x="1555" y="989"/>
                  </a:cubicBezTo>
                  <a:cubicBezTo>
                    <a:pt x="1559" y="982"/>
                    <a:pt x="1559" y="982"/>
                    <a:pt x="1559" y="982"/>
                  </a:cubicBezTo>
                  <a:cubicBezTo>
                    <a:pt x="1562" y="983"/>
                    <a:pt x="1562" y="983"/>
                    <a:pt x="1562" y="983"/>
                  </a:cubicBezTo>
                  <a:cubicBezTo>
                    <a:pt x="1564" y="979"/>
                    <a:pt x="1564" y="979"/>
                    <a:pt x="1564" y="979"/>
                  </a:cubicBezTo>
                  <a:cubicBezTo>
                    <a:pt x="1568" y="980"/>
                    <a:pt x="1568" y="980"/>
                    <a:pt x="1568" y="980"/>
                  </a:cubicBezTo>
                  <a:cubicBezTo>
                    <a:pt x="1565" y="984"/>
                    <a:pt x="1565" y="984"/>
                    <a:pt x="1565" y="984"/>
                  </a:cubicBezTo>
                  <a:cubicBezTo>
                    <a:pt x="1567" y="986"/>
                    <a:pt x="1567" y="986"/>
                    <a:pt x="1567" y="986"/>
                  </a:cubicBezTo>
                  <a:cubicBezTo>
                    <a:pt x="1574" y="979"/>
                    <a:pt x="1574" y="979"/>
                    <a:pt x="1574" y="979"/>
                  </a:cubicBezTo>
                  <a:cubicBezTo>
                    <a:pt x="1574" y="977"/>
                    <a:pt x="1574" y="977"/>
                    <a:pt x="1574" y="977"/>
                  </a:cubicBezTo>
                  <a:cubicBezTo>
                    <a:pt x="1580" y="977"/>
                    <a:pt x="1580" y="977"/>
                    <a:pt x="1580" y="977"/>
                  </a:cubicBezTo>
                  <a:cubicBezTo>
                    <a:pt x="1591" y="971"/>
                    <a:pt x="1591" y="971"/>
                    <a:pt x="1591" y="971"/>
                  </a:cubicBezTo>
                  <a:cubicBezTo>
                    <a:pt x="1600" y="973"/>
                    <a:pt x="1600" y="973"/>
                    <a:pt x="1600" y="973"/>
                  </a:cubicBezTo>
                  <a:cubicBezTo>
                    <a:pt x="1604" y="975"/>
                    <a:pt x="1604" y="975"/>
                    <a:pt x="1604" y="975"/>
                  </a:cubicBezTo>
                  <a:cubicBezTo>
                    <a:pt x="1607" y="972"/>
                    <a:pt x="1607" y="972"/>
                    <a:pt x="1607" y="972"/>
                  </a:cubicBezTo>
                  <a:cubicBezTo>
                    <a:pt x="1627" y="972"/>
                    <a:pt x="1627" y="972"/>
                    <a:pt x="1627" y="972"/>
                  </a:cubicBezTo>
                  <a:cubicBezTo>
                    <a:pt x="1629" y="970"/>
                    <a:pt x="1629" y="970"/>
                    <a:pt x="1629" y="970"/>
                  </a:cubicBezTo>
                  <a:cubicBezTo>
                    <a:pt x="1627" y="968"/>
                    <a:pt x="1627" y="968"/>
                    <a:pt x="1627" y="968"/>
                  </a:cubicBezTo>
                  <a:cubicBezTo>
                    <a:pt x="1620" y="968"/>
                    <a:pt x="1620" y="968"/>
                    <a:pt x="1620" y="968"/>
                  </a:cubicBezTo>
                  <a:cubicBezTo>
                    <a:pt x="1617" y="967"/>
                    <a:pt x="1617" y="967"/>
                    <a:pt x="1617" y="967"/>
                  </a:cubicBezTo>
                  <a:cubicBezTo>
                    <a:pt x="1613" y="960"/>
                    <a:pt x="1613" y="960"/>
                    <a:pt x="1613" y="960"/>
                  </a:cubicBezTo>
                  <a:cubicBezTo>
                    <a:pt x="1609" y="959"/>
                    <a:pt x="1609" y="959"/>
                    <a:pt x="1609" y="959"/>
                  </a:cubicBezTo>
                  <a:cubicBezTo>
                    <a:pt x="1599" y="960"/>
                    <a:pt x="1599" y="960"/>
                    <a:pt x="1599" y="960"/>
                  </a:cubicBezTo>
                  <a:cubicBezTo>
                    <a:pt x="1596" y="955"/>
                    <a:pt x="1596" y="955"/>
                    <a:pt x="1596" y="955"/>
                  </a:cubicBezTo>
                  <a:cubicBezTo>
                    <a:pt x="1598" y="952"/>
                    <a:pt x="1598" y="952"/>
                    <a:pt x="1598" y="952"/>
                  </a:cubicBezTo>
                  <a:cubicBezTo>
                    <a:pt x="1594" y="951"/>
                    <a:pt x="1594" y="951"/>
                    <a:pt x="1594" y="951"/>
                  </a:cubicBezTo>
                  <a:cubicBezTo>
                    <a:pt x="1589" y="954"/>
                    <a:pt x="1589" y="954"/>
                    <a:pt x="1589" y="954"/>
                  </a:cubicBezTo>
                  <a:cubicBezTo>
                    <a:pt x="1573" y="956"/>
                    <a:pt x="1573" y="956"/>
                    <a:pt x="1573" y="956"/>
                  </a:cubicBezTo>
                  <a:cubicBezTo>
                    <a:pt x="1568" y="959"/>
                    <a:pt x="1568" y="959"/>
                    <a:pt x="1568" y="959"/>
                  </a:cubicBezTo>
                  <a:cubicBezTo>
                    <a:pt x="1564" y="963"/>
                    <a:pt x="1564" y="963"/>
                    <a:pt x="1564" y="963"/>
                  </a:cubicBezTo>
                  <a:cubicBezTo>
                    <a:pt x="1556" y="960"/>
                    <a:pt x="1556" y="960"/>
                    <a:pt x="1556" y="960"/>
                  </a:cubicBezTo>
                  <a:cubicBezTo>
                    <a:pt x="1554" y="961"/>
                    <a:pt x="1554" y="961"/>
                    <a:pt x="1554" y="961"/>
                  </a:cubicBezTo>
                  <a:cubicBezTo>
                    <a:pt x="1549" y="961"/>
                    <a:pt x="1549" y="961"/>
                    <a:pt x="1549" y="961"/>
                  </a:cubicBezTo>
                  <a:cubicBezTo>
                    <a:pt x="1547" y="956"/>
                    <a:pt x="1547" y="956"/>
                    <a:pt x="1547" y="956"/>
                  </a:cubicBezTo>
                  <a:cubicBezTo>
                    <a:pt x="1543" y="954"/>
                    <a:pt x="1543" y="954"/>
                    <a:pt x="1543" y="954"/>
                  </a:cubicBezTo>
                  <a:cubicBezTo>
                    <a:pt x="1537" y="951"/>
                    <a:pt x="1537" y="951"/>
                    <a:pt x="1537" y="951"/>
                  </a:cubicBezTo>
                  <a:cubicBezTo>
                    <a:pt x="1532" y="952"/>
                    <a:pt x="1532" y="952"/>
                    <a:pt x="1532" y="952"/>
                  </a:cubicBezTo>
                  <a:cubicBezTo>
                    <a:pt x="1528" y="955"/>
                    <a:pt x="1528" y="955"/>
                    <a:pt x="1528" y="955"/>
                  </a:cubicBezTo>
                  <a:cubicBezTo>
                    <a:pt x="1529" y="948"/>
                    <a:pt x="1529" y="948"/>
                    <a:pt x="1529" y="948"/>
                  </a:cubicBezTo>
                  <a:cubicBezTo>
                    <a:pt x="1533" y="946"/>
                    <a:pt x="1533" y="946"/>
                    <a:pt x="1533" y="946"/>
                  </a:cubicBezTo>
                  <a:cubicBezTo>
                    <a:pt x="1537" y="939"/>
                    <a:pt x="1537" y="939"/>
                    <a:pt x="1537" y="939"/>
                  </a:cubicBezTo>
                  <a:cubicBezTo>
                    <a:pt x="1541" y="936"/>
                    <a:pt x="1541" y="936"/>
                    <a:pt x="1541" y="936"/>
                  </a:cubicBezTo>
                  <a:cubicBezTo>
                    <a:pt x="1539" y="935"/>
                    <a:pt x="1539" y="935"/>
                    <a:pt x="1539" y="935"/>
                  </a:cubicBezTo>
                  <a:cubicBezTo>
                    <a:pt x="1531" y="937"/>
                    <a:pt x="1531" y="937"/>
                    <a:pt x="1531" y="937"/>
                  </a:cubicBezTo>
                  <a:cubicBezTo>
                    <a:pt x="1525" y="943"/>
                    <a:pt x="1525" y="943"/>
                    <a:pt x="1525" y="943"/>
                  </a:cubicBezTo>
                  <a:cubicBezTo>
                    <a:pt x="1523" y="943"/>
                    <a:pt x="1523" y="943"/>
                    <a:pt x="1523" y="943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506" y="955"/>
                    <a:pt x="1506" y="955"/>
                    <a:pt x="1506" y="955"/>
                  </a:cubicBezTo>
                  <a:cubicBezTo>
                    <a:pt x="1503" y="956"/>
                    <a:pt x="1503" y="956"/>
                    <a:pt x="1503" y="956"/>
                  </a:cubicBezTo>
                  <a:cubicBezTo>
                    <a:pt x="1499" y="959"/>
                    <a:pt x="1499" y="959"/>
                    <a:pt x="1499" y="959"/>
                  </a:cubicBezTo>
                  <a:cubicBezTo>
                    <a:pt x="1491" y="963"/>
                    <a:pt x="1491" y="963"/>
                    <a:pt x="1491" y="963"/>
                  </a:cubicBezTo>
                  <a:cubicBezTo>
                    <a:pt x="1488" y="963"/>
                    <a:pt x="1488" y="963"/>
                    <a:pt x="1488" y="963"/>
                  </a:cubicBezTo>
                  <a:cubicBezTo>
                    <a:pt x="1485" y="961"/>
                    <a:pt x="1485" y="961"/>
                    <a:pt x="1485" y="961"/>
                  </a:cubicBezTo>
                  <a:cubicBezTo>
                    <a:pt x="1480" y="962"/>
                    <a:pt x="1480" y="962"/>
                    <a:pt x="1480" y="962"/>
                  </a:cubicBezTo>
                  <a:cubicBezTo>
                    <a:pt x="1482" y="955"/>
                    <a:pt x="1482" y="955"/>
                    <a:pt x="1482" y="955"/>
                  </a:cubicBezTo>
                  <a:cubicBezTo>
                    <a:pt x="1479" y="953"/>
                    <a:pt x="1479" y="953"/>
                    <a:pt x="1479" y="953"/>
                  </a:cubicBezTo>
                  <a:cubicBezTo>
                    <a:pt x="1469" y="959"/>
                    <a:pt x="1469" y="959"/>
                    <a:pt x="1469" y="959"/>
                  </a:cubicBezTo>
                  <a:cubicBezTo>
                    <a:pt x="1464" y="962"/>
                    <a:pt x="1464" y="962"/>
                    <a:pt x="1464" y="962"/>
                  </a:cubicBezTo>
                  <a:cubicBezTo>
                    <a:pt x="1456" y="961"/>
                    <a:pt x="1456" y="961"/>
                    <a:pt x="1456" y="961"/>
                  </a:cubicBezTo>
                  <a:cubicBezTo>
                    <a:pt x="1467" y="951"/>
                    <a:pt x="1467" y="951"/>
                    <a:pt x="1467" y="951"/>
                  </a:cubicBezTo>
                  <a:cubicBezTo>
                    <a:pt x="1480" y="937"/>
                    <a:pt x="1480" y="937"/>
                    <a:pt x="1480" y="937"/>
                  </a:cubicBezTo>
                  <a:cubicBezTo>
                    <a:pt x="1486" y="935"/>
                    <a:pt x="1486" y="935"/>
                    <a:pt x="1486" y="935"/>
                  </a:cubicBezTo>
                  <a:cubicBezTo>
                    <a:pt x="1492" y="930"/>
                    <a:pt x="1492" y="930"/>
                    <a:pt x="1492" y="930"/>
                  </a:cubicBezTo>
                  <a:cubicBezTo>
                    <a:pt x="1496" y="930"/>
                    <a:pt x="1496" y="930"/>
                    <a:pt x="1496" y="930"/>
                  </a:cubicBezTo>
                  <a:cubicBezTo>
                    <a:pt x="1505" y="923"/>
                    <a:pt x="1505" y="923"/>
                    <a:pt x="1505" y="923"/>
                  </a:cubicBezTo>
                  <a:cubicBezTo>
                    <a:pt x="1499" y="923"/>
                    <a:pt x="1499" y="923"/>
                    <a:pt x="1499" y="923"/>
                  </a:cubicBezTo>
                  <a:cubicBezTo>
                    <a:pt x="1495" y="920"/>
                    <a:pt x="1495" y="920"/>
                    <a:pt x="1495" y="920"/>
                  </a:cubicBezTo>
                  <a:cubicBezTo>
                    <a:pt x="1482" y="921"/>
                    <a:pt x="1482" y="921"/>
                    <a:pt x="1482" y="921"/>
                  </a:cubicBezTo>
                  <a:cubicBezTo>
                    <a:pt x="1478" y="918"/>
                    <a:pt x="1478" y="918"/>
                    <a:pt x="1478" y="918"/>
                  </a:cubicBezTo>
                  <a:cubicBezTo>
                    <a:pt x="1469" y="923"/>
                    <a:pt x="1469" y="923"/>
                    <a:pt x="1469" y="923"/>
                  </a:cubicBezTo>
                  <a:cubicBezTo>
                    <a:pt x="1465" y="923"/>
                    <a:pt x="1465" y="923"/>
                    <a:pt x="1465" y="923"/>
                  </a:cubicBezTo>
                  <a:cubicBezTo>
                    <a:pt x="1460" y="919"/>
                    <a:pt x="1460" y="919"/>
                    <a:pt x="1460" y="919"/>
                  </a:cubicBezTo>
                  <a:cubicBezTo>
                    <a:pt x="1458" y="918"/>
                    <a:pt x="1458" y="918"/>
                    <a:pt x="1458" y="918"/>
                  </a:cubicBezTo>
                  <a:cubicBezTo>
                    <a:pt x="1454" y="915"/>
                    <a:pt x="1454" y="915"/>
                    <a:pt x="1454" y="915"/>
                  </a:cubicBezTo>
                  <a:cubicBezTo>
                    <a:pt x="1451" y="918"/>
                    <a:pt x="1451" y="918"/>
                    <a:pt x="1451" y="918"/>
                  </a:cubicBezTo>
                  <a:cubicBezTo>
                    <a:pt x="1448" y="918"/>
                    <a:pt x="1448" y="918"/>
                    <a:pt x="1448" y="918"/>
                  </a:cubicBezTo>
                  <a:cubicBezTo>
                    <a:pt x="1448" y="915"/>
                    <a:pt x="1448" y="915"/>
                    <a:pt x="1448" y="915"/>
                  </a:cubicBezTo>
                  <a:cubicBezTo>
                    <a:pt x="1445" y="913"/>
                    <a:pt x="1445" y="913"/>
                    <a:pt x="1445" y="913"/>
                  </a:cubicBezTo>
                  <a:cubicBezTo>
                    <a:pt x="1441" y="910"/>
                    <a:pt x="1441" y="910"/>
                    <a:pt x="1441" y="910"/>
                  </a:cubicBezTo>
                  <a:cubicBezTo>
                    <a:pt x="1430" y="910"/>
                    <a:pt x="1430" y="910"/>
                    <a:pt x="1430" y="910"/>
                  </a:cubicBezTo>
                  <a:cubicBezTo>
                    <a:pt x="1428" y="911"/>
                    <a:pt x="1428" y="911"/>
                    <a:pt x="1428" y="911"/>
                  </a:cubicBezTo>
                  <a:cubicBezTo>
                    <a:pt x="1423" y="912"/>
                    <a:pt x="1423" y="912"/>
                    <a:pt x="1423" y="912"/>
                  </a:cubicBezTo>
                  <a:cubicBezTo>
                    <a:pt x="1421" y="910"/>
                    <a:pt x="1421" y="910"/>
                    <a:pt x="1421" y="910"/>
                  </a:cubicBezTo>
                  <a:cubicBezTo>
                    <a:pt x="1414" y="908"/>
                    <a:pt x="1414" y="908"/>
                    <a:pt x="1414" y="908"/>
                  </a:cubicBezTo>
                  <a:cubicBezTo>
                    <a:pt x="1408" y="907"/>
                    <a:pt x="1408" y="907"/>
                    <a:pt x="1408" y="907"/>
                  </a:cubicBezTo>
                  <a:cubicBezTo>
                    <a:pt x="1405" y="905"/>
                    <a:pt x="1405" y="905"/>
                    <a:pt x="1405" y="905"/>
                  </a:cubicBezTo>
                  <a:cubicBezTo>
                    <a:pt x="1406" y="902"/>
                    <a:pt x="1406" y="902"/>
                    <a:pt x="1406" y="902"/>
                  </a:cubicBezTo>
                  <a:cubicBezTo>
                    <a:pt x="1404" y="897"/>
                    <a:pt x="1404" y="897"/>
                    <a:pt x="1404" y="897"/>
                  </a:cubicBezTo>
                  <a:cubicBezTo>
                    <a:pt x="1404" y="892"/>
                    <a:pt x="1404" y="892"/>
                    <a:pt x="1404" y="892"/>
                  </a:cubicBezTo>
                  <a:cubicBezTo>
                    <a:pt x="1398" y="890"/>
                    <a:pt x="1398" y="890"/>
                    <a:pt x="1398" y="890"/>
                  </a:cubicBezTo>
                  <a:cubicBezTo>
                    <a:pt x="1396" y="899"/>
                    <a:pt x="1396" y="899"/>
                    <a:pt x="1396" y="899"/>
                  </a:cubicBezTo>
                  <a:cubicBezTo>
                    <a:pt x="1358" y="902"/>
                    <a:pt x="1358" y="902"/>
                    <a:pt x="1358" y="902"/>
                  </a:cubicBezTo>
                  <a:cubicBezTo>
                    <a:pt x="1228" y="902"/>
                    <a:pt x="1228" y="902"/>
                    <a:pt x="1228" y="902"/>
                  </a:cubicBezTo>
                  <a:cubicBezTo>
                    <a:pt x="1113" y="902"/>
                    <a:pt x="1113" y="902"/>
                    <a:pt x="1113" y="902"/>
                  </a:cubicBezTo>
                  <a:cubicBezTo>
                    <a:pt x="1077" y="900"/>
                    <a:pt x="1077" y="900"/>
                    <a:pt x="1077" y="900"/>
                  </a:cubicBezTo>
                  <a:cubicBezTo>
                    <a:pt x="1005" y="900"/>
                    <a:pt x="1005" y="900"/>
                    <a:pt x="1005" y="900"/>
                  </a:cubicBezTo>
                  <a:cubicBezTo>
                    <a:pt x="987" y="900"/>
                    <a:pt x="987" y="900"/>
                    <a:pt x="987" y="900"/>
                  </a:cubicBezTo>
                  <a:cubicBezTo>
                    <a:pt x="933" y="898"/>
                    <a:pt x="933" y="898"/>
                    <a:pt x="933" y="898"/>
                  </a:cubicBezTo>
                  <a:cubicBezTo>
                    <a:pt x="884" y="897"/>
                    <a:pt x="884" y="897"/>
                    <a:pt x="884" y="897"/>
                  </a:cubicBezTo>
                  <a:cubicBezTo>
                    <a:pt x="884" y="903"/>
                    <a:pt x="884" y="903"/>
                    <a:pt x="884" y="903"/>
                  </a:cubicBezTo>
                  <a:cubicBezTo>
                    <a:pt x="887" y="903"/>
                    <a:pt x="887" y="903"/>
                    <a:pt x="887" y="903"/>
                  </a:cubicBezTo>
                  <a:cubicBezTo>
                    <a:pt x="887" y="909"/>
                    <a:pt x="887" y="909"/>
                    <a:pt x="887" y="909"/>
                  </a:cubicBezTo>
                  <a:cubicBezTo>
                    <a:pt x="883" y="912"/>
                    <a:pt x="883" y="912"/>
                    <a:pt x="883" y="912"/>
                  </a:cubicBezTo>
                  <a:cubicBezTo>
                    <a:pt x="887" y="924"/>
                    <a:pt x="887" y="924"/>
                    <a:pt x="887" y="924"/>
                  </a:cubicBezTo>
                  <a:cubicBezTo>
                    <a:pt x="882" y="931"/>
                    <a:pt x="882" y="931"/>
                    <a:pt x="882" y="931"/>
                  </a:cubicBezTo>
                  <a:cubicBezTo>
                    <a:pt x="880" y="935"/>
                    <a:pt x="880" y="935"/>
                    <a:pt x="880" y="935"/>
                  </a:cubicBezTo>
                  <a:cubicBezTo>
                    <a:pt x="880" y="939"/>
                    <a:pt x="880" y="939"/>
                    <a:pt x="880" y="939"/>
                  </a:cubicBezTo>
                  <a:cubicBezTo>
                    <a:pt x="875" y="941"/>
                    <a:pt x="875" y="941"/>
                    <a:pt x="875" y="941"/>
                  </a:cubicBezTo>
                  <a:cubicBezTo>
                    <a:pt x="875" y="934"/>
                    <a:pt x="875" y="934"/>
                    <a:pt x="875" y="934"/>
                  </a:cubicBezTo>
                  <a:cubicBezTo>
                    <a:pt x="879" y="927"/>
                    <a:pt x="879" y="927"/>
                    <a:pt x="879" y="927"/>
                  </a:cubicBezTo>
                  <a:cubicBezTo>
                    <a:pt x="879" y="920"/>
                    <a:pt x="879" y="920"/>
                    <a:pt x="879" y="920"/>
                  </a:cubicBezTo>
                  <a:cubicBezTo>
                    <a:pt x="873" y="920"/>
                    <a:pt x="873" y="920"/>
                    <a:pt x="873" y="920"/>
                  </a:cubicBezTo>
                  <a:cubicBezTo>
                    <a:pt x="863" y="918"/>
                    <a:pt x="863" y="918"/>
                    <a:pt x="863" y="918"/>
                  </a:cubicBezTo>
                  <a:cubicBezTo>
                    <a:pt x="845" y="912"/>
                    <a:pt x="845" y="912"/>
                    <a:pt x="845" y="912"/>
                  </a:cubicBezTo>
                  <a:cubicBezTo>
                    <a:pt x="842" y="921"/>
                    <a:pt x="842" y="921"/>
                    <a:pt x="842" y="921"/>
                  </a:cubicBezTo>
                  <a:cubicBezTo>
                    <a:pt x="844" y="928"/>
                    <a:pt x="844" y="928"/>
                    <a:pt x="844" y="928"/>
                  </a:cubicBezTo>
                  <a:cubicBezTo>
                    <a:pt x="843" y="934"/>
                    <a:pt x="843" y="934"/>
                    <a:pt x="843" y="934"/>
                  </a:cubicBezTo>
                  <a:cubicBezTo>
                    <a:pt x="843" y="948"/>
                    <a:pt x="843" y="948"/>
                    <a:pt x="843" y="948"/>
                  </a:cubicBezTo>
                  <a:cubicBezTo>
                    <a:pt x="847" y="949"/>
                    <a:pt x="847" y="949"/>
                    <a:pt x="847" y="949"/>
                  </a:cubicBezTo>
                  <a:cubicBezTo>
                    <a:pt x="843" y="952"/>
                    <a:pt x="843" y="952"/>
                    <a:pt x="843" y="952"/>
                  </a:cubicBezTo>
                  <a:cubicBezTo>
                    <a:pt x="843" y="955"/>
                    <a:pt x="843" y="955"/>
                    <a:pt x="843" y="955"/>
                  </a:cubicBezTo>
                  <a:cubicBezTo>
                    <a:pt x="845" y="957"/>
                    <a:pt x="845" y="957"/>
                    <a:pt x="845" y="957"/>
                  </a:cubicBezTo>
                  <a:cubicBezTo>
                    <a:pt x="843" y="961"/>
                    <a:pt x="843" y="961"/>
                    <a:pt x="843" y="961"/>
                  </a:cubicBezTo>
                  <a:cubicBezTo>
                    <a:pt x="840" y="961"/>
                    <a:pt x="840" y="961"/>
                    <a:pt x="840" y="961"/>
                  </a:cubicBezTo>
                  <a:cubicBezTo>
                    <a:pt x="839" y="966"/>
                    <a:pt x="839" y="966"/>
                    <a:pt x="839" y="966"/>
                  </a:cubicBezTo>
                  <a:cubicBezTo>
                    <a:pt x="844" y="968"/>
                    <a:pt x="844" y="968"/>
                    <a:pt x="844" y="968"/>
                  </a:cubicBezTo>
                  <a:cubicBezTo>
                    <a:pt x="839" y="971"/>
                    <a:pt x="839" y="971"/>
                    <a:pt x="839" y="971"/>
                  </a:cubicBezTo>
                  <a:cubicBezTo>
                    <a:pt x="831" y="995"/>
                    <a:pt x="831" y="995"/>
                    <a:pt x="831" y="995"/>
                  </a:cubicBezTo>
                  <a:cubicBezTo>
                    <a:pt x="829" y="1000"/>
                    <a:pt x="829" y="1000"/>
                    <a:pt x="829" y="1000"/>
                  </a:cubicBezTo>
                  <a:cubicBezTo>
                    <a:pt x="824" y="1007"/>
                    <a:pt x="824" y="1007"/>
                    <a:pt x="824" y="1007"/>
                  </a:cubicBezTo>
                  <a:cubicBezTo>
                    <a:pt x="821" y="1018"/>
                    <a:pt x="821" y="1018"/>
                    <a:pt x="821" y="1018"/>
                  </a:cubicBezTo>
                  <a:cubicBezTo>
                    <a:pt x="813" y="1034"/>
                    <a:pt x="813" y="1034"/>
                    <a:pt x="813" y="1034"/>
                  </a:cubicBezTo>
                  <a:cubicBezTo>
                    <a:pt x="806" y="1043"/>
                    <a:pt x="806" y="1043"/>
                    <a:pt x="806" y="1043"/>
                  </a:cubicBezTo>
                  <a:cubicBezTo>
                    <a:pt x="806" y="1047"/>
                    <a:pt x="806" y="1047"/>
                    <a:pt x="806" y="1047"/>
                  </a:cubicBezTo>
                  <a:cubicBezTo>
                    <a:pt x="799" y="1054"/>
                    <a:pt x="799" y="1054"/>
                    <a:pt x="799" y="1054"/>
                  </a:cubicBezTo>
                  <a:cubicBezTo>
                    <a:pt x="800" y="1058"/>
                    <a:pt x="800" y="1058"/>
                    <a:pt x="800" y="1058"/>
                  </a:cubicBezTo>
                  <a:cubicBezTo>
                    <a:pt x="800" y="1064"/>
                    <a:pt x="800" y="1064"/>
                    <a:pt x="800" y="1064"/>
                  </a:cubicBezTo>
                  <a:cubicBezTo>
                    <a:pt x="797" y="1070"/>
                    <a:pt x="797" y="1070"/>
                    <a:pt x="797" y="1070"/>
                  </a:cubicBezTo>
                  <a:cubicBezTo>
                    <a:pt x="799" y="1077"/>
                    <a:pt x="799" y="1077"/>
                    <a:pt x="799" y="1077"/>
                  </a:cubicBezTo>
                  <a:cubicBezTo>
                    <a:pt x="797" y="1081"/>
                    <a:pt x="797" y="1081"/>
                    <a:pt x="797" y="1081"/>
                  </a:cubicBezTo>
                  <a:cubicBezTo>
                    <a:pt x="798" y="1086"/>
                    <a:pt x="798" y="1086"/>
                    <a:pt x="798" y="1086"/>
                  </a:cubicBezTo>
                  <a:cubicBezTo>
                    <a:pt x="798" y="1091"/>
                    <a:pt x="798" y="1091"/>
                    <a:pt x="798" y="1091"/>
                  </a:cubicBezTo>
                  <a:cubicBezTo>
                    <a:pt x="794" y="1096"/>
                    <a:pt x="794" y="1096"/>
                    <a:pt x="794" y="1096"/>
                  </a:cubicBezTo>
                  <a:cubicBezTo>
                    <a:pt x="794" y="1100"/>
                    <a:pt x="794" y="1100"/>
                    <a:pt x="794" y="1100"/>
                  </a:cubicBezTo>
                  <a:cubicBezTo>
                    <a:pt x="782" y="1113"/>
                    <a:pt x="782" y="1113"/>
                    <a:pt x="782" y="1113"/>
                  </a:cubicBezTo>
                  <a:cubicBezTo>
                    <a:pt x="782" y="1118"/>
                    <a:pt x="782" y="1118"/>
                    <a:pt x="782" y="1118"/>
                  </a:cubicBezTo>
                  <a:cubicBezTo>
                    <a:pt x="783" y="1122"/>
                    <a:pt x="783" y="1122"/>
                    <a:pt x="783" y="1122"/>
                  </a:cubicBezTo>
                  <a:cubicBezTo>
                    <a:pt x="788" y="1130"/>
                    <a:pt x="788" y="1130"/>
                    <a:pt x="788" y="1130"/>
                  </a:cubicBezTo>
                  <a:cubicBezTo>
                    <a:pt x="788" y="1136"/>
                    <a:pt x="788" y="1136"/>
                    <a:pt x="788" y="1136"/>
                  </a:cubicBezTo>
                  <a:cubicBezTo>
                    <a:pt x="784" y="1142"/>
                    <a:pt x="784" y="1142"/>
                    <a:pt x="784" y="1142"/>
                  </a:cubicBezTo>
                  <a:cubicBezTo>
                    <a:pt x="785" y="1146"/>
                    <a:pt x="785" y="1146"/>
                    <a:pt x="785" y="1146"/>
                  </a:cubicBezTo>
                  <a:cubicBezTo>
                    <a:pt x="783" y="1150"/>
                    <a:pt x="783" y="1150"/>
                    <a:pt x="783" y="1150"/>
                  </a:cubicBezTo>
                  <a:cubicBezTo>
                    <a:pt x="788" y="1159"/>
                    <a:pt x="788" y="1159"/>
                    <a:pt x="788" y="1159"/>
                  </a:cubicBezTo>
                  <a:cubicBezTo>
                    <a:pt x="793" y="1162"/>
                    <a:pt x="793" y="1162"/>
                    <a:pt x="793" y="1162"/>
                  </a:cubicBezTo>
                  <a:cubicBezTo>
                    <a:pt x="793" y="1170"/>
                    <a:pt x="793" y="1170"/>
                    <a:pt x="793" y="1170"/>
                  </a:cubicBezTo>
                  <a:cubicBezTo>
                    <a:pt x="791" y="1172"/>
                    <a:pt x="791" y="1172"/>
                    <a:pt x="791" y="1172"/>
                  </a:cubicBezTo>
                  <a:cubicBezTo>
                    <a:pt x="797" y="1176"/>
                    <a:pt x="797" y="1176"/>
                    <a:pt x="797" y="1176"/>
                  </a:cubicBezTo>
                  <a:cubicBezTo>
                    <a:pt x="800" y="1176"/>
                    <a:pt x="800" y="1176"/>
                    <a:pt x="800" y="1176"/>
                  </a:cubicBezTo>
                  <a:cubicBezTo>
                    <a:pt x="804" y="1173"/>
                    <a:pt x="804" y="1173"/>
                    <a:pt x="804" y="1173"/>
                  </a:cubicBezTo>
                  <a:cubicBezTo>
                    <a:pt x="805" y="1177"/>
                    <a:pt x="805" y="1177"/>
                    <a:pt x="805" y="1177"/>
                  </a:cubicBezTo>
                  <a:cubicBezTo>
                    <a:pt x="806" y="1182"/>
                    <a:pt x="806" y="1182"/>
                    <a:pt x="806" y="1182"/>
                  </a:cubicBezTo>
                  <a:cubicBezTo>
                    <a:pt x="805" y="1185"/>
                    <a:pt x="805" y="1185"/>
                    <a:pt x="805" y="1185"/>
                  </a:cubicBezTo>
                  <a:cubicBezTo>
                    <a:pt x="802" y="1183"/>
                    <a:pt x="802" y="1183"/>
                    <a:pt x="802" y="1183"/>
                  </a:cubicBezTo>
                  <a:cubicBezTo>
                    <a:pt x="800" y="1179"/>
                    <a:pt x="800" y="1179"/>
                    <a:pt x="800" y="1179"/>
                  </a:cubicBezTo>
                  <a:cubicBezTo>
                    <a:pt x="798" y="1183"/>
                    <a:pt x="798" y="1183"/>
                    <a:pt x="798" y="1183"/>
                  </a:cubicBezTo>
                  <a:cubicBezTo>
                    <a:pt x="797" y="1194"/>
                    <a:pt x="797" y="1194"/>
                    <a:pt x="797" y="1194"/>
                  </a:cubicBezTo>
                  <a:cubicBezTo>
                    <a:pt x="799" y="1198"/>
                    <a:pt x="799" y="1198"/>
                    <a:pt x="799" y="1198"/>
                  </a:cubicBezTo>
                  <a:cubicBezTo>
                    <a:pt x="806" y="1199"/>
                    <a:pt x="806" y="1199"/>
                    <a:pt x="806" y="1199"/>
                  </a:cubicBezTo>
                  <a:cubicBezTo>
                    <a:pt x="807" y="1200"/>
                    <a:pt x="807" y="1200"/>
                    <a:pt x="807" y="1200"/>
                  </a:cubicBezTo>
                  <a:cubicBezTo>
                    <a:pt x="807" y="1205"/>
                    <a:pt x="807" y="1205"/>
                    <a:pt x="807" y="1205"/>
                  </a:cubicBezTo>
                  <a:cubicBezTo>
                    <a:pt x="803" y="1208"/>
                    <a:pt x="803" y="1208"/>
                    <a:pt x="803" y="1208"/>
                  </a:cubicBezTo>
                  <a:cubicBezTo>
                    <a:pt x="802" y="1213"/>
                    <a:pt x="802" y="1213"/>
                    <a:pt x="802" y="1213"/>
                  </a:cubicBezTo>
                  <a:cubicBezTo>
                    <a:pt x="806" y="1219"/>
                    <a:pt x="806" y="1219"/>
                    <a:pt x="806" y="1219"/>
                  </a:cubicBezTo>
                  <a:cubicBezTo>
                    <a:pt x="807" y="1223"/>
                    <a:pt x="807" y="1223"/>
                    <a:pt x="807" y="1223"/>
                  </a:cubicBezTo>
                  <a:cubicBezTo>
                    <a:pt x="815" y="1235"/>
                    <a:pt x="815" y="1235"/>
                    <a:pt x="815" y="1235"/>
                  </a:cubicBezTo>
                  <a:cubicBezTo>
                    <a:pt x="818" y="1236"/>
                    <a:pt x="818" y="1236"/>
                    <a:pt x="818" y="1236"/>
                  </a:cubicBezTo>
                  <a:cubicBezTo>
                    <a:pt x="816" y="1240"/>
                    <a:pt x="816" y="1240"/>
                    <a:pt x="816" y="1240"/>
                  </a:cubicBezTo>
                  <a:cubicBezTo>
                    <a:pt x="817" y="1243"/>
                    <a:pt x="817" y="1243"/>
                    <a:pt x="817" y="1243"/>
                  </a:cubicBezTo>
                  <a:cubicBezTo>
                    <a:pt x="819" y="1243"/>
                    <a:pt x="819" y="1243"/>
                    <a:pt x="819" y="1243"/>
                  </a:cubicBezTo>
                  <a:cubicBezTo>
                    <a:pt x="820" y="1246"/>
                    <a:pt x="820" y="1246"/>
                    <a:pt x="820" y="1246"/>
                  </a:cubicBezTo>
                  <a:cubicBezTo>
                    <a:pt x="818" y="1252"/>
                    <a:pt x="818" y="1252"/>
                    <a:pt x="818" y="1252"/>
                  </a:cubicBezTo>
                  <a:cubicBezTo>
                    <a:pt x="816" y="1255"/>
                    <a:pt x="816" y="1255"/>
                    <a:pt x="816" y="1255"/>
                  </a:cubicBezTo>
                  <a:cubicBezTo>
                    <a:pt x="816" y="1258"/>
                    <a:pt x="816" y="1258"/>
                    <a:pt x="816" y="1258"/>
                  </a:cubicBezTo>
                  <a:cubicBezTo>
                    <a:pt x="820" y="1260"/>
                    <a:pt x="820" y="1260"/>
                    <a:pt x="820" y="1260"/>
                  </a:cubicBezTo>
                  <a:cubicBezTo>
                    <a:pt x="828" y="1261"/>
                    <a:pt x="828" y="1261"/>
                    <a:pt x="828" y="1261"/>
                  </a:cubicBezTo>
                  <a:cubicBezTo>
                    <a:pt x="834" y="1263"/>
                    <a:pt x="834" y="1263"/>
                    <a:pt x="834" y="1263"/>
                  </a:cubicBezTo>
                  <a:cubicBezTo>
                    <a:pt x="838" y="1263"/>
                    <a:pt x="838" y="1263"/>
                    <a:pt x="838" y="1263"/>
                  </a:cubicBezTo>
                  <a:cubicBezTo>
                    <a:pt x="843" y="1264"/>
                    <a:pt x="843" y="1264"/>
                    <a:pt x="843" y="1264"/>
                  </a:cubicBezTo>
                  <a:cubicBezTo>
                    <a:pt x="846" y="1269"/>
                    <a:pt x="846" y="1269"/>
                    <a:pt x="846" y="1269"/>
                  </a:cubicBezTo>
                  <a:cubicBezTo>
                    <a:pt x="851" y="1273"/>
                    <a:pt x="851" y="1273"/>
                    <a:pt x="851" y="1273"/>
                  </a:cubicBezTo>
                  <a:cubicBezTo>
                    <a:pt x="858" y="1273"/>
                    <a:pt x="858" y="1273"/>
                    <a:pt x="858" y="1273"/>
                  </a:cubicBezTo>
                  <a:cubicBezTo>
                    <a:pt x="860" y="1276"/>
                    <a:pt x="860" y="1276"/>
                    <a:pt x="860" y="1276"/>
                  </a:cubicBezTo>
                  <a:cubicBezTo>
                    <a:pt x="861" y="1281"/>
                    <a:pt x="861" y="1281"/>
                    <a:pt x="861" y="1281"/>
                  </a:cubicBezTo>
                  <a:cubicBezTo>
                    <a:pt x="862" y="1283"/>
                    <a:pt x="862" y="1283"/>
                    <a:pt x="862" y="1283"/>
                  </a:cubicBezTo>
                  <a:cubicBezTo>
                    <a:pt x="865" y="1282"/>
                    <a:pt x="865" y="1282"/>
                    <a:pt x="865" y="1282"/>
                  </a:cubicBezTo>
                  <a:cubicBezTo>
                    <a:pt x="872" y="1288"/>
                    <a:pt x="872" y="1288"/>
                    <a:pt x="872" y="1288"/>
                  </a:cubicBezTo>
                  <a:cubicBezTo>
                    <a:pt x="881" y="1299"/>
                    <a:pt x="881" y="1299"/>
                    <a:pt x="881" y="1299"/>
                  </a:cubicBezTo>
                  <a:cubicBezTo>
                    <a:pt x="881" y="1308"/>
                    <a:pt x="881" y="1308"/>
                    <a:pt x="881" y="1308"/>
                  </a:cubicBezTo>
                  <a:cubicBezTo>
                    <a:pt x="882" y="1310"/>
                    <a:pt x="882" y="1310"/>
                    <a:pt x="882" y="1310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3" y="1315"/>
                    <a:pt x="883" y="1315"/>
                    <a:pt x="883" y="1315"/>
                  </a:cubicBezTo>
                  <a:cubicBezTo>
                    <a:pt x="937" y="1317"/>
                    <a:pt x="937" y="1317"/>
                    <a:pt x="937" y="1317"/>
                  </a:cubicBezTo>
                  <a:cubicBezTo>
                    <a:pt x="936" y="1321"/>
                    <a:pt x="936" y="1321"/>
                    <a:pt x="936" y="1321"/>
                  </a:cubicBezTo>
                  <a:cubicBezTo>
                    <a:pt x="1017" y="1362"/>
                    <a:pt x="1017" y="1362"/>
                    <a:pt x="1017" y="1362"/>
                  </a:cubicBezTo>
                  <a:cubicBezTo>
                    <a:pt x="1065" y="1368"/>
                    <a:pt x="1065" y="1368"/>
                    <a:pt x="1065" y="1368"/>
                  </a:cubicBezTo>
                  <a:cubicBezTo>
                    <a:pt x="1085" y="1369"/>
                    <a:pt x="1085" y="1369"/>
                    <a:pt x="1085" y="1369"/>
                  </a:cubicBezTo>
                  <a:cubicBezTo>
                    <a:pt x="1088" y="1358"/>
                    <a:pt x="1088" y="1358"/>
                    <a:pt x="1088" y="1358"/>
                  </a:cubicBezTo>
                  <a:cubicBezTo>
                    <a:pt x="1125" y="1362"/>
                    <a:pt x="1125" y="1362"/>
                    <a:pt x="1125" y="1362"/>
                  </a:cubicBezTo>
                  <a:cubicBezTo>
                    <a:pt x="1129" y="1363"/>
                    <a:pt x="1129" y="1363"/>
                    <a:pt x="1129" y="1363"/>
                  </a:cubicBezTo>
                  <a:cubicBezTo>
                    <a:pt x="1133" y="1370"/>
                    <a:pt x="1133" y="1370"/>
                    <a:pt x="1133" y="1370"/>
                  </a:cubicBezTo>
                  <a:cubicBezTo>
                    <a:pt x="1137" y="1373"/>
                    <a:pt x="1137" y="1373"/>
                    <a:pt x="1137" y="1373"/>
                  </a:cubicBezTo>
                  <a:cubicBezTo>
                    <a:pt x="1151" y="1388"/>
                    <a:pt x="1151" y="1388"/>
                    <a:pt x="1151" y="1388"/>
                  </a:cubicBezTo>
                  <a:cubicBezTo>
                    <a:pt x="1164" y="1398"/>
                    <a:pt x="1164" y="1398"/>
                    <a:pt x="1164" y="1398"/>
                  </a:cubicBezTo>
                  <a:cubicBezTo>
                    <a:pt x="1164" y="1403"/>
                    <a:pt x="1164" y="1403"/>
                    <a:pt x="1164" y="1403"/>
                  </a:cubicBezTo>
                  <a:cubicBezTo>
                    <a:pt x="1167" y="1407"/>
                    <a:pt x="1167" y="1407"/>
                    <a:pt x="1167" y="1407"/>
                  </a:cubicBezTo>
                  <a:cubicBezTo>
                    <a:pt x="1167" y="1417"/>
                    <a:pt x="1167" y="1417"/>
                    <a:pt x="1167" y="1417"/>
                  </a:cubicBezTo>
                  <a:cubicBezTo>
                    <a:pt x="1171" y="1424"/>
                    <a:pt x="1171" y="1424"/>
                    <a:pt x="1171" y="1424"/>
                  </a:cubicBezTo>
                  <a:cubicBezTo>
                    <a:pt x="1190" y="1430"/>
                    <a:pt x="1190" y="1430"/>
                    <a:pt x="1190" y="1430"/>
                  </a:cubicBezTo>
                  <a:cubicBezTo>
                    <a:pt x="1192" y="1429"/>
                    <a:pt x="1192" y="1429"/>
                    <a:pt x="1192" y="1429"/>
                  </a:cubicBezTo>
                  <a:cubicBezTo>
                    <a:pt x="1199" y="1415"/>
                    <a:pt x="1199" y="1415"/>
                    <a:pt x="1199" y="1415"/>
                  </a:cubicBezTo>
                  <a:cubicBezTo>
                    <a:pt x="1202" y="1414"/>
                    <a:pt x="1202" y="1414"/>
                    <a:pt x="1202" y="1414"/>
                  </a:cubicBezTo>
                  <a:cubicBezTo>
                    <a:pt x="1206" y="1416"/>
                    <a:pt x="1206" y="1416"/>
                    <a:pt x="1206" y="1416"/>
                  </a:cubicBezTo>
                  <a:cubicBezTo>
                    <a:pt x="1208" y="1412"/>
                    <a:pt x="1208" y="1412"/>
                    <a:pt x="1208" y="1412"/>
                  </a:cubicBezTo>
                  <a:cubicBezTo>
                    <a:pt x="1213" y="1414"/>
                    <a:pt x="1213" y="1414"/>
                    <a:pt x="1213" y="1414"/>
                  </a:cubicBezTo>
                  <a:cubicBezTo>
                    <a:pt x="1219" y="1415"/>
                    <a:pt x="1219" y="1415"/>
                    <a:pt x="1219" y="1415"/>
                  </a:cubicBezTo>
                  <a:cubicBezTo>
                    <a:pt x="1223" y="1417"/>
                    <a:pt x="1223" y="1417"/>
                    <a:pt x="1223" y="1417"/>
                  </a:cubicBezTo>
                  <a:cubicBezTo>
                    <a:pt x="1226" y="1416"/>
                    <a:pt x="1226" y="1416"/>
                    <a:pt x="1226" y="1416"/>
                  </a:cubicBezTo>
                  <a:cubicBezTo>
                    <a:pt x="1232" y="1419"/>
                    <a:pt x="1232" y="1419"/>
                    <a:pt x="1232" y="1419"/>
                  </a:cubicBezTo>
                  <a:cubicBezTo>
                    <a:pt x="1234" y="1423"/>
                    <a:pt x="1234" y="1423"/>
                    <a:pt x="1234" y="1423"/>
                  </a:cubicBezTo>
                  <a:cubicBezTo>
                    <a:pt x="1236" y="1424"/>
                    <a:pt x="1236" y="1424"/>
                    <a:pt x="1236" y="1424"/>
                  </a:cubicBezTo>
                  <a:cubicBezTo>
                    <a:pt x="1246" y="1433"/>
                    <a:pt x="1246" y="1433"/>
                    <a:pt x="1246" y="1433"/>
                  </a:cubicBezTo>
                  <a:cubicBezTo>
                    <a:pt x="1248" y="1450"/>
                    <a:pt x="1248" y="1450"/>
                    <a:pt x="1248" y="1450"/>
                  </a:cubicBezTo>
                  <a:cubicBezTo>
                    <a:pt x="1256" y="1460"/>
                    <a:pt x="1256" y="1460"/>
                    <a:pt x="1256" y="1460"/>
                  </a:cubicBezTo>
                  <a:cubicBezTo>
                    <a:pt x="1267" y="1469"/>
                    <a:pt x="1267" y="1469"/>
                    <a:pt x="1267" y="1469"/>
                  </a:cubicBezTo>
                  <a:cubicBezTo>
                    <a:pt x="1267" y="1477"/>
                    <a:pt x="1267" y="1477"/>
                    <a:pt x="1267" y="1477"/>
                  </a:cubicBezTo>
                  <a:cubicBezTo>
                    <a:pt x="1269" y="1485"/>
                    <a:pt x="1269" y="1485"/>
                    <a:pt x="1269" y="1485"/>
                  </a:cubicBezTo>
                  <a:cubicBezTo>
                    <a:pt x="1272" y="1492"/>
                    <a:pt x="1272" y="1492"/>
                    <a:pt x="1272" y="1492"/>
                  </a:cubicBezTo>
                  <a:cubicBezTo>
                    <a:pt x="1273" y="1496"/>
                    <a:pt x="1273" y="1496"/>
                    <a:pt x="1273" y="1496"/>
                  </a:cubicBezTo>
                  <a:cubicBezTo>
                    <a:pt x="1276" y="1497"/>
                    <a:pt x="1276" y="1497"/>
                    <a:pt x="1276" y="1497"/>
                  </a:cubicBezTo>
                  <a:cubicBezTo>
                    <a:pt x="1281" y="1500"/>
                    <a:pt x="1281" y="1500"/>
                    <a:pt x="1281" y="1500"/>
                  </a:cubicBezTo>
                  <a:cubicBezTo>
                    <a:pt x="1290" y="1506"/>
                    <a:pt x="1290" y="1506"/>
                    <a:pt x="1290" y="1506"/>
                  </a:cubicBezTo>
                  <a:cubicBezTo>
                    <a:pt x="1298" y="1507"/>
                    <a:pt x="1298" y="1507"/>
                    <a:pt x="1298" y="1507"/>
                  </a:cubicBezTo>
                  <a:cubicBezTo>
                    <a:pt x="1306" y="1512"/>
                    <a:pt x="1306" y="1512"/>
                    <a:pt x="1306" y="1512"/>
                  </a:cubicBezTo>
                  <a:cubicBezTo>
                    <a:pt x="1309" y="1509"/>
                    <a:pt x="1309" y="1509"/>
                    <a:pt x="1309" y="1509"/>
                  </a:cubicBezTo>
                  <a:cubicBezTo>
                    <a:pt x="1312" y="1509"/>
                    <a:pt x="1312" y="1509"/>
                    <a:pt x="1312" y="1509"/>
                  </a:cubicBezTo>
                  <a:cubicBezTo>
                    <a:pt x="1314" y="1507"/>
                    <a:pt x="1314" y="1507"/>
                    <a:pt x="1314" y="1507"/>
                  </a:cubicBezTo>
                  <a:cubicBezTo>
                    <a:pt x="1309" y="1502"/>
                    <a:pt x="1309" y="1502"/>
                    <a:pt x="1309" y="1502"/>
                  </a:cubicBezTo>
                  <a:cubicBezTo>
                    <a:pt x="1312" y="1481"/>
                    <a:pt x="1312" y="1481"/>
                    <a:pt x="1312" y="1481"/>
                  </a:cubicBezTo>
                  <a:cubicBezTo>
                    <a:pt x="1315" y="1474"/>
                    <a:pt x="1315" y="1474"/>
                    <a:pt x="1315" y="1474"/>
                  </a:cubicBezTo>
                  <a:cubicBezTo>
                    <a:pt x="1313" y="1469"/>
                    <a:pt x="1313" y="1469"/>
                    <a:pt x="1313" y="1469"/>
                  </a:cubicBezTo>
                  <a:cubicBezTo>
                    <a:pt x="1316" y="1467"/>
                    <a:pt x="1316" y="1467"/>
                    <a:pt x="1316" y="1467"/>
                  </a:cubicBezTo>
                  <a:cubicBezTo>
                    <a:pt x="1318" y="1461"/>
                    <a:pt x="1318" y="1461"/>
                    <a:pt x="1318" y="1461"/>
                  </a:cubicBezTo>
                  <a:cubicBezTo>
                    <a:pt x="1317" y="1455"/>
                    <a:pt x="1317" y="1455"/>
                    <a:pt x="1317" y="1455"/>
                  </a:cubicBezTo>
                  <a:cubicBezTo>
                    <a:pt x="1321" y="1455"/>
                    <a:pt x="1321" y="1455"/>
                    <a:pt x="1321" y="1455"/>
                  </a:cubicBezTo>
                  <a:cubicBezTo>
                    <a:pt x="1325" y="1451"/>
                    <a:pt x="1325" y="1451"/>
                    <a:pt x="1325" y="1451"/>
                  </a:cubicBezTo>
                  <a:cubicBezTo>
                    <a:pt x="1324" y="1445"/>
                    <a:pt x="1324" y="1445"/>
                    <a:pt x="1324" y="1445"/>
                  </a:cubicBezTo>
                  <a:cubicBezTo>
                    <a:pt x="1331" y="1446"/>
                    <a:pt x="1331" y="1446"/>
                    <a:pt x="1331" y="1446"/>
                  </a:cubicBezTo>
                  <a:cubicBezTo>
                    <a:pt x="1333" y="1441"/>
                    <a:pt x="1333" y="1441"/>
                    <a:pt x="1333" y="1441"/>
                  </a:cubicBezTo>
                  <a:cubicBezTo>
                    <a:pt x="1341" y="1440"/>
                    <a:pt x="1341" y="1440"/>
                    <a:pt x="1341" y="1440"/>
                  </a:cubicBezTo>
                  <a:cubicBezTo>
                    <a:pt x="1338" y="1437"/>
                    <a:pt x="1338" y="1437"/>
                    <a:pt x="1338" y="1437"/>
                  </a:cubicBezTo>
                  <a:cubicBezTo>
                    <a:pt x="1342" y="1434"/>
                    <a:pt x="1342" y="1434"/>
                    <a:pt x="1342" y="1434"/>
                  </a:cubicBezTo>
                  <a:cubicBezTo>
                    <a:pt x="1345" y="1433"/>
                    <a:pt x="1345" y="1433"/>
                    <a:pt x="1345" y="1433"/>
                  </a:cubicBezTo>
                  <a:cubicBezTo>
                    <a:pt x="1346" y="1435"/>
                    <a:pt x="1346" y="1435"/>
                    <a:pt x="1346" y="1435"/>
                  </a:cubicBezTo>
                  <a:cubicBezTo>
                    <a:pt x="1370" y="1424"/>
                    <a:pt x="1370" y="1424"/>
                    <a:pt x="1370" y="1424"/>
                  </a:cubicBezTo>
                  <a:cubicBezTo>
                    <a:pt x="1371" y="1420"/>
                    <a:pt x="1371" y="1420"/>
                    <a:pt x="1371" y="1420"/>
                  </a:cubicBezTo>
                  <a:cubicBezTo>
                    <a:pt x="1382" y="1422"/>
                    <a:pt x="1382" y="1422"/>
                    <a:pt x="1382" y="1422"/>
                  </a:cubicBezTo>
                  <a:cubicBezTo>
                    <a:pt x="1380" y="1418"/>
                    <a:pt x="1380" y="1418"/>
                    <a:pt x="1380" y="1418"/>
                  </a:cubicBezTo>
                  <a:cubicBezTo>
                    <a:pt x="1380" y="1416"/>
                    <a:pt x="1380" y="1416"/>
                    <a:pt x="1380" y="1416"/>
                  </a:cubicBezTo>
                  <a:cubicBezTo>
                    <a:pt x="1385" y="1414"/>
                    <a:pt x="1385" y="1414"/>
                    <a:pt x="1385" y="1414"/>
                  </a:cubicBezTo>
                  <a:cubicBezTo>
                    <a:pt x="1386" y="1416"/>
                    <a:pt x="1386" y="1416"/>
                    <a:pt x="1386" y="1416"/>
                  </a:cubicBezTo>
                  <a:cubicBezTo>
                    <a:pt x="1391" y="1418"/>
                    <a:pt x="1391" y="1418"/>
                    <a:pt x="1391" y="1418"/>
                  </a:cubicBezTo>
                  <a:cubicBezTo>
                    <a:pt x="1423" y="1431"/>
                    <a:pt x="1423" y="1431"/>
                    <a:pt x="1423" y="1431"/>
                  </a:cubicBezTo>
                  <a:cubicBezTo>
                    <a:pt x="1430" y="1429"/>
                    <a:pt x="1430" y="1429"/>
                    <a:pt x="1430" y="1429"/>
                  </a:cubicBezTo>
                  <a:cubicBezTo>
                    <a:pt x="1439" y="1428"/>
                    <a:pt x="1439" y="1428"/>
                    <a:pt x="1439" y="1428"/>
                  </a:cubicBezTo>
                  <a:cubicBezTo>
                    <a:pt x="1447" y="1427"/>
                    <a:pt x="1447" y="1427"/>
                    <a:pt x="1447" y="1427"/>
                  </a:cubicBezTo>
                  <a:cubicBezTo>
                    <a:pt x="1452" y="1428"/>
                    <a:pt x="1452" y="1428"/>
                    <a:pt x="1452" y="1428"/>
                  </a:cubicBezTo>
                  <a:cubicBezTo>
                    <a:pt x="1465" y="1431"/>
                    <a:pt x="1465" y="1431"/>
                    <a:pt x="1465" y="1431"/>
                  </a:cubicBezTo>
                  <a:cubicBezTo>
                    <a:pt x="1474" y="1431"/>
                    <a:pt x="1474" y="1431"/>
                    <a:pt x="1474" y="1431"/>
                  </a:cubicBezTo>
                  <a:cubicBezTo>
                    <a:pt x="1474" y="1428"/>
                    <a:pt x="1474" y="1428"/>
                    <a:pt x="1474" y="1428"/>
                  </a:cubicBezTo>
                  <a:cubicBezTo>
                    <a:pt x="1479" y="1424"/>
                    <a:pt x="1479" y="1424"/>
                    <a:pt x="1479" y="1424"/>
                  </a:cubicBezTo>
                  <a:cubicBezTo>
                    <a:pt x="1481" y="1426"/>
                    <a:pt x="1481" y="1426"/>
                    <a:pt x="1481" y="1426"/>
                  </a:cubicBezTo>
                  <a:cubicBezTo>
                    <a:pt x="1485" y="1426"/>
                    <a:pt x="1485" y="1426"/>
                    <a:pt x="1485" y="1426"/>
                  </a:cubicBezTo>
                  <a:cubicBezTo>
                    <a:pt x="1490" y="1431"/>
                    <a:pt x="1490" y="1431"/>
                    <a:pt x="1490" y="1431"/>
                  </a:cubicBezTo>
                  <a:cubicBezTo>
                    <a:pt x="1496" y="1433"/>
                    <a:pt x="1496" y="1433"/>
                    <a:pt x="1496" y="1433"/>
                  </a:cubicBezTo>
                  <a:cubicBezTo>
                    <a:pt x="1500" y="1439"/>
                    <a:pt x="1500" y="1439"/>
                    <a:pt x="1500" y="1439"/>
                  </a:cubicBezTo>
                  <a:cubicBezTo>
                    <a:pt x="1505" y="1440"/>
                    <a:pt x="1505" y="1440"/>
                    <a:pt x="1505" y="1440"/>
                  </a:cubicBezTo>
                  <a:cubicBezTo>
                    <a:pt x="1507" y="1443"/>
                    <a:pt x="1507" y="1443"/>
                    <a:pt x="1507" y="1443"/>
                  </a:cubicBezTo>
                  <a:cubicBezTo>
                    <a:pt x="1510" y="1441"/>
                    <a:pt x="1510" y="1441"/>
                    <a:pt x="1510" y="1441"/>
                  </a:cubicBezTo>
                  <a:cubicBezTo>
                    <a:pt x="1514" y="1438"/>
                    <a:pt x="1514" y="1438"/>
                    <a:pt x="1514" y="1438"/>
                  </a:cubicBezTo>
                  <a:cubicBezTo>
                    <a:pt x="1518" y="1438"/>
                    <a:pt x="1518" y="1438"/>
                    <a:pt x="1518" y="1438"/>
                  </a:cubicBezTo>
                  <a:cubicBezTo>
                    <a:pt x="1522" y="1442"/>
                    <a:pt x="1522" y="1442"/>
                    <a:pt x="1522" y="1442"/>
                  </a:cubicBezTo>
                  <a:cubicBezTo>
                    <a:pt x="1526" y="1439"/>
                    <a:pt x="1526" y="1439"/>
                    <a:pt x="1526" y="1439"/>
                  </a:cubicBezTo>
                  <a:cubicBezTo>
                    <a:pt x="1526" y="1436"/>
                    <a:pt x="1526" y="1436"/>
                    <a:pt x="1526" y="1436"/>
                  </a:cubicBezTo>
                  <a:cubicBezTo>
                    <a:pt x="1527" y="1433"/>
                    <a:pt x="1527" y="1433"/>
                    <a:pt x="1527" y="1433"/>
                  </a:cubicBezTo>
                  <a:cubicBezTo>
                    <a:pt x="1530" y="1432"/>
                    <a:pt x="1530" y="1432"/>
                    <a:pt x="1530" y="1432"/>
                  </a:cubicBezTo>
                  <a:cubicBezTo>
                    <a:pt x="1531" y="1435"/>
                    <a:pt x="1531" y="1435"/>
                    <a:pt x="1531" y="1435"/>
                  </a:cubicBezTo>
                  <a:cubicBezTo>
                    <a:pt x="1542" y="1440"/>
                    <a:pt x="1542" y="1440"/>
                    <a:pt x="1542" y="1440"/>
                  </a:cubicBezTo>
                  <a:cubicBezTo>
                    <a:pt x="1542" y="1444"/>
                    <a:pt x="1542" y="1444"/>
                    <a:pt x="1542" y="1444"/>
                  </a:cubicBezTo>
                  <a:cubicBezTo>
                    <a:pt x="1550" y="1441"/>
                    <a:pt x="1550" y="1441"/>
                    <a:pt x="1550" y="1441"/>
                  </a:cubicBezTo>
                  <a:cubicBezTo>
                    <a:pt x="1551" y="1438"/>
                    <a:pt x="1551" y="1438"/>
                    <a:pt x="1551" y="1438"/>
                  </a:cubicBezTo>
                  <a:cubicBezTo>
                    <a:pt x="1536" y="1432"/>
                    <a:pt x="1536" y="1432"/>
                    <a:pt x="1536" y="1432"/>
                  </a:cubicBezTo>
                  <a:cubicBezTo>
                    <a:pt x="1537" y="1427"/>
                    <a:pt x="1537" y="1427"/>
                    <a:pt x="1537" y="1427"/>
                  </a:cubicBezTo>
                  <a:cubicBezTo>
                    <a:pt x="1545" y="1420"/>
                    <a:pt x="1545" y="1420"/>
                    <a:pt x="1545" y="1420"/>
                  </a:cubicBezTo>
                  <a:cubicBezTo>
                    <a:pt x="1545" y="1414"/>
                    <a:pt x="1545" y="1414"/>
                    <a:pt x="1545" y="1414"/>
                  </a:cubicBezTo>
                  <a:cubicBezTo>
                    <a:pt x="1544" y="1413"/>
                    <a:pt x="1544" y="1413"/>
                    <a:pt x="1544" y="1413"/>
                  </a:cubicBezTo>
                  <a:cubicBezTo>
                    <a:pt x="1538" y="1416"/>
                    <a:pt x="1538" y="1416"/>
                    <a:pt x="1538" y="1416"/>
                  </a:cubicBezTo>
                  <a:cubicBezTo>
                    <a:pt x="1536" y="1417"/>
                    <a:pt x="1536" y="1417"/>
                    <a:pt x="1536" y="1417"/>
                  </a:cubicBezTo>
                  <a:cubicBezTo>
                    <a:pt x="1534" y="1420"/>
                    <a:pt x="1534" y="1420"/>
                    <a:pt x="1534" y="1420"/>
                  </a:cubicBezTo>
                  <a:cubicBezTo>
                    <a:pt x="1532" y="1419"/>
                    <a:pt x="1532" y="1419"/>
                    <a:pt x="1532" y="1419"/>
                  </a:cubicBezTo>
                  <a:cubicBezTo>
                    <a:pt x="1531" y="1417"/>
                    <a:pt x="1531" y="1417"/>
                    <a:pt x="1531" y="1417"/>
                  </a:cubicBezTo>
                  <a:cubicBezTo>
                    <a:pt x="1533" y="1414"/>
                    <a:pt x="1533" y="1414"/>
                    <a:pt x="1533" y="1414"/>
                  </a:cubicBezTo>
                  <a:cubicBezTo>
                    <a:pt x="1528" y="1414"/>
                    <a:pt x="1528" y="1414"/>
                    <a:pt x="1528" y="1414"/>
                  </a:cubicBezTo>
                  <a:cubicBezTo>
                    <a:pt x="1524" y="1416"/>
                    <a:pt x="1524" y="1416"/>
                    <a:pt x="1524" y="1416"/>
                  </a:cubicBezTo>
                  <a:cubicBezTo>
                    <a:pt x="1520" y="1417"/>
                    <a:pt x="1520" y="1417"/>
                    <a:pt x="1520" y="1417"/>
                  </a:cubicBezTo>
                  <a:cubicBezTo>
                    <a:pt x="1516" y="1415"/>
                    <a:pt x="1516" y="1415"/>
                    <a:pt x="1516" y="1415"/>
                  </a:cubicBezTo>
                  <a:cubicBezTo>
                    <a:pt x="1516" y="1413"/>
                    <a:pt x="1516" y="1413"/>
                    <a:pt x="1516" y="1413"/>
                  </a:cubicBezTo>
                  <a:cubicBezTo>
                    <a:pt x="1518" y="1409"/>
                    <a:pt x="1518" y="1409"/>
                    <a:pt x="1518" y="1409"/>
                  </a:cubicBezTo>
                  <a:cubicBezTo>
                    <a:pt x="1522" y="1408"/>
                    <a:pt x="1522" y="1408"/>
                    <a:pt x="1522" y="1408"/>
                  </a:cubicBezTo>
                  <a:cubicBezTo>
                    <a:pt x="1529" y="1411"/>
                    <a:pt x="1529" y="1411"/>
                    <a:pt x="1529" y="1411"/>
                  </a:cubicBezTo>
                  <a:cubicBezTo>
                    <a:pt x="1535" y="1411"/>
                    <a:pt x="1535" y="1411"/>
                    <a:pt x="1535" y="1411"/>
                  </a:cubicBezTo>
                  <a:cubicBezTo>
                    <a:pt x="1539" y="1411"/>
                    <a:pt x="1539" y="1411"/>
                    <a:pt x="1539" y="1411"/>
                  </a:cubicBezTo>
                  <a:cubicBezTo>
                    <a:pt x="1542" y="1408"/>
                    <a:pt x="1542" y="1408"/>
                    <a:pt x="1542" y="1408"/>
                  </a:cubicBezTo>
                  <a:cubicBezTo>
                    <a:pt x="1547" y="1407"/>
                    <a:pt x="1547" y="1407"/>
                    <a:pt x="1547" y="1407"/>
                  </a:cubicBezTo>
                  <a:cubicBezTo>
                    <a:pt x="1554" y="1406"/>
                    <a:pt x="1554" y="1406"/>
                    <a:pt x="1554" y="1406"/>
                  </a:cubicBezTo>
                  <a:cubicBezTo>
                    <a:pt x="1557" y="1407"/>
                    <a:pt x="1557" y="1407"/>
                    <a:pt x="1557" y="1407"/>
                  </a:cubicBezTo>
                  <a:cubicBezTo>
                    <a:pt x="1560" y="1406"/>
                    <a:pt x="1560" y="1406"/>
                    <a:pt x="1560" y="1406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66" y="1405"/>
                    <a:pt x="1566" y="1405"/>
                    <a:pt x="1566" y="1405"/>
                  </a:cubicBezTo>
                  <a:cubicBezTo>
                    <a:pt x="1570" y="1406"/>
                    <a:pt x="1570" y="1406"/>
                    <a:pt x="1570" y="1406"/>
                  </a:cubicBezTo>
                  <a:cubicBezTo>
                    <a:pt x="1571" y="1401"/>
                    <a:pt x="1571" y="1401"/>
                    <a:pt x="1571" y="1401"/>
                  </a:cubicBezTo>
                  <a:cubicBezTo>
                    <a:pt x="1573" y="1396"/>
                    <a:pt x="1573" y="1396"/>
                    <a:pt x="1573" y="1396"/>
                  </a:cubicBezTo>
                  <a:cubicBezTo>
                    <a:pt x="1576" y="1398"/>
                    <a:pt x="1576" y="1398"/>
                    <a:pt x="1576" y="1398"/>
                  </a:cubicBezTo>
                  <a:cubicBezTo>
                    <a:pt x="1576" y="1403"/>
                    <a:pt x="1576" y="1403"/>
                    <a:pt x="1576" y="1403"/>
                  </a:cubicBezTo>
                  <a:cubicBezTo>
                    <a:pt x="1578" y="1407"/>
                    <a:pt x="1578" y="1407"/>
                    <a:pt x="1578" y="1407"/>
                  </a:cubicBezTo>
                  <a:cubicBezTo>
                    <a:pt x="1582" y="1407"/>
                    <a:pt x="1582" y="1407"/>
                    <a:pt x="1582" y="1407"/>
                  </a:cubicBezTo>
                  <a:cubicBezTo>
                    <a:pt x="1587" y="1404"/>
                    <a:pt x="1587" y="1404"/>
                    <a:pt x="1587" y="1404"/>
                  </a:cubicBezTo>
                  <a:cubicBezTo>
                    <a:pt x="1588" y="1406"/>
                    <a:pt x="1588" y="1406"/>
                    <a:pt x="1588" y="1406"/>
                  </a:cubicBezTo>
                  <a:cubicBezTo>
                    <a:pt x="1591" y="1404"/>
                    <a:pt x="1591" y="1404"/>
                    <a:pt x="1591" y="1404"/>
                  </a:cubicBezTo>
                  <a:cubicBezTo>
                    <a:pt x="1595" y="1400"/>
                    <a:pt x="1595" y="1400"/>
                    <a:pt x="1595" y="1400"/>
                  </a:cubicBezTo>
                  <a:cubicBezTo>
                    <a:pt x="1598" y="1400"/>
                    <a:pt x="1598" y="1400"/>
                    <a:pt x="1598" y="1400"/>
                  </a:cubicBezTo>
                  <a:cubicBezTo>
                    <a:pt x="1598" y="1403"/>
                    <a:pt x="1598" y="1403"/>
                    <a:pt x="1598" y="1403"/>
                  </a:cubicBezTo>
                  <a:cubicBezTo>
                    <a:pt x="1612" y="1399"/>
                    <a:pt x="1612" y="1399"/>
                    <a:pt x="1612" y="1399"/>
                  </a:cubicBezTo>
                  <a:cubicBezTo>
                    <a:pt x="1614" y="1402"/>
                    <a:pt x="1614" y="1402"/>
                    <a:pt x="1614" y="1402"/>
                  </a:cubicBezTo>
                  <a:cubicBezTo>
                    <a:pt x="1620" y="1403"/>
                    <a:pt x="1620" y="1403"/>
                    <a:pt x="1620" y="1403"/>
                  </a:cubicBezTo>
                  <a:cubicBezTo>
                    <a:pt x="1628" y="1407"/>
                    <a:pt x="1628" y="1407"/>
                    <a:pt x="1628" y="1407"/>
                  </a:cubicBezTo>
                  <a:cubicBezTo>
                    <a:pt x="1630" y="1405"/>
                    <a:pt x="1630" y="1405"/>
                    <a:pt x="1630" y="1405"/>
                  </a:cubicBezTo>
                  <a:cubicBezTo>
                    <a:pt x="1635" y="1409"/>
                    <a:pt x="1635" y="1409"/>
                    <a:pt x="1635" y="1409"/>
                  </a:cubicBezTo>
                  <a:cubicBezTo>
                    <a:pt x="1639" y="1413"/>
                    <a:pt x="1639" y="1413"/>
                    <a:pt x="1639" y="1413"/>
                  </a:cubicBezTo>
                  <a:cubicBezTo>
                    <a:pt x="1639" y="1418"/>
                    <a:pt x="1639" y="1418"/>
                    <a:pt x="1639" y="1418"/>
                  </a:cubicBezTo>
                  <a:cubicBezTo>
                    <a:pt x="1646" y="1417"/>
                    <a:pt x="1646" y="1417"/>
                    <a:pt x="1646" y="1417"/>
                  </a:cubicBezTo>
                  <a:cubicBezTo>
                    <a:pt x="1649" y="1415"/>
                    <a:pt x="1649" y="1415"/>
                    <a:pt x="1649" y="1415"/>
                  </a:cubicBezTo>
                  <a:cubicBezTo>
                    <a:pt x="1652" y="1415"/>
                    <a:pt x="1652" y="1415"/>
                    <a:pt x="1652" y="1415"/>
                  </a:cubicBezTo>
                  <a:cubicBezTo>
                    <a:pt x="1659" y="1410"/>
                    <a:pt x="1659" y="1410"/>
                    <a:pt x="1659" y="1410"/>
                  </a:cubicBezTo>
                  <a:cubicBezTo>
                    <a:pt x="1663" y="1410"/>
                    <a:pt x="1663" y="1410"/>
                    <a:pt x="1663" y="1410"/>
                  </a:cubicBezTo>
                  <a:cubicBezTo>
                    <a:pt x="1664" y="1406"/>
                    <a:pt x="1664" y="1406"/>
                    <a:pt x="1664" y="1406"/>
                  </a:cubicBezTo>
                  <a:cubicBezTo>
                    <a:pt x="1667" y="1404"/>
                    <a:pt x="1667" y="1404"/>
                    <a:pt x="1667" y="1404"/>
                  </a:cubicBezTo>
                  <a:cubicBezTo>
                    <a:pt x="1673" y="1405"/>
                    <a:pt x="1673" y="1405"/>
                    <a:pt x="1673" y="1405"/>
                  </a:cubicBezTo>
                  <a:cubicBezTo>
                    <a:pt x="1680" y="1408"/>
                    <a:pt x="1680" y="1408"/>
                    <a:pt x="1680" y="1408"/>
                  </a:cubicBezTo>
                  <a:cubicBezTo>
                    <a:pt x="1683" y="1410"/>
                    <a:pt x="1683" y="1410"/>
                    <a:pt x="1683" y="1410"/>
                  </a:cubicBezTo>
                  <a:cubicBezTo>
                    <a:pt x="1688" y="1417"/>
                    <a:pt x="1688" y="1417"/>
                    <a:pt x="1688" y="1417"/>
                  </a:cubicBezTo>
                  <a:cubicBezTo>
                    <a:pt x="1693" y="1420"/>
                    <a:pt x="1693" y="1420"/>
                    <a:pt x="1693" y="1420"/>
                  </a:cubicBezTo>
                  <a:cubicBezTo>
                    <a:pt x="1697" y="1425"/>
                    <a:pt x="1697" y="1425"/>
                    <a:pt x="1697" y="1425"/>
                  </a:cubicBezTo>
                  <a:cubicBezTo>
                    <a:pt x="1704" y="1425"/>
                    <a:pt x="1704" y="1425"/>
                    <a:pt x="1704" y="1425"/>
                  </a:cubicBezTo>
                  <a:cubicBezTo>
                    <a:pt x="1710" y="1436"/>
                    <a:pt x="1710" y="1436"/>
                    <a:pt x="1710" y="1436"/>
                  </a:cubicBezTo>
                  <a:cubicBezTo>
                    <a:pt x="1709" y="1447"/>
                    <a:pt x="1709" y="1447"/>
                    <a:pt x="1709" y="1447"/>
                  </a:cubicBezTo>
                  <a:cubicBezTo>
                    <a:pt x="1708" y="1457"/>
                    <a:pt x="1708" y="1457"/>
                    <a:pt x="1708" y="1457"/>
                  </a:cubicBezTo>
                  <a:cubicBezTo>
                    <a:pt x="1711" y="1462"/>
                    <a:pt x="1711" y="1462"/>
                    <a:pt x="1711" y="1462"/>
                  </a:cubicBezTo>
                  <a:cubicBezTo>
                    <a:pt x="1714" y="1460"/>
                    <a:pt x="1714" y="1460"/>
                    <a:pt x="1714" y="1460"/>
                  </a:cubicBezTo>
                  <a:cubicBezTo>
                    <a:pt x="1713" y="1456"/>
                    <a:pt x="1713" y="1456"/>
                    <a:pt x="1713" y="1456"/>
                  </a:cubicBezTo>
                  <a:cubicBezTo>
                    <a:pt x="1717" y="1457"/>
                    <a:pt x="1717" y="1457"/>
                    <a:pt x="1717" y="1457"/>
                  </a:cubicBezTo>
                  <a:cubicBezTo>
                    <a:pt x="1719" y="1460"/>
                    <a:pt x="1719" y="1460"/>
                    <a:pt x="1719" y="1460"/>
                  </a:cubicBezTo>
                  <a:cubicBezTo>
                    <a:pt x="1714" y="1468"/>
                    <a:pt x="1714" y="1468"/>
                    <a:pt x="1714" y="1468"/>
                  </a:cubicBezTo>
                  <a:cubicBezTo>
                    <a:pt x="1719" y="1473"/>
                    <a:pt x="1719" y="1473"/>
                    <a:pt x="1719" y="1473"/>
                  </a:cubicBezTo>
                  <a:cubicBezTo>
                    <a:pt x="1722" y="1481"/>
                    <a:pt x="1722" y="1481"/>
                    <a:pt x="1722" y="1481"/>
                  </a:cubicBezTo>
                  <a:cubicBezTo>
                    <a:pt x="1728" y="1483"/>
                    <a:pt x="1728" y="1483"/>
                    <a:pt x="1728" y="1483"/>
                  </a:cubicBezTo>
                  <a:cubicBezTo>
                    <a:pt x="1731" y="1481"/>
                    <a:pt x="1731" y="1481"/>
                    <a:pt x="1731" y="1481"/>
                  </a:cubicBezTo>
                  <a:cubicBezTo>
                    <a:pt x="1735" y="1491"/>
                    <a:pt x="1735" y="1491"/>
                    <a:pt x="1735" y="1491"/>
                  </a:cubicBezTo>
                  <a:cubicBezTo>
                    <a:pt x="1739" y="1492"/>
                    <a:pt x="1739" y="1492"/>
                    <a:pt x="1739" y="1492"/>
                  </a:cubicBezTo>
                  <a:cubicBezTo>
                    <a:pt x="1744" y="1505"/>
                    <a:pt x="1744" y="1505"/>
                    <a:pt x="1744" y="1505"/>
                  </a:cubicBezTo>
                  <a:cubicBezTo>
                    <a:pt x="1753" y="1507"/>
                    <a:pt x="1753" y="1507"/>
                    <a:pt x="1753" y="1507"/>
                  </a:cubicBezTo>
                  <a:cubicBezTo>
                    <a:pt x="1762" y="1516"/>
                    <a:pt x="1762" y="1516"/>
                    <a:pt x="1762" y="1516"/>
                  </a:cubicBezTo>
                  <a:cubicBezTo>
                    <a:pt x="1764" y="1518"/>
                    <a:pt x="1764" y="1518"/>
                    <a:pt x="1764" y="1518"/>
                  </a:cubicBezTo>
                  <a:cubicBezTo>
                    <a:pt x="1762" y="1520"/>
                    <a:pt x="1762" y="1520"/>
                    <a:pt x="1762" y="1520"/>
                  </a:cubicBezTo>
                  <a:cubicBezTo>
                    <a:pt x="1764" y="1522"/>
                    <a:pt x="1764" y="1522"/>
                    <a:pt x="1764" y="1522"/>
                  </a:cubicBezTo>
                  <a:cubicBezTo>
                    <a:pt x="1769" y="1521"/>
                    <a:pt x="1769" y="1521"/>
                    <a:pt x="1769" y="1521"/>
                  </a:cubicBezTo>
                  <a:cubicBezTo>
                    <a:pt x="1780" y="1517"/>
                    <a:pt x="1780" y="1517"/>
                    <a:pt x="1780" y="1517"/>
                  </a:cubicBezTo>
                  <a:cubicBezTo>
                    <a:pt x="1782" y="1514"/>
                    <a:pt x="1782" y="1514"/>
                    <a:pt x="1782" y="1514"/>
                  </a:cubicBezTo>
                  <a:cubicBezTo>
                    <a:pt x="1782" y="1508"/>
                    <a:pt x="1782" y="1508"/>
                    <a:pt x="1782" y="1508"/>
                  </a:cubicBezTo>
                  <a:cubicBezTo>
                    <a:pt x="1783" y="1502"/>
                    <a:pt x="1783" y="1502"/>
                    <a:pt x="1783" y="1502"/>
                  </a:cubicBezTo>
                  <a:cubicBezTo>
                    <a:pt x="1785" y="1502"/>
                    <a:pt x="1785" y="1502"/>
                    <a:pt x="1785" y="1502"/>
                  </a:cubicBezTo>
                  <a:cubicBezTo>
                    <a:pt x="1784" y="1498"/>
                    <a:pt x="1784" y="1498"/>
                    <a:pt x="1784" y="1498"/>
                  </a:cubicBezTo>
                  <a:cubicBezTo>
                    <a:pt x="1783" y="1492"/>
                    <a:pt x="1783" y="1492"/>
                    <a:pt x="1783" y="1492"/>
                  </a:cubicBezTo>
                  <a:cubicBezTo>
                    <a:pt x="1784" y="1489"/>
                    <a:pt x="1784" y="1489"/>
                    <a:pt x="1784" y="1489"/>
                  </a:cubicBezTo>
                  <a:cubicBezTo>
                    <a:pt x="1783" y="1478"/>
                    <a:pt x="1783" y="1478"/>
                    <a:pt x="1783" y="1478"/>
                  </a:cubicBezTo>
                  <a:cubicBezTo>
                    <a:pt x="1781" y="1473"/>
                    <a:pt x="1781" y="1473"/>
                    <a:pt x="1781" y="1473"/>
                  </a:cubicBezTo>
                  <a:cubicBezTo>
                    <a:pt x="1775" y="1466"/>
                    <a:pt x="1775" y="1466"/>
                    <a:pt x="1775" y="1466"/>
                  </a:cubicBezTo>
                  <a:cubicBezTo>
                    <a:pt x="1772" y="1461"/>
                    <a:pt x="1772" y="1461"/>
                    <a:pt x="1772" y="1461"/>
                  </a:cubicBezTo>
                  <a:cubicBezTo>
                    <a:pt x="1770" y="1455"/>
                    <a:pt x="1770" y="1455"/>
                    <a:pt x="1770" y="1455"/>
                  </a:cubicBezTo>
                  <a:cubicBezTo>
                    <a:pt x="1764" y="1448"/>
                    <a:pt x="1764" y="1448"/>
                    <a:pt x="1764" y="1448"/>
                  </a:cubicBezTo>
                  <a:cubicBezTo>
                    <a:pt x="1762" y="1444"/>
                    <a:pt x="1762" y="1444"/>
                    <a:pt x="1762" y="1444"/>
                  </a:cubicBezTo>
                  <a:cubicBezTo>
                    <a:pt x="1762" y="1439"/>
                    <a:pt x="1762" y="1439"/>
                    <a:pt x="1762" y="1439"/>
                  </a:cubicBezTo>
                  <a:cubicBezTo>
                    <a:pt x="1763" y="1437"/>
                    <a:pt x="1763" y="1437"/>
                    <a:pt x="1763" y="1437"/>
                  </a:cubicBezTo>
                  <a:cubicBezTo>
                    <a:pt x="1756" y="1426"/>
                    <a:pt x="1756" y="1426"/>
                    <a:pt x="1756" y="1426"/>
                  </a:cubicBezTo>
                  <a:cubicBezTo>
                    <a:pt x="1750" y="1423"/>
                    <a:pt x="1750" y="1423"/>
                    <a:pt x="1750" y="1423"/>
                  </a:cubicBezTo>
                  <a:cubicBezTo>
                    <a:pt x="1745" y="1416"/>
                    <a:pt x="1745" y="1416"/>
                    <a:pt x="1745" y="1416"/>
                  </a:cubicBezTo>
                  <a:cubicBezTo>
                    <a:pt x="1738" y="1405"/>
                    <a:pt x="1738" y="1405"/>
                    <a:pt x="1738" y="1405"/>
                  </a:cubicBezTo>
                  <a:cubicBezTo>
                    <a:pt x="1737" y="1400"/>
                    <a:pt x="1737" y="1400"/>
                    <a:pt x="1737" y="1400"/>
                  </a:cubicBezTo>
                  <a:cubicBezTo>
                    <a:pt x="1733" y="1391"/>
                    <a:pt x="1733" y="1391"/>
                    <a:pt x="1733" y="1391"/>
                  </a:cubicBezTo>
                  <a:cubicBezTo>
                    <a:pt x="1731" y="1388"/>
                    <a:pt x="1731" y="1388"/>
                    <a:pt x="1731" y="1388"/>
                  </a:cubicBezTo>
                  <a:cubicBezTo>
                    <a:pt x="1730" y="1381"/>
                    <a:pt x="1730" y="1381"/>
                    <a:pt x="1730" y="1381"/>
                  </a:cubicBezTo>
                  <a:cubicBezTo>
                    <a:pt x="1728" y="1373"/>
                    <a:pt x="1728" y="1373"/>
                    <a:pt x="1728" y="1373"/>
                  </a:cubicBezTo>
                  <a:cubicBezTo>
                    <a:pt x="1728" y="1368"/>
                    <a:pt x="1728" y="1368"/>
                    <a:pt x="1728" y="1368"/>
                  </a:cubicBezTo>
                  <a:cubicBezTo>
                    <a:pt x="1732" y="1360"/>
                    <a:pt x="1732" y="1360"/>
                    <a:pt x="1732" y="1360"/>
                  </a:cubicBezTo>
                  <a:cubicBezTo>
                    <a:pt x="1733" y="1356"/>
                    <a:pt x="1733" y="1356"/>
                    <a:pt x="1733" y="1356"/>
                  </a:cubicBezTo>
                  <a:cubicBezTo>
                    <a:pt x="1735" y="1351"/>
                    <a:pt x="1735" y="1351"/>
                    <a:pt x="1735" y="1351"/>
                  </a:cubicBezTo>
                  <a:cubicBezTo>
                    <a:pt x="1740" y="1346"/>
                    <a:pt x="1740" y="1346"/>
                    <a:pt x="1740" y="1346"/>
                  </a:cubicBezTo>
                  <a:cubicBezTo>
                    <a:pt x="1738" y="1344"/>
                    <a:pt x="1738" y="1344"/>
                    <a:pt x="1738" y="1344"/>
                  </a:cubicBezTo>
                  <a:cubicBezTo>
                    <a:pt x="1741" y="1340"/>
                    <a:pt x="1741" y="1340"/>
                    <a:pt x="1741" y="1340"/>
                  </a:cubicBezTo>
                  <a:cubicBezTo>
                    <a:pt x="1740" y="1336"/>
                    <a:pt x="1740" y="1336"/>
                    <a:pt x="1740" y="1336"/>
                  </a:cubicBezTo>
                  <a:cubicBezTo>
                    <a:pt x="1743" y="1336"/>
                    <a:pt x="1743" y="1336"/>
                    <a:pt x="1743" y="1336"/>
                  </a:cubicBezTo>
                  <a:cubicBezTo>
                    <a:pt x="1746" y="1331"/>
                    <a:pt x="1746" y="1331"/>
                    <a:pt x="1746" y="1331"/>
                  </a:cubicBezTo>
                  <a:cubicBezTo>
                    <a:pt x="1751" y="1329"/>
                    <a:pt x="1751" y="1329"/>
                    <a:pt x="1751" y="1329"/>
                  </a:cubicBezTo>
                  <a:cubicBezTo>
                    <a:pt x="1757" y="1325"/>
                    <a:pt x="1757" y="1325"/>
                    <a:pt x="1757" y="1325"/>
                  </a:cubicBezTo>
                  <a:cubicBezTo>
                    <a:pt x="1760" y="1320"/>
                    <a:pt x="1760" y="1320"/>
                    <a:pt x="1760" y="1320"/>
                  </a:cubicBezTo>
                  <a:cubicBezTo>
                    <a:pt x="1764" y="1319"/>
                    <a:pt x="1764" y="1319"/>
                    <a:pt x="1764" y="1319"/>
                  </a:cubicBezTo>
                  <a:cubicBezTo>
                    <a:pt x="1768" y="1312"/>
                    <a:pt x="1768" y="1312"/>
                    <a:pt x="1768" y="1312"/>
                  </a:cubicBezTo>
                  <a:cubicBezTo>
                    <a:pt x="1772" y="1311"/>
                    <a:pt x="1772" y="1311"/>
                    <a:pt x="1772" y="1311"/>
                  </a:cubicBezTo>
                  <a:cubicBezTo>
                    <a:pt x="1773" y="1304"/>
                    <a:pt x="1773" y="1304"/>
                    <a:pt x="1773" y="1304"/>
                  </a:cubicBezTo>
                  <a:cubicBezTo>
                    <a:pt x="1776" y="1296"/>
                    <a:pt x="1776" y="1296"/>
                    <a:pt x="1776" y="1296"/>
                  </a:cubicBezTo>
                  <a:cubicBezTo>
                    <a:pt x="1780" y="1292"/>
                    <a:pt x="1780" y="1292"/>
                    <a:pt x="1780" y="1292"/>
                  </a:cubicBezTo>
                  <a:cubicBezTo>
                    <a:pt x="1784" y="1289"/>
                    <a:pt x="1784" y="1289"/>
                    <a:pt x="1784" y="1289"/>
                  </a:cubicBezTo>
                  <a:cubicBezTo>
                    <a:pt x="1797" y="1287"/>
                    <a:pt x="1797" y="1287"/>
                    <a:pt x="1797" y="1287"/>
                  </a:cubicBezTo>
                  <a:cubicBezTo>
                    <a:pt x="1799" y="1283"/>
                    <a:pt x="1799" y="1283"/>
                    <a:pt x="1799" y="1283"/>
                  </a:cubicBezTo>
                  <a:cubicBezTo>
                    <a:pt x="1800" y="1276"/>
                    <a:pt x="1800" y="1276"/>
                    <a:pt x="1800" y="1276"/>
                  </a:cubicBezTo>
                  <a:cubicBezTo>
                    <a:pt x="1804" y="1271"/>
                    <a:pt x="1804" y="1271"/>
                    <a:pt x="1804" y="1271"/>
                  </a:cubicBezTo>
                  <a:cubicBezTo>
                    <a:pt x="1811" y="1266"/>
                    <a:pt x="1811" y="1266"/>
                    <a:pt x="1811" y="1266"/>
                  </a:cubicBezTo>
                  <a:cubicBezTo>
                    <a:pt x="1814" y="1260"/>
                    <a:pt x="1814" y="1260"/>
                    <a:pt x="1814" y="1260"/>
                  </a:cubicBezTo>
                  <a:cubicBezTo>
                    <a:pt x="1825" y="1259"/>
                    <a:pt x="1825" y="1259"/>
                    <a:pt x="1825" y="1259"/>
                  </a:cubicBezTo>
                  <a:cubicBezTo>
                    <a:pt x="1829" y="1253"/>
                    <a:pt x="1829" y="1253"/>
                    <a:pt x="1829" y="1253"/>
                  </a:cubicBezTo>
                  <a:cubicBezTo>
                    <a:pt x="1828" y="1251"/>
                    <a:pt x="1828" y="1251"/>
                    <a:pt x="1828" y="1251"/>
                  </a:cubicBezTo>
                  <a:cubicBezTo>
                    <a:pt x="1823" y="1254"/>
                    <a:pt x="1823" y="1254"/>
                    <a:pt x="1823" y="1254"/>
                  </a:cubicBezTo>
                  <a:cubicBezTo>
                    <a:pt x="1819" y="1252"/>
                    <a:pt x="1819" y="1252"/>
                    <a:pt x="1819" y="1252"/>
                  </a:cubicBezTo>
                  <a:cubicBezTo>
                    <a:pt x="1823" y="1249"/>
                    <a:pt x="1823" y="1249"/>
                    <a:pt x="1823" y="1249"/>
                  </a:cubicBezTo>
                  <a:cubicBezTo>
                    <a:pt x="1823" y="1245"/>
                    <a:pt x="1823" y="1245"/>
                    <a:pt x="1823" y="1245"/>
                  </a:cubicBezTo>
                  <a:cubicBezTo>
                    <a:pt x="1821" y="1243"/>
                    <a:pt x="1821" y="1243"/>
                    <a:pt x="1821" y="1243"/>
                  </a:cubicBezTo>
                  <a:cubicBezTo>
                    <a:pt x="1821" y="1239"/>
                    <a:pt x="1821" y="1239"/>
                    <a:pt x="1821" y="1239"/>
                  </a:cubicBezTo>
                  <a:cubicBezTo>
                    <a:pt x="1824" y="1242"/>
                    <a:pt x="1824" y="1242"/>
                    <a:pt x="1824" y="1242"/>
                  </a:cubicBezTo>
                  <a:cubicBezTo>
                    <a:pt x="1827" y="1242"/>
                    <a:pt x="1827" y="1242"/>
                    <a:pt x="1827" y="1242"/>
                  </a:cubicBezTo>
                  <a:cubicBezTo>
                    <a:pt x="1833" y="1241"/>
                    <a:pt x="1833" y="1241"/>
                    <a:pt x="1833" y="1241"/>
                  </a:cubicBezTo>
                  <a:cubicBezTo>
                    <a:pt x="1835" y="1237"/>
                    <a:pt x="1835" y="1237"/>
                    <a:pt x="1835" y="1237"/>
                  </a:cubicBezTo>
                  <a:cubicBezTo>
                    <a:pt x="1839" y="1235"/>
                    <a:pt x="1839" y="1235"/>
                    <a:pt x="1839" y="1235"/>
                  </a:cubicBezTo>
                  <a:cubicBezTo>
                    <a:pt x="1837" y="1226"/>
                    <a:pt x="1837" y="1226"/>
                    <a:pt x="1837" y="1226"/>
                  </a:cubicBezTo>
                  <a:cubicBezTo>
                    <a:pt x="1835" y="1227"/>
                    <a:pt x="1835" y="1227"/>
                    <a:pt x="1835" y="1227"/>
                  </a:cubicBezTo>
                  <a:cubicBezTo>
                    <a:pt x="1830" y="1230"/>
                    <a:pt x="1830" y="1230"/>
                    <a:pt x="1830" y="1230"/>
                  </a:cubicBezTo>
                  <a:cubicBezTo>
                    <a:pt x="1830" y="1226"/>
                    <a:pt x="1830" y="1226"/>
                    <a:pt x="1830" y="1226"/>
                  </a:cubicBezTo>
                  <a:cubicBezTo>
                    <a:pt x="1827" y="1225"/>
                    <a:pt x="1827" y="1225"/>
                    <a:pt x="1827" y="1225"/>
                  </a:cubicBezTo>
                  <a:cubicBezTo>
                    <a:pt x="1818" y="1228"/>
                    <a:pt x="1818" y="1228"/>
                    <a:pt x="1818" y="1228"/>
                  </a:cubicBezTo>
                  <a:cubicBezTo>
                    <a:pt x="1816" y="1229"/>
                    <a:pt x="1816" y="1229"/>
                    <a:pt x="1816" y="1229"/>
                  </a:cubicBezTo>
                  <a:cubicBezTo>
                    <a:pt x="1816" y="1226"/>
                    <a:pt x="1816" y="1226"/>
                    <a:pt x="1816" y="1226"/>
                  </a:cubicBezTo>
                  <a:cubicBezTo>
                    <a:pt x="1820" y="1224"/>
                    <a:pt x="1820" y="1224"/>
                    <a:pt x="1820" y="1224"/>
                  </a:cubicBezTo>
                  <a:cubicBezTo>
                    <a:pt x="1823" y="1222"/>
                    <a:pt x="1823" y="1222"/>
                    <a:pt x="1823" y="1222"/>
                  </a:cubicBezTo>
                  <a:cubicBezTo>
                    <a:pt x="1829" y="1220"/>
                    <a:pt x="1829" y="1220"/>
                    <a:pt x="1829" y="1220"/>
                  </a:cubicBezTo>
                  <a:cubicBezTo>
                    <a:pt x="1833" y="1219"/>
                    <a:pt x="1833" y="1219"/>
                    <a:pt x="1833" y="1219"/>
                  </a:cubicBezTo>
                  <a:cubicBezTo>
                    <a:pt x="1833" y="1215"/>
                    <a:pt x="1833" y="1215"/>
                    <a:pt x="1833" y="1215"/>
                  </a:cubicBezTo>
                  <a:cubicBezTo>
                    <a:pt x="1827" y="1211"/>
                    <a:pt x="1827" y="1211"/>
                    <a:pt x="1827" y="1211"/>
                  </a:cubicBezTo>
                  <a:cubicBezTo>
                    <a:pt x="1830" y="1207"/>
                    <a:pt x="1830" y="1207"/>
                    <a:pt x="1830" y="1207"/>
                  </a:cubicBezTo>
                  <a:cubicBezTo>
                    <a:pt x="1827" y="1200"/>
                    <a:pt x="1827" y="1200"/>
                    <a:pt x="1827" y="1200"/>
                  </a:cubicBezTo>
                  <a:cubicBezTo>
                    <a:pt x="1823" y="1200"/>
                    <a:pt x="1823" y="1200"/>
                    <a:pt x="1823" y="1200"/>
                  </a:cubicBezTo>
                  <a:cubicBezTo>
                    <a:pt x="1818" y="1202"/>
                    <a:pt x="1818" y="1202"/>
                    <a:pt x="1818" y="1202"/>
                  </a:cubicBezTo>
                  <a:cubicBezTo>
                    <a:pt x="1815" y="1199"/>
                    <a:pt x="1815" y="1199"/>
                    <a:pt x="1815" y="1199"/>
                  </a:cubicBezTo>
                  <a:cubicBezTo>
                    <a:pt x="1818" y="1196"/>
                    <a:pt x="1818" y="1196"/>
                    <a:pt x="1818" y="1196"/>
                  </a:cubicBezTo>
                  <a:cubicBezTo>
                    <a:pt x="1814" y="1192"/>
                    <a:pt x="1814" y="1192"/>
                    <a:pt x="1814" y="1192"/>
                  </a:cubicBezTo>
                  <a:cubicBezTo>
                    <a:pt x="1817" y="1189"/>
                    <a:pt x="1817" y="1189"/>
                    <a:pt x="1817" y="1189"/>
                  </a:cubicBezTo>
                  <a:cubicBezTo>
                    <a:pt x="1813" y="1183"/>
                    <a:pt x="1813" y="1183"/>
                    <a:pt x="1813" y="1183"/>
                  </a:cubicBezTo>
                  <a:cubicBezTo>
                    <a:pt x="1815" y="1176"/>
                    <a:pt x="1815" y="1176"/>
                    <a:pt x="1815" y="1176"/>
                  </a:cubicBezTo>
                  <a:cubicBezTo>
                    <a:pt x="1806" y="1171"/>
                    <a:pt x="1806" y="1171"/>
                    <a:pt x="1806" y="1171"/>
                  </a:cubicBezTo>
                  <a:cubicBezTo>
                    <a:pt x="1802" y="1171"/>
                    <a:pt x="1802" y="1171"/>
                    <a:pt x="1802" y="1171"/>
                  </a:cubicBezTo>
                  <a:cubicBezTo>
                    <a:pt x="1799" y="1168"/>
                    <a:pt x="1799" y="1168"/>
                    <a:pt x="1799" y="1168"/>
                  </a:cubicBezTo>
                  <a:cubicBezTo>
                    <a:pt x="1805" y="1167"/>
                    <a:pt x="1805" y="1167"/>
                    <a:pt x="1805" y="1167"/>
                  </a:cubicBezTo>
                  <a:cubicBezTo>
                    <a:pt x="1812" y="1170"/>
                    <a:pt x="1812" y="1170"/>
                    <a:pt x="1812" y="1170"/>
                  </a:cubicBezTo>
                  <a:cubicBezTo>
                    <a:pt x="1809" y="1163"/>
                    <a:pt x="1809" y="1163"/>
                    <a:pt x="1809" y="1163"/>
                  </a:cubicBezTo>
                  <a:cubicBezTo>
                    <a:pt x="1803" y="1153"/>
                    <a:pt x="1803" y="1153"/>
                    <a:pt x="1803" y="1153"/>
                  </a:cubicBezTo>
                  <a:cubicBezTo>
                    <a:pt x="1803" y="1141"/>
                    <a:pt x="1803" y="1141"/>
                    <a:pt x="1803" y="1141"/>
                  </a:cubicBezTo>
                  <a:cubicBezTo>
                    <a:pt x="1805" y="1136"/>
                    <a:pt x="1805" y="1136"/>
                    <a:pt x="1805" y="1136"/>
                  </a:cubicBezTo>
                  <a:cubicBezTo>
                    <a:pt x="1811" y="1131"/>
                    <a:pt x="1811" y="1131"/>
                    <a:pt x="1811" y="1131"/>
                  </a:cubicBezTo>
                  <a:cubicBezTo>
                    <a:pt x="1814" y="1132"/>
                    <a:pt x="1814" y="1132"/>
                    <a:pt x="1814" y="1132"/>
                  </a:cubicBezTo>
                  <a:cubicBezTo>
                    <a:pt x="1809" y="1140"/>
                    <a:pt x="1809" y="1140"/>
                    <a:pt x="1809" y="1140"/>
                  </a:cubicBezTo>
                  <a:cubicBezTo>
                    <a:pt x="1812" y="1148"/>
                    <a:pt x="1812" y="1148"/>
                    <a:pt x="1812" y="1148"/>
                  </a:cubicBezTo>
                  <a:cubicBezTo>
                    <a:pt x="1810" y="1151"/>
                    <a:pt x="1810" y="1151"/>
                    <a:pt x="1810" y="1151"/>
                  </a:cubicBezTo>
                  <a:cubicBezTo>
                    <a:pt x="1813" y="1155"/>
                    <a:pt x="1813" y="1155"/>
                    <a:pt x="1813" y="1155"/>
                  </a:cubicBezTo>
                  <a:cubicBezTo>
                    <a:pt x="1813" y="1162"/>
                    <a:pt x="1813" y="1162"/>
                    <a:pt x="1813" y="1162"/>
                  </a:cubicBezTo>
                  <a:cubicBezTo>
                    <a:pt x="1817" y="1165"/>
                    <a:pt x="1817" y="1165"/>
                    <a:pt x="1817" y="1165"/>
                  </a:cubicBezTo>
                  <a:cubicBezTo>
                    <a:pt x="1822" y="1165"/>
                    <a:pt x="1822" y="1165"/>
                    <a:pt x="1822" y="1165"/>
                  </a:cubicBezTo>
                  <a:cubicBezTo>
                    <a:pt x="1824" y="1170"/>
                    <a:pt x="1824" y="1170"/>
                    <a:pt x="1824" y="1170"/>
                  </a:cubicBezTo>
                  <a:cubicBezTo>
                    <a:pt x="1828" y="1171"/>
                    <a:pt x="1828" y="1171"/>
                    <a:pt x="1828" y="1171"/>
                  </a:cubicBezTo>
                  <a:cubicBezTo>
                    <a:pt x="1828" y="1176"/>
                    <a:pt x="1828" y="1176"/>
                    <a:pt x="1828" y="1176"/>
                  </a:cubicBezTo>
                  <a:cubicBezTo>
                    <a:pt x="1824" y="1182"/>
                    <a:pt x="1824" y="1182"/>
                    <a:pt x="1824" y="1182"/>
                  </a:cubicBezTo>
                  <a:cubicBezTo>
                    <a:pt x="1825" y="1192"/>
                    <a:pt x="1825" y="1192"/>
                    <a:pt x="1825" y="1192"/>
                  </a:cubicBezTo>
                  <a:cubicBezTo>
                    <a:pt x="1833" y="1177"/>
                    <a:pt x="1833" y="1177"/>
                    <a:pt x="1833" y="1177"/>
                  </a:cubicBezTo>
                  <a:cubicBezTo>
                    <a:pt x="1833" y="1174"/>
                    <a:pt x="1833" y="1174"/>
                    <a:pt x="1833" y="1174"/>
                  </a:cubicBezTo>
                  <a:cubicBezTo>
                    <a:pt x="1836" y="1169"/>
                    <a:pt x="1836" y="1169"/>
                    <a:pt x="1836" y="1169"/>
                  </a:cubicBezTo>
                  <a:cubicBezTo>
                    <a:pt x="1839" y="1156"/>
                    <a:pt x="1839" y="1156"/>
                    <a:pt x="1839" y="1156"/>
                  </a:cubicBezTo>
                  <a:cubicBezTo>
                    <a:pt x="1838" y="1150"/>
                    <a:pt x="1838" y="1150"/>
                    <a:pt x="1838" y="1150"/>
                  </a:cubicBezTo>
                  <a:cubicBezTo>
                    <a:pt x="1831" y="1145"/>
                    <a:pt x="1831" y="1145"/>
                    <a:pt x="1831" y="1145"/>
                  </a:cubicBezTo>
                  <a:cubicBezTo>
                    <a:pt x="1820" y="1129"/>
                    <a:pt x="1820" y="1129"/>
                    <a:pt x="1820" y="1129"/>
                  </a:cubicBezTo>
                  <a:cubicBezTo>
                    <a:pt x="1821" y="1126"/>
                    <a:pt x="1821" y="1126"/>
                    <a:pt x="1821" y="1126"/>
                  </a:cubicBezTo>
                  <a:cubicBezTo>
                    <a:pt x="1827" y="1133"/>
                    <a:pt x="1827" y="1133"/>
                    <a:pt x="1827" y="1133"/>
                  </a:cubicBezTo>
                  <a:cubicBezTo>
                    <a:pt x="1833" y="1136"/>
                    <a:pt x="1833" y="1136"/>
                    <a:pt x="1833" y="1136"/>
                  </a:cubicBezTo>
                  <a:cubicBezTo>
                    <a:pt x="1838" y="1137"/>
                    <a:pt x="1838" y="1137"/>
                    <a:pt x="1838" y="1137"/>
                  </a:cubicBezTo>
                  <a:cubicBezTo>
                    <a:pt x="1838" y="1141"/>
                    <a:pt x="1838" y="1141"/>
                    <a:pt x="1838" y="1141"/>
                  </a:cubicBezTo>
                  <a:cubicBezTo>
                    <a:pt x="1840" y="1143"/>
                    <a:pt x="1840" y="1143"/>
                    <a:pt x="1840" y="1143"/>
                  </a:cubicBezTo>
                  <a:cubicBezTo>
                    <a:pt x="1843" y="1135"/>
                    <a:pt x="1843" y="1135"/>
                    <a:pt x="1843" y="1135"/>
                  </a:cubicBezTo>
                  <a:cubicBezTo>
                    <a:pt x="1850" y="1123"/>
                    <a:pt x="1850" y="1123"/>
                    <a:pt x="1850" y="1123"/>
                  </a:cubicBezTo>
                  <a:cubicBezTo>
                    <a:pt x="1853" y="1116"/>
                    <a:pt x="1853" y="1116"/>
                    <a:pt x="1853" y="1116"/>
                  </a:cubicBezTo>
                  <a:cubicBezTo>
                    <a:pt x="1851" y="1102"/>
                    <a:pt x="1851" y="1102"/>
                    <a:pt x="1851" y="1102"/>
                  </a:cubicBezTo>
                  <a:cubicBezTo>
                    <a:pt x="1849" y="1099"/>
                    <a:pt x="1849" y="1099"/>
                    <a:pt x="1849" y="1099"/>
                  </a:cubicBezTo>
                  <a:cubicBezTo>
                    <a:pt x="1845" y="1101"/>
                    <a:pt x="1845" y="1101"/>
                    <a:pt x="1845" y="1101"/>
                  </a:cubicBezTo>
                  <a:cubicBezTo>
                    <a:pt x="1843" y="1099"/>
                    <a:pt x="1843" y="1099"/>
                    <a:pt x="1843" y="1099"/>
                  </a:cubicBezTo>
                  <a:cubicBezTo>
                    <a:pt x="1848" y="1097"/>
                    <a:pt x="1848" y="1097"/>
                    <a:pt x="1848" y="1097"/>
                  </a:cubicBezTo>
                  <a:cubicBezTo>
                    <a:pt x="1855" y="1096"/>
                    <a:pt x="1855" y="1096"/>
                    <a:pt x="1855" y="1096"/>
                  </a:cubicBezTo>
                  <a:cubicBezTo>
                    <a:pt x="1865" y="1093"/>
                    <a:pt x="1865" y="1093"/>
                    <a:pt x="1865" y="1093"/>
                  </a:cubicBezTo>
                  <a:cubicBezTo>
                    <a:pt x="1878" y="1083"/>
                    <a:pt x="1878" y="1083"/>
                    <a:pt x="1878" y="1083"/>
                  </a:cubicBezTo>
                  <a:cubicBezTo>
                    <a:pt x="1888" y="1079"/>
                    <a:pt x="1888" y="1079"/>
                    <a:pt x="1888" y="1079"/>
                  </a:cubicBezTo>
                  <a:cubicBezTo>
                    <a:pt x="1890" y="1075"/>
                    <a:pt x="1890" y="1075"/>
                    <a:pt x="1890" y="1075"/>
                  </a:cubicBezTo>
                  <a:cubicBezTo>
                    <a:pt x="1885" y="1075"/>
                    <a:pt x="1885" y="1075"/>
                    <a:pt x="1885" y="1075"/>
                  </a:cubicBezTo>
                  <a:cubicBezTo>
                    <a:pt x="1879" y="1074"/>
                    <a:pt x="1879" y="1074"/>
                    <a:pt x="1879" y="1074"/>
                  </a:cubicBezTo>
                  <a:cubicBezTo>
                    <a:pt x="1876" y="1078"/>
                    <a:pt x="1876" y="1078"/>
                    <a:pt x="1876" y="1078"/>
                  </a:cubicBezTo>
                  <a:cubicBezTo>
                    <a:pt x="1867" y="1081"/>
                    <a:pt x="1867" y="1081"/>
                    <a:pt x="1867" y="1081"/>
                  </a:cubicBezTo>
                  <a:cubicBezTo>
                    <a:pt x="1856" y="1086"/>
                    <a:pt x="1856" y="1086"/>
                    <a:pt x="1856" y="1086"/>
                  </a:cubicBezTo>
                  <a:cubicBezTo>
                    <a:pt x="1853" y="1090"/>
                    <a:pt x="1853" y="1090"/>
                    <a:pt x="1853" y="1090"/>
                  </a:cubicBezTo>
                  <a:cubicBezTo>
                    <a:pt x="1850" y="1087"/>
                    <a:pt x="1850" y="1087"/>
                    <a:pt x="1850" y="1087"/>
                  </a:cubicBezTo>
                  <a:cubicBezTo>
                    <a:pt x="1854" y="1083"/>
                    <a:pt x="1854" y="1083"/>
                    <a:pt x="1854" y="1083"/>
                  </a:cubicBezTo>
                  <a:cubicBezTo>
                    <a:pt x="1858" y="1081"/>
                    <a:pt x="1858" y="1081"/>
                    <a:pt x="1858" y="1081"/>
                  </a:cubicBezTo>
                  <a:cubicBezTo>
                    <a:pt x="1867" y="1073"/>
                    <a:pt x="1867" y="1073"/>
                    <a:pt x="1867" y="1073"/>
                  </a:cubicBezTo>
                  <a:cubicBezTo>
                    <a:pt x="1877" y="1071"/>
                    <a:pt x="1877" y="1071"/>
                    <a:pt x="1877" y="1071"/>
                  </a:cubicBezTo>
                  <a:cubicBezTo>
                    <a:pt x="1883" y="1068"/>
                    <a:pt x="1883" y="1068"/>
                    <a:pt x="1883" y="1068"/>
                  </a:cubicBezTo>
                  <a:cubicBezTo>
                    <a:pt x="1889" y="1068"/>
                    <a:pt x="1889" y="1068"/>
                    <a:pt x="1889" y="1068"/>
                  </a:cubicBezTo>
                  <a:cubicBezTo>
                    <a:pt x="1896" y="1065"/>
                    <a:pt x="1896" y="1065"/>
                    <a:pt x="1896" y="1065"/>
                  </a:cubicBezTo>
                  <a:cubicBezTo>
                    <a:pt x="1898" y="1060"/>
                    <a:pt x="1898" y="1060"/>
                    <a:pt x="1898" y="1060"/>
                  </a:cubicBezTo>
                  <a:cubicBezTo>
                    <a:pt x="1901" y="1062"/>
                    <a:pt x="1901" y="1062"/>
                    <a:pt x="1901" y="1062"/>
                  </a:cubicBezTo>
                  <a:cubicBezTo>
                    <a:pt x="1907" y="1058"/>
                    <a:pt x="1907" y="1058"/>
                    <a:pt x="1907" y="1058"/>
                  </a:cubicBezTo>
                  <a:cubicBezTo>
                    <a:pt x="1912" y="1053"/>
                    <a:pt x="1912" y="1053"/>
                    <a:pt x="1912" y="1053"/>
                  </a:cubicBezTo>
                  <a:cubicBezTo>
                    <a:pt x="1915" y="1057"/>
                    <a:pt x="1915" y="1057"/>
                    <a:pt x="1915" y="1057"/>
                  </a:cubicBezTo>
                  <a:cubicBezTo>
                    <a:pt x="1920" y="1054"/>
                    <a:pt x="1920" y="1054"/>
                    <a:pt x="1920" y="1054"/>
                  </a:cubicBezTo>
                  <a:cubicBezTo>
                    <a:pt x="1927" y="1053"/>
                    <a:pt x="1927" y="1053"/>
                    <a:pt x="1927" y="1053"/>
                  </a:cubicBezTo>
                  <a:cubicBezTo>
                    <a:pt x="1928" y="1050"/>
                    <a:pt x="1928" y="1050"/>
                    <a:pt x="1928" y="1050"/>
                  </a:cubicBezTo>
                  <a:cubicBezTo>
                    <a:pt x="1923" y="1041"/>
                    <a:pt x="1923" y="1041"/>
                    <a:pt x="1923" y="1041"/>
                  </a:cubicBezTo>
                  <a:cubicBezTo>
                    <a:pt x="1918" y="1041"/>
                    <a:pt x="1918" y="1041"/>
                    <a:pt x="1918" y="1041"/>
                  </a:cubicBezTo>
                  <a:cubicBezTo>
                    <a:pt x="1923" y="1046"/>
                    <a:pt x="1923" y="1046"/>
                    <a:pt x="1923" y="1046"/>
                  </a:cubicBezTo>
                  <a:cubicBezTo>
                    <a:pt x="1921" y="1049"/>
                    <a:pt x="1921" y="1049"/>
                    <a:pt x="1921" y="1049"/>
                  </a:cubicBezTo>
                  <a:cubicBezTo>
                    <a:pt x="1913" y="1049"/>
                    <a:pt x="1913" y="1049"/>
                    <a:pt x="1913" y="1049"/>
                  </a:cubicBezTo>
                  <a:cubicBezTo>
                    <a:pt x="1906" y="1038"/>
                    <a:pt x="1906" y="1038"/>
                    <a:pt x="1906" y="1038"/>
                  </a:cubicBezTo>
                  <a:cubicBezTo>
                    <a:pt x="1900" y="1037"/>
                    <a:pt x="1900" y="1037"/>
                    <a:pt x="1900" y="1037"/>
                  </a:cubicBezTo>
                  <a:cubicBezTo>
                    <a:pt x="1905" y="1029"/>
                    <a:pt x="1905" y="1029"/>
                    <a:pt x="1905" y="1029"/>
                  </a:cubicBezTo>
                  <a:cubicBezTo>
                    <a:pt x="1901" y="1024"/>
                    <a:pt x="1901" y="1024"/>
                    <a:pt x="1901" y="1024"/>
                  </a:cubicBezTo>
                  <a:cubicBezTo>
                    <a:pt x="1901" y="1021"/>
                    <a:pt x="1901" y="1021"/>
                    <a:pt x="1901" y="1021"/>
                  </a:cubicBezTo>
                  <a:cubicBezTo>
                    <a:pt x="1902" y="1017"/>
                    <a:pt x="1902" y="1017"/>
                    <a:pt x="1902" y="1017"/>
                  </a:cubicBezTo>
                  <a:cubicBezTo>
                    <a:pt x="1903" y="1012"/>
                    <a:pt x="1903" y="1012"/>
                    <a:pt x="1903" y="1012"/>
                  </a:cubicBezTo>
                  <a:cubicBezTo>
                    <a:pt x="1906" y="1003"/>
                    <a:pt x="1906" y="1003"/>
                    <a:pt x="1906" y="1003"/>
                  </a:cubicBezTo>
                  <a:cubicBezTo>
                    <a:pt x="1909" y="1001"/>
                    <a:pt x="1909" y="1001"/>
                    <a:pt x="1909" y="1001"/>
                  </a:cubicBezTo>
                  <a:cubicBezTo>
                    <a:pt x="1907" y="995"/>
                    <a:pt x="1907" y="995"/>
                    <a:pt x="1907" y="995"/>
                  </a:cubicBezTo>
                  <a:cubicBezTo>
                    <a:pt x="1911" y="992"/>
                    <a:pt x="1911" y="992"/>
                    <a:pt x="1911" y="992"/>
                  </a:cubicBezTo>
                  <a:cubicBezTo>
                    <a:pt x="1915" y="993"/>
                    <a:pt x="1915" y="993"/>
                    <a:pt x="1915" y="993"/>
                  </a:cubicBezTo>
                  <a:cubicBezTo>
                    <a:pt x="1917" y="989"/>
                    <a:pt x="1917" y="989"/>
                    <a:pt x="1917" y="989"/>
                  </a:cubicBezTo>
                  <a:cubicBezTo>
                    <a:pt x="1923" y="986"/>
                    <a:pt x="1923" y="986"/>
                    <a:pt x="1923" y="986"/>
                  </a:cubicBezTo>
                  <a:cubicBezTo>
                    <a:pt x="1927" y="984"/>
                    <a:pt x="1927" y="984"/>
                    <a:pt x="1927" y="984"/>
                  </a:cubicBezTo>
                  <a:cubicBezTo>
                    <a:pt x="1928" y="979"/>
                    <a:pt x="1928" y="979"/>
                    <a:pt x="1928" y="979"/>
                  </a:cubicBezTo>
                  <a:cubicBezTo>
                    <a:pt x="1931" y="972"/>
                    <a:pt x="1931" y="972"/>
                    <a:pt x="1931" y="972"/>
                  </a:cubicBezTo>
                  <a:cubicBezTo>
                    <a:pt x="1935" y="974"/>
                    <a:pt x="1935" y="974"/>
                    <a:pt x="1935" y="974"/>
                  </a:cubicBezTo>
                  <a:cubicBezTo>
                    <a:pt x="1942" y="966"/>
                    <a:pt x="1942" y="966"/>
                    <a:pt x="1942" y="966"/>
                  </a:cubicBezTo>
                  <a:cubicBezTo>
                    <a:pt x="1948" y="969"/>
                    <a:pt x="1948" y="969"/>
                    <a:pt x="1948" y="969"/>
                  </a:cubicBezTo>
                  <a:cubicBezTo>
                    <a:pt x="1952" y="963"/>
                    <a:pt x="1952" y="963"/>
                    <a:pt x="1952" y="963"/>
                  </a:cubicBezTo>
                  <a:cubicBezTo>
                    <a:pt x="1960" y="958"/>
                    <a:pt x="1960" y="958"/>
                    <a:pt x="1960" y="958"/>
                  </a:cubicBezTo>
                  <a:cubicBezTo>
                    <a:pt x="1964" y="954"/>
                    <a:pt x="1964" y="954"/>
                    <a:pt x="1964" y="954"/>
                  </a:cubicBezTo>
                  <a:lnTo>
                    <a:pt x="1960" y="952"/>
                  </a:lnTo>
                  <a:close/>
                  <a:moveTo>
                    <a:pt x="163" y="1543"/>
                  </a:moveTo>
                  <a:cubicBezTo>
                    <a:pt x="166" y="1540"/>
                    <a:pt x="166" y="1540"/>
                    <a:pt x="166" y="1540"/>
                  </a:cubicBezTo>
                  <a:cubicBezTo>
                    <a:pt x="171" y="1539"/>
                    <a:pt x="171" y="1539"/>
                    <a:pt x="171" y="1539"/>
                  </a:cubicBezTo>
                  <a:cubicBezTo>
                    <a:pt x="173" y="1540"/>
                    <a:pt x="173" y="1540"/>
                    <a:pt x="173" y="1540"/>
                  </a:cubicBezTo>
                  <a:cubicBezTo>
                    <a:pt x="173" y="1544"/>
                    <a:pt x="173" y="1544"/>
                    <a:pt x="173" y="1544"/>
                  </a:cubicBezTo>
                  <a:cubicBezTo>
                    <a:pt x="170" y="1546"/>
                    <a:pt x="170" y="1546"/>
                    <a:pt x="170" y="1546"/>
                  </a:cubicBezTo>
                  <a:cubicBezTo>
                    <a:pt x="167" y="1546"/>
                    <a:pt x="167" y="1546"/>
                    <a:pt x="167" y="1546"/>
                  </a:cubicBezTo>
                  <a:lnTo>
                    <a:pt x="163" y="1543"/>
                  </a:lnTo>
                  <a:close/>
                  <a:moveTo>
                    <a:pt x="198" y="1557"/>
                  </a:moveTo>
                  <a:cubicBezTo>
                    <a:pt x="203" y="1557"/>
                    <a:pt x="203" y="1557"/>
                    <a:pt x="203" y="1557"/>
                  </a:cubicBezTo>
                  <a:cubicBezTo>
                    <a:pt x="205" y="1557"/>
                    <a:pt x="205" y="1557"/>
                    <a:pt x="205" y="1557"/>
                  </a:cubicBezTo>
                  <a:cubicBezTo>
                    <a:pt x="207" y="1556"/>
                    <a:pt x="207" y="1556"/>
                    <a:pt x="207" y="1556"/>
                  </a:cubicBezTo>
                  <a:cubicBezTo>
                    <a:pt x="201" y="1549"/>
                    <a:pt x="201" y="1549"/>
                    <a:pt x="201" y="1549"/>
                  </a:cubicBezTo>
                  <a:cubicBezTo>
                    <a:pt x="198" y="1551"/>
                    <a:pt x="198" y="1551"/>
                    <a:pt x="198" y="1551"/>
                  </a:cubicBezTo>
                  <a:cubicBezTo>
                    <a:pt x="194" y="1551"/>
                    <a:pt x="194" y="1551"/>
                    <a:pt x="194" y="1551"/>
                  </a:cubicBezTo>
                  <a:lnTo>
                    <a:pt x="198" y="1557"/>
                  </a:lnTo>
                  <a:close/>
                  <a:moveTo>
                    <a:pt x="215" y="1562"/>
                  </a:moveTo>
                  <a:cubicBezTo>
                    <a:pt x="217" y="1561"/>
                    <a:pt x="217" y="1561"/>
                    <a:pt x="217" y="1561"/>
                  </a:cubicBezTo>
                  <a:cubicBezTo>
                    <a:pt x="222" y="1561"/>
                    <a:pt x="222" y="1561"/>
                    <a:pt x="222" y="1561"/>
                  </a:cubicBezTo>
                  <a:cubicBezTo>
                    <a:pt x="223" y="1562"/>
                    <a:pt x="223" y="1562"/>
                    <a:pt x="223" y="1562"/>
                  </a:cubicBezTo>
                  <a:cubicBezTo>
                    <a:pt x="227" y="1559"/>
                    <a:pt x="227" y="1559"/>
                    <a:pt x="227" y="1559"/>
                  </a:cubicBezTo>
                  <a:cubicBezTo>
                    <a:pt x="216" y="1557"/>
                    <a:pt x="216" y="1557"/>
                    <a:pt x="216" y="1557"/>
                  </a:cubicBezTo>
                  <a:cubicBezTo>
                    <a:pt x="214" y="1560"/>
                    <a:pt x="214" y="1560"/>
                    <a:pt x="214" y="1560"/>
                  </a:cubicBezTo>
                  <a:lnTo>
                    <a:pt x="215" y="1562"/>
                  </a:lnTo>
                  <a:close/>
                  <a:moveTo>
                    <a:pt x="227" y="1563"/>
                  </a:moveTo>
                  <a:cubicBezTo>
                    <a:pt x="228" y="1565"/>
                    <a:pt x="228" y="1565"/>
                    <a:pt x="228" y="1565"/>
                  </a:cubicBezTo>
                  <a:cubicBezTo>
                    <a:pt x="230" y="1565"/>
                    <a:pt x="230" y="1565"/>
                    <a:pt x="230" y="1565"/>
                  </a:cubicBezTo>
                  <a:cubicBezTo>
                    <a:pt x="232" y="1567"/>
                    <a:pt x="232" y="1567"/>
                    <a:pt x="232" y="1567"/>
                  </a:cubicBezTo>
                  <a:cubicBezTo>
                    <a:pt x="233" y="1570"/>
                    <a:pt x="233" y="1570"/>
                    <a:pt x="233" y="1570"/>
                  </a:cubicBezTo>
                  <a:cubicBezTo>
                    <a:pt x="236" y="1570"/>
                    <a:pt x="236" y="1570"/>
                    <a:pt x="236" y="1570"/>
                  </a:cubicBezTo>
                  <a:cubicBezTo>
                    <a:pt x="242" y="1566"/>
                    <a:pt x="242" y="1566"/>
                    <a:pt x="242" y="1566"/>
                  </a:cubicBezTo>
                  <a:cubicBezTo>
                    <a:pt x="236" y="1563"/>
                    <a:pt x="236" y="1563"/>
                    <a:pt x="236" y="1563"/>
                  </a:cubicBezTo>
                  <a:cubicBezTo>
                    <a:pt x="234" y="1564"/>
                    <a:pt x="234" y="1564"/>
                    <a:pt x="234" y="1564"/>
                  </a:cubicBezTo>
                  <a:cubicBezTo>
                    <a:pt x="231" y="1564"/>
                    <a:pt x="231" y="1564"/>
                    <a:pt x="231" y="1564"/>
                  </a:cubicBezTo>
                  <a:cubicBezTo>
                    <a:pt x="229" y="1561"/>
                    <a:pt x="229" y="1561"/>
                    <a:pt x="229" y="1561"/>
                  </a:cubicBezTo>
                  <a:lnTo>
                    <a:pt x="227" y="1563"/>
                  </a:lnTo>
                  <a:close/>
                  <a:moveTo>
                    <a:pt x="222" y="1568"/>
                  </a:moveTo>
                  <a:cubicBezTo>
                    <a:pt x="225" y="1566"/>
                    <a:pt x="225" y="1566"/>
                    <a:pt x="225" y="1566"/>
                  </a:cubicBezTo>
                  <a:cubicBezTo>
                    <a:pt x="223" y="1564"/>
                    <a:pt x="223" y="1564"/>
                    <a:pt x="223" y="1564"/>
                  </a:cubicBezTo>
                  <a:cubicBezTo>
                    <a:pt x="219" y="1564"/>
                    <a:pt x="219" y="1564"/>
                    <a:pt x="219" y="1564"/>
                  </a:cubicBezTo>
                  <a:lnTo>
                    <a:pt x="222" y="1568"/>
                  </a:lnTo>
                  <a:close/>
                  <a:moveTo>
                    <a:pt x="230" y="1571"/>
                  </a:moveTo>
                  <a:cubicBezTo>
                    <a:pt x="228" y="1569"/>
                    <a:pt x="228" y="1569"/>
                    <a:pt x="228" y="1569"/>
                  </a:cubicBezTo>
                  <a:cubicBezTo>
                    <a:pt x="228" y="1571"/>
                    <a:pt x="228" y="1571"/>
                    <a:pt x="228" y="1571"/>
                  </a:cubicBezTo>
                  <a:lnTo>
                    <a:pt x="230" y="1571"/>
                  </a:lnTo>
                  <a:close/>
                  <a:moveTo>
                    <a:pt x="155" y="1548"/>
                  </a:moveTo>
                  <a:cubicBezTo>
                    <a:pt x="158" y="1544"/>
                    <a:pt x="158" y="1544"/>
                    <a:pt x="158" y="1544"/>
                  </a:cubicBezTo>
                  <a:cubicBezTo>
                    <a:pt x="157" y="1543"/>
                    <a:pt x="157" y="1543"/>
                    <a:pt x="157" y="1543"/>
                  </a:cubicBezTo>
                  <a:cubicBezTo>
                    <a:pt x="153" y="1548"/>
                    <a:pt x="153" y="1548"/>
                    <a:pt x="153" y="1548"/>
                  </a:cubicBezTo>
                  <a:lnTo>
                    <a:pt x="155" y="1548"/>
                  </a:lnTo>
                  <a:close/>
                  <a:moveTo>
                    <a:pt x="244" y="1580"/>
                  </a:moveTo>
                  <a:cubicBezTo>
                    <a:pt x="245" y="1582"/>
                    <a:pt x="245" y="1582"/>
                    <a:pt x="245" y="1582"/>
                  </a:cubicBezTo>
                  <a:cubicBezTo>
                    <a:pt x="241" y="1585"/>
                    <a:pt x="241" y="1585"/>
                    <a:pt x="241" y="1585"/>
                  </a:cubicBezTo>
                  <a:cubicBezTo>
                    <a:pt x="244" y="1593"/>
                    <a:pt x="244" y="1593"/>
                    <a:pt x="244" y="1593"/>
                  </a:cubicBezTo>
                  <a:cubicBezTo>
                    <a:pt x="244" y="1600"/>
                    <a:pt x="244" y="1600"/>
                    <a:pt x="244" y="1600"/>
                  </a:cubicBezTo>
                  <a:cubicBezTo>
                    <a:pt x="250" y="1601"/>
                    <a:pt x="250" y="1601"/>
                    <a:pt x="250" y="1601"/>
                  </a:cubicBezTo>
                  <a:cubicBezTo>
                    <a:pt x="254" y="1596"/>
                    <a:pt x="254" y="1596"/>
                    <a:pt x="254" y="1596"/>
                  </a:cubicBezTo>
                  <a:cubicBezTo>
                    <a:pt x="259" y="1594"/>
                    <a:pt x="259" y="1594"/>
                    <a:pt x="259" y="1594"/>
                  </a:cubicBezTo>
                  <a:cubicBezTo>
                    <a:pt x="265" y="1592"/>
                    <a:pt x="265" y="1592"/>
                    <a:pt x="265" y="1592"/>
                  </a:cubicBezTo>
                  <a:cubicBezTo>
                    <a:pt x="266" y="1590"/>
                    <a:pt x="266" y="1590"/>
                    <a:pt x="266" y="1590"/>
                  </a:cubicBezTo>
                  <a:cubicBezTo>
                    <a:pt x="260" y="1586"/>
                    <a:pt x="260" y="1586"/>
                    <a:pt x="260" y="1586"/>
                  </a:cubicBezTo>
                  <a:cubicBezTo>
                    <a:pt x="260" y="1583"/>
                    <a:pt x="260" y="1583"/>
                    <a:pt x="260" y="1583"/>
                  </a:cubicBezTo>
                  <a:cubicBezTo>
                    <a:pt x="251" y="1578"/>
                    <a:pt x="251" y="1578"/>
                    <a:pt x="251" y="1578"/>
                  </a:cubicBezTo>
                  <a:cubicBezTo>
                    <a:pt x="244" y="1576"/>
                    <a:pt x="244" y="1576"/>
                    <a:pt x="244" y="1576"/>
                  </a:cubicBezTo>
                  <a:lnTo>
                    <a:pt x="244" y="1580"/>
                  </a:lnTo>
                  <a:close/>
                  <a:moveTo>
                    <a:pt x="288" y="622"/>
                  </a:moveTo>
                  <a:cubicBezTo>
                    <a:pt x="284" y="617"/>
                    <a:pt x="284" y="617"/>
                    <a:pt x="284" y="617"/>
                  </a:cubicBezTo>
                  <a:cubicBezTo>
                    <a:pt x="269" y="625"/>
                    <a:pt x="269" y="625"/>
                    <a:pt x="269" y="625"/>
                  </a:cubicBezTo>
                  <a:cubicBezTo>
                    <a:pt x="268" y="639"/>
                    <a:pt x="268" y="639"/>
                    <a:pt x="268" y="639"/>
                  </a:cubicBezTo>
                  <a:cubicBezTo>
                    <a:pt x="279" y="648"/>
                    <a:pt x="279" y="648"/>
                    <a:pt x="279" y="64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90" y="636"/>
                    <a:pt x="290" y="636"/>
                    <a:pt x="290" y="636"/>
                  </a:cubicBezTo>
                  <a:cubicBezTo>
                    <a:pt x="285" y="650"/>
                    <a:pt x="285" y="650"/>
                    <a:pt x="285" y="650"/>
                  </a:cubicBezTo>
                  <a:cubicBezTo>
                    <a:pt x="290" y="650"/>
                    <a:pt x="290" y="650"/>
                    <a:pt x="290" y="650"/>
                  </a:cubicBezTo>
                  <a:cubicBezTo>
                    <a:pt x="295" y="640"/>
                    <a:pt x="295" y="640"/>
                    <a:pt x="295" y="640"/>
                  </a:cubicBezTo>
                  <a:cubicBezTo>
                    <a:pt x="306" y="638"/>
                    <a:pt x="306" y="638"/>
                    <a:pt x="306" y="638"/>
                  </a:cubicBezTo>
                  <a:cubicBezTo>
                    <a:pt x="308" y="633"/>
                    <a:pt x="308" y="633"/>
                    <a:pt x="308" y="633"/>
                  </a:cubicBezTo>
                  <a:cubicBezTo>
                    <a:pt x="307" y="629"/>
                    <a:pt x="307" y="629"/>
                    <a:pt x="307" y="629"/>
                  </a:cubicBezTo>
                  <a:cubicBezTo>
                    <a:pt x="317" y="625"/>
                    <a:pt x="317" y="625"/>
                    <a:pt x="317" y="625"/>
                  </a:cubicBezTo>
                  <a:cubicBezTo>
                    <a:pt x="308" y="617"/>
                    <a:pt x="308" y="617"/>
                    <a:pt x="308" y="617"/>
                  </a:cubicBezTo>
                  <a:cubicBezTo>
                    <a:pt x="317" y="617"/>
                    <a:pt x="317" y="617"/>
                    <a:pt x="317" y="617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20" y="603"/>
                    <a:pt x="320" y="603"/>
                    <a:pt x="320" y="603"/>
                  </a:cubicBezTo>
                  <a:cubicBezTo>
                    <a:pt x="310" y="609"/>
                    <a:pt x="310" y="609"/>
                    <a:pt x="310" y="609"/>
                  </a:cubicBezTo>
                  <a:cubicBezTo>
                    <a:pt x="308" y="603"/>
                    <a:pt x="308" y="603"/>
                    <a:pt x="308" y="603"/>
                  </a:cubicBezTo>
                  <a:cubicBezTo>
                    <a:pt x="302" y="610"/>
                    <a:pt x="302" y="610"/>
                    <a:pt x="302" y="610"/>
                  </a:cubicBezTo>
                  <a:cubicBezTo>
                    <a:pt x="300" y="603"/>
                    <a:pt x="300" y="603"/>
                    <a:pt x="300" y="603"/>
                  </a:cubicBezTo>
                  <a:cubicBezTo>
                    <a:pt x="286" y="611"/>
                    <a:pt x="286" y="611"/>
                    <a:pt x="286" y="611"/>
                  </a:cubicBezTo>
                  <a:lnTo>
                    <a:pt x="288" y="622"/>
                  </a:lnTo>
                  <a:close/>
                  <a:moveTo>
                    <a:pt x="70" y="728"/>
                  </a:moveTo>
                  <a:cubicBezTo>
                    <a:pt x="83" y="726"/>
                    <a:pt x="83" y="726"/>
                    <a:pt x="83" y="726"/>
                  </a:cubicBezTo>
                  <a:cubicBezTo>
                    <a:pt x="83" y="721"/>
                    <a:pt x="83" y="721"/>
                    <a:pt x="83" y="721"/>
                  </a:cubicBezTo>
                  <a:cubicBezTo>
                    <a:pt x="99" y="717"/>
                    <a:pt x="99" y="717"/>
                    <a:pt x="99" y="717"/>
                  </a:cubicBezTo>
                  <a:cubicBezTo>
                    <a:pt x="99" y="711"/>
                    <a:pt x="99" y="711"/>
                    <a:pt x="99" y="711"/>
                  </a:cubicBezTo>
                  <a:cubicBezTo>
                    <a:pt x="96" y="704"/>
                    <a:pt x="96" y="704"/>
                    <a:pt x="96" y="704"/>
                  </a:cubicBezTo>
                  <a:cubicBezTo>
                    <a:pt x="79" y="703"/>
                    <a:pt x="79" y="703"/>
                    <a:pt x="79" y="703"/>
                  </a:cubicBezTo>
                  <a:cubicBezTo>
                    <a:pt x="72" y="719"/>
                    <a:pt x="72" y="719"/>
                    <a:pt x="72" y="719"/>
                  </a:cubicBezTo>
                  <a:cubicBezTo>
                    <a:pt x="67" y="720"/>
                    <a:pt x="67" y="720"/>
                    <a:pt x="67" y="720"/>
                  </a:cubicBezTo>
                  <a:lnTo>
                    <a:pt x="70" y="728"/>
                  </a:lnTo>
                  <a:close/>
                  <a:moveTo>
                    <a:pt x="11" y="762"/>
                  </a:moveTo>
                  <a:cubicBezTo>
                    <a:pt x="22" y="756"/>
                    <a:pt x="22" y="756"/>
                    <a:pt x="22" y="756"/>
                  </a:cubicBezTo>
                  <a:cubicBezTo>
                    <a:pt x="40" y="754"/>
                    <a:pt x="40" y="754"/>
                    <a:pt x="40" y="754"/>
                  </a:cubicBezTo>
                  <a:cubicBezTo>
                    <a:pt x="45" y="744"/>
                    <a:pt x="45" y="744"/>
                    <a:pt x="45" y="744"/>
                  </a:cubicBezTo>
                  <a:cubicBezTo>
                    <a:pt x="46" y="733"/>
                    <a:pt x="46" y="733"/>
                    <a:pt x="46" y="733"/>
                  </a:cubicBezTo>
                  <a:cubicBezTo>
                    <a:pt x="34" y="739"/>
                    <a:pt x="34" y="739"/>
                    <a:pt x="34" y="739"/>
                  </a:cubicBezTo>
                  <a:cubicBezTo>
                    <a:pt x="33" y="736"/>
                    <a:pt x="33" y="736"/>
                    <a:pt x="33" y="736"/>
                  </a:cubicBezTo>
                  <a:cubicBezTo>
                    <a:pt x="23" y="738"/>
                    <a:pt x="23" y="738"/>
                    <a:pt x="23" y="738"/>
                  </a:cubicBezTo>
                  <a:cubicBezTo>
                    <a:pt x="33" y="746"/>
                    <a:pt x="33" y="746"/>
                    <a:pt x="33" y="746"/>
                  </a:cubicBezTo>
                  <a:cubicBezTo>
                    <a:pt x="12" y="758"/>
                    <a:pt x="12" y="758"/>
                    <a:pt x="12" y="758"/>
                  </a:cubicBezTo>
                  <a:lnTo>
                    <a:pt x="11" y="762"/>
                  </a:lnTo>
                  <a:close/>
                  <a:moveTo>
                    <a:pt x="23" y="522"/>
                  </a:moveTo>
                  <a:cubicBezTo>
                    <a:pt x="29" y="522"/>
                    <a:pt x="29" y="522"/>
                    <a:pt x="29" y="522"/>
                  </a:cubicBezTo>
                  <a:cubicBezTo>
                    <a:pt x="36" y="529"/>
                    <a:pt x="36" y="529"/>
                    <a:pt x="36" y="529"/>
                  </a:cubicBezTo>
                  <a:cubicBezTo>
                    <a:pt x="45" y="529"/>
                    <a:pt x="45" y="529"/>
                    <a:pt x="45" y="529"/>
                  </a:cubicBezTo>
                  <a:cubicBezTo>
                    <a:pt x="48" y="510"/>
                    <a:pt x="48" y="510"/>
                    <a:pt x="48" y="510"/>
                  </a:cubicBezTo>
                  <a:cubicBezTo>
                    <a:pt x="37" y="504"/>
                    <a:pt x="37" y="504"/>
                    <a:pt x="37" y="504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17" y="512"/>
                    <a:pt x="17" y="512"/>
                    <a:pt x="17" y="512"/>
                  </a:cubicBezTo>
                  <a:lnTo>
                    <a:pt x="23" y="522"/>
                  </a:lnTo>
                  <a:close/>
                  <a:moveTo>
                    <a:pt x="610" y="601"/>
                  </a:moveTo>
                  <a:cubicBezTo>
                    <a:pt x="618" y="606"/>
                    <a:pt x="618" y="606"/>
                    <a:pt x="618" y="606"/>
                  </a:cubicBezTo>
                  <a:cubicBezTo>
                    <a:pt x="625" y="617"/>
                    <a:pt x="625" y="617"/>
                    <a:pt x="625" y="617"/>
                  </a:cubicBezTo>
                  <a:cubicBezTo>
                    <a:pt x="629" y="610"/>
                    <a:pt x="629" y="610"/>
                    <a:pt x="629" y="610"/>
                  </a:cubicBezTo>
                  <a:cubicBezTo>
                    <a:pt x="640" y="617"/>
                    <a:pt x="640" y="617"/>
                    <a:pt x="640" y="617"/>
                  </a:cubicBezTo>
                  <a:cubicBezTo>
                    <a:pt x="644" y="612"/>
                    <a:pt x="644" y="612"/>
                    <a:pt x="644" y="612"/>
                  </a:cubicBezTo>
                  <a:cubicBezTo>
                    <a:pt x="632" y="602"/>
                    <a:pt x="632" y="602"/>
                    <a:pt x="632" y="602"/>
                  </a:cubicBezTo>
                  <a:cubicBezTo>
                    <a:pt x="641" y="598"/>
                    <a:pt x="641" y="598"/>
                    <a:pt x="641" y="598"/>
                  </a:cubicBezTo>
                  <a:cubicBezTo>
                    <a:pt x="626" y="590"/>
                    <a:pt x="626" y="590"/>
                    <a:pt x="626" y="590"/>
                  </a:cubicBezTo>
                  <a:cubicBezTo>
                    <a:pt x="616" y="590"/>
                    <a:pt x="616" y="590"/>
                    <a:pt x="616" y="590"/>
                  </a:cubicBezTo>
                  <a:lnTo>
                    <a:pt x="610" y="601"/>
                  </a:lnTo>
                  <a:close/>
                  <a:moveTo>
                    <a:pt x="640" y="589"/>
                  </a:moveTo>
                  <a:cubicBezTo>
                    <a:pt x="649" y="600"/>
                    <a:pt x="649" y="600"/>
                    <a:pt x="649" y="600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59" y="615"/>
                    <a:pt x="659" y="615"/>
                    <a:pt x="659" y="615"/>
                  </a:cubicBezTo>
                  <a:cubicBezTo>
                    <a:pt x="660" y="608"/>
                    <a:pt x="660" y="608"/>
                    <a:pt x="660" y="608"/>
                  </a:cubicBezTo>
                  <a:cubicBezTo>
                    <a:pt x="656" y="595"/>
                    <a:pt x="656" y="595"/>
                    <a:pt x="656" y="595"/>
                  </a:cubicBezTo>
                  <a:cubicBezTo>
                    <a:pt x="642" y="588"/>
                    <a:pt x="642" y="588"/>
                    <a:pt x="642" y="588"/>
                  </a:cubicBezTo>
                  <a:lnTo>
                    <a:pt x="640" y="589"/>
                  </a:lnTo>
                  <a:close/>
                  <a:moveTo>
                    <a:pt x="662" y="637"/>
                  </a:moveTo>
                  <a:cubicBezTo>
                    <a:pt x="667" y="641"/>
                    <a:pt x="667" y="641"/>
                    <a:pt x="667" y="641"/>
                  </a:cubicBezTo>
                  <a:cubicBezTo>
                    <a:pt x="667" y="650"/>
                    <a:pt x="667" y="650"/>
                    <a:pt x="667" y="650"/>
                  </a:cubicBezTo>
                  <a:cubicBezTo>
                    <a:pt x="677" y="649"/>
                    <a:pt x="677" y="649"/>
                    <a:pt x="677" y="649"/>
                  </a:cubicBezTo>
                  <a:cubicBezTo>
                    <a:pt x="684" y="646"/>
                    <a:pt x="684" y="646"/>
                    <a:pt x="684" y="646"/>
                  </a:cubicBezTo>
                  <a:cubicBezTo>
                    <a:pt x="673" y="634"/>
                    <a:pt x="673" y="634"/>
                    <a:pt x="673" y="634"/>
                  </a:cubicBezTo>
                  <a:cubicBezTo>
                    <a:pt x="664" y="631"/>
                    <a:pt x="664" y="631"/>
                    <a:pt x="664" y="631"/>
                  </a:cubicBezTo>
                  <a:lnTo>
                    <a:pt x="662" y="637"/>
                  </a:lnTo>
                  <a:close/>
                  <a:moveTo>
                    <a:pt x="630" y="623"/>
                  </a:moveTo>
                  <a:cubicBezTo>
                    <a:pt x="635" y="632"/>
                    <a:pt x="635" y="632"/>
                    <a:pt x="635" y="632"/>
                  </a:cubicBezTo>
                  <a:cubicBezTo>
                    <a:pt x="635" y="642"/>
                    <a:pt x="635" y="642"/>
                    <a:pt x="635" y="642"/>
                  </a:cubicBezTo>
                  <a:cubicBezTo>
                    <a:pt x="646" y="657"/>
                    <a:pt x="646" y="657"/>
                    <a:pt x="646" y="657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38" y="624"/>
                    <a:pt x="638" y="624"/>
                    <a:pt x="638" y="624"/>
                  </a:cubicBezTo>
                  <a:cubicBezTo>
                    <a:pt x="634" y="618"/>
                    <a:pt x="634" y="618"/>
                    <a:pt x="634" y="618"/>
                  </a:cubicBezTo>
                  <a:lnTo>
                    <a:pt x="630" y="623"/>
                  </a:lnTo>
                  <a:close/>
                  <a:moveTo>
                    <a:pt x="656" y="647"/>
                  </a:moveTo>
                  <a:cubicBezTo>
                    <a:pt x="652" y="657"/>
                    <a:pt x="652" y="657"/>
                    <a:pt x="652" y="657"/>
                  </a:cubicBezTo>
                  <a:cubicBezTo>
                    <a:pt x="658" y="663"/>
                    <a:pt x="658" y="663"/>
                    <a:pt x="658" y="663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58" y="633"/>
                    <a:pt x="658" y="633"/>
                    <a:pt x="658" y="633"/>
                  </a:cubicBezTo>
                  <a:cubicBezTo>
                    <a:pt x="650" y="636"/>
                    <a:pt x="650" y="636"/>
                    <a:pt x="650" y="636"/>
                  </a:cubicBezTo>
                  <a:lnTo>
                    <a:pt x="656" y="647"/>
                  </a:lnTo>
                  <a:close/>
                  <a:moveTo>
                    <a:pt x="672" y="672"/>
                  </a:moveTo>
                  <a:cubicBezTo>
                    <a:pt x="673" y="683"/>
                    <a:pt x="673" y="683"/>
                    <a:pt x="673" y="683"/>
                  </a:cubicBezTo>
                  <a:cubicBezTo>
                    <a:pt x="681" y="701"/>
                    <a:pt x="681" y="701"/>
                    <a:pt x="681" y="701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682" y="671"/>
                    <a:pt x="682" y="671"/>
                    <a:pt x="682" y="671"/>
                  </a:cubicBezTo>
                  <a:cubicBezTo>
                    <a:pt x="676" y="669"/>
                    <a:pt x="676" y="669"/>
                    <a:pt x="676" y="669"/>
                  </a:cubicBezTo>
                  <a:cubicBezTo>
                    <a:pt x="676" y="662"/>
                    <a:pt x="676" y="662"/>
                    <a:pt x="676" y="662"/>
                  </a:cubicBezTo>
                  <a:cubicBezTo>
                    <a:pt x="668" y="656"/>
                    <a:pt x="668" y="656"/>
                    <a:pt x="668" y="656"/>
                  </a:cubicBezTo>
                  <a:cubicBezTo>
                    <a:pt x="663" y="668"/>
                    <a:pt x="663" y="668"/>
                    <a:pt x="663" y="668"/>
                  </a:cubicBezTo>
                  <a:lnTo>
                    <a:pt x="672" y="672"/>
                  </a:lnTo>
                  <a:close/>
                  <a:moveTo>
                    <a:pt x="724" y="705"/>
                  </a:moveTo>
                  <a:cubicBezTo>
                    <a:pt x="732" y="690"/>
                    <a:pt x="732" y="690"/>
                    <a:pt x="732" y="690"/>
                  </a:cubicBezTo>
                  <a:cubicBezTo>
                    <a:pt x="724" y="670"/>
                    <a:pt x="724" y="670"/>
                    <a:pt x="724" y="670"/>
                  </a:cubicBezTo>
                  <a:cubicBezTo>
                    <a:pt x="717" y="655"/>
                    <a:pt x="717" y="655"/>
                    <a:pt x="717" y="655"/>
                  </a:cubicBezTo>
                  <a:cubicBezTo>
                    <a:pt x="697" y="647"/>
                    <a:pt x="697" y="647"/>
                    <a:pt x="697" y="647"/>
                  </a:cubicBezTo>
                  <a:cubicBezTo>
                    <a:pt x="684" y="620"/>
                    <a:pt x="684" y="620"/>
                    <a:pt x="684" y="620"/>
                  </a:cubicBezTo>
                  <a:cubicBezTo>
                    <a:pt x="644" y="552"/>
                    <a:pt x="644" y="552"/>
                    <a:pt x="644" y="552"/>
                  </a:cubicBezTo>
                  <a:cubicBezTo>
                    <a:pt x="634" y="534"/>
                    <a:pt x="634" y="534"/>
                    <a:pt x="634" y="534"/>
                  </a:cubicBezTo>
                  <a:cubicBezTo>
                    <a:pt x="611" y="532"/>
                    <a:pt x="611" y="532"/>
                    <a:pt x="611" y="532"/>
                  </a:cubicBezTo>
                  <a:cubicBezTo>
                    <a:pt x="591" y="555"/>
                    <a:pt x="591" y="555"/>
                    <a:pt x="591" y="555"/>
                  </a:cubicBezTo>
                  <a:cubicBezTo>
                    <a:pt x="566" y="522"/>
                    <a:pt x="566" y="522"/>
                    <a:pt x="566" y="522"/>
                  </a:cubicBezTo>
                  <a:cubicBezTo>
                    <a:pt x="559" y="519"/>
                    <a:pt x="559" y="519"/>
                    <a:pt x="559" y="519"/>
                  </a:cubicBezTo>
                  <a:cubicBezTo>
                    <a:pt x="554" y="509"/>
                    <a:pt x="554" y="509"/>
                    <a:pt x="554" y="509"/>
                  </a:cubicBezTo>
                  <a:cubicBezTo>
                    <a:pt x="529" y="512"/>
                    <a:pt x="529" y="512"/>
                    <a:pt x="529" y="512"/>
                  </a:cubicBezTo>
                  <a:cubicBezTo>
                    <a:pt x="521" y="502"/>
                    <a:pt x="521" y="502"/>
                    <a:pt x="521" y="502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493" y="125"/>
                    <a:pt x="493" y="125"/>
                    <a:pt x="493" y="125"/>
                  </a:cubicBezTo>
                  <a:cubicBezTo>
                    <a:pt x="473" y="115"/>
                    <a:pt x="473" y="115"/>
                    <a:pt x="473" y="115"/>
                  </a:cubicBezTo>
                  <a:cubicBezTo>
                    <a:pt x="454" y="100"/>
                    <a:pt x="454" y="100"/>
                    <a:pt x="454" y="100"/>
                  </a:cubicBezTo>
                  <a:cubicBezTo>
                    <a:pt x="442" y="109"/>
                    <a:pt x="442" y="109"/>
                    <a:pt x="442" y="109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12" y="96"/>
                    <a:pt x="412" y="96"/>
                    <a:pt x="412" y="96"/>
                  </a:cubicBezTo>
                  <a:cubicBezTo>
                    <a:pt x="407" y="98"/>
                    <a:pt x="407" y="98"/>
                    <a:pt x="407" y="98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0" y="90"/>
                    <a:pt x="370" y="90"/>
                    <a:pt x="370" y="90"/>
                  </a:cubicBezTo>
                  <a:cubicBezTo>
                    <a:pt x="370" y="81"/>
                    <a:pt x="370" y="81"/>
                    <a:pt x="370" y="81"/>
                  </a:cubicBezTo>
                  <a:cubicBezTo>
                    <a:pt x="344" y="79"/>
                    <a:pt x="344" y="79"/>
                    <a:pt x="344" y="79"/>
                  </a:cubicBezTo>
                  <a:cubicBezTo>
                    <a:pt x="328" y="89"/>
                    <a:pt x="328" y="89"/>
                    <a:pt x="328" y="89"/>
                  </a:cubicBezTo>
                  <a:cubicBezTo>
                    <a:pt x="330" y="79"/>
                    <a:pt x="330" y="79"/>
                    <a:pt x="330" y="79"/>
                  </a:cubicBezTo>
                  <a:cubicBezTo>
                    <a:pt x="297" y="61"/>
                    <a:pt x="297" y="61"/>
                    <a:pt x="297" y="61"/>
                  </a:cubicBezTo>
                  <a:cubicBezTo>
                    <a:pt x="294" y="44"/>
                    <a:pt x="294" y="44"/>
                    <a:pt x="294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57" y="14"/>
                    <a:pt x="257" y="14"/>
                    <a:pt x="257" y="14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37" y="43"/>
                    <a:pt x="237" y="43"/>
                    <a:pt x="237" y="43"/>
                  </a:cubicBezTo>
                  <a:cubicBezTo>
                    <a:pt x="235" y="33"/>
                    <a:pt x="235" y="33"/>
                    <a:pt x="235" y="33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75" y="46"/>
                    <a:pt x="175" y="46"/>
                    <a:pt x="175" y="4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9" y="226"/>
                    <a:pt x="89" y="226"/>
                    <a:pt x="89" y="226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31" y="266"/>
                    <a:pt x="131" y="266"/>
                    <a:pt x="131" y="266"/>
                  </a:cubicBezTo>
                  <a:cubicBezTo>
                    <a:pt x="138" y="280"/>
                    <a:pt x="138" y="280"/>
                    <a:pt x="138" y="280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93" y="273"/>
                    <a:pt x="93" y="273"/>
                    <a:pt x="93" y="273"/>
                  </a:cubicBezTo>
                  <a:cubicBezTo>
                    <a:pt x="92" y="264"/>
                    <a:pt x="92" y="264"/>
                    <a:pt x="92" y="264"/>
                  </a:cubicBezTo>
                  <a:cubicBezTo>
                    <a:pt x="93" y="259"/>
                    <a:pt x="93" y="259"/>
                    <a:pt x="93" y="259"/>
                  </a:cubicBezTo>
                  <a:cubicBezTo>
                    <a:pt x="93" y="255"/>
                    <a:pt x="93" y="255"/>
                    <a:pt x="93" y="255"/>
                  </a:cubicBezTo>
                  <a:cubicBezTo>
                    <a:pt x="75" y="255"/>
                    <a:pt x="75" y="255"/>
                    <a:pt x="75" y="255"/>
                  </a:cubicBezTo>
                  <a:cubicBezTo>
                    <a:pt x="54" y="269"/>
                    <a:pt x="54" y="269"/>
                    <a:pt x="54" y="269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41" y="315"/>
                    <a:pt x="41" y="315"/>
                    <a:pt x="41" y="315"/>
                  </a:cubicBezTo>
                  <a:cubicBezTo>
                    <a:pt x="46" y="322"/>
                    <a:pt x="46" y="322"/>
                    <a:pt x="46" y="322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23" y="326"/>
                    <a:pt x="23" y="326"/>
                    <a:pt x="23" y="326"/>
                  </a:cubicBezTo>
                  <a:cubicBezTo>
                    <a:pt x="35" y="339"/>
                    <a:pt x="35" y="339"/>
                    <a:pt x="35" y="339"/>
                  </a:cubicBezTo>
                  <a:cubicBezTo>
                    <a:pt x="35" y="348"/>
                    <a:pt x="35" y="348"/>
                    <a:pt x="35" y="348"/>
                  </a:cubicBezTo>
                  <a:cubicBezTo>
                    <a:pt x="46" y="358"/>
                    <a:pt x="46" y="358"/>
                    <a:pt x="46" y="358"/>
                  </a:cubicBezTo>
                  <a:cubicBezTo>
                    <a:pt x="83" y="358"/>
                    <a:pt x="83" y="358"/>
                    <a:pt x="83" y="358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89" y="356"/>
                    <a:pt x="89" y="356"/>
                    <a:pt x="89" y="356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111" y="351"/>
                    <a:pt x="111" y="351"/>
                    <a:pt x="111" y="351"/>
                  </a:cubicBezTo>
                  <a:cubicBezTo>
                    <a:pt x="141" y="336"/>
                    <a:pt x="141" y="336"/>
                    <a:pt x="141" y="336"/>
                  </a:cubicBezTo>
                  <a:cubicBezTo>
                    <a:pt x="143" y="350"/>
                    <a:pt x="143" y="350"/>
                    <a:pt x="143" y="350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31" y="357"/>
                    <a:pt x="131" y="357"/>
                    <a:pt x="131" y="357"/>
                  </a:cubicBezTo>
                  <a:cubicBezTo>
                    <a:pt x="137" y="360"/>
                    <a:pt x="137" y="360"/>
                    <a:pt x="137" y="360"/>
                  </a:cubicBezTo>
                  <a:cubicBezTo>
                    <a:pt x="145" y="391"/>
                    <a:pt x="145" y="391"/>
                    <a:pt x="145" y="391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24" y="397"/>
                    <a:pt x="124" y="397"/>
                    <a:pt x="124" y="397"/>
                  </a:cubicBezTo>
                  <a:cubicBezTo>
                    <a:pt x="113" y="410"/>
                    <a:pt x="113" y="410"/>
                    <a:pt x="113" y="410"/>
                  </a:cubicBezTo>
                  <a:cubicBezTo>
                    <a:pt x="94" y="409"/>
                    <a:pt x="94" y="409"/>
                    <a:pt x="94" y="409"/>
                  </a:cubicBezTo>
                  <a:cubicBezTo>
                    <a:pt x="96" y="403"/>
                    <a:pt x="96" y="403"/>
                    <a:pt x="96" y="403"/>
                  </a:cubicBezTo>
                  <a:cubicBezTo>
                    <a:pt x="86" y="402"/>
                    <a:pt x="86" y="402"/>
                    <a:pt x="86" y="402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77" y="420"/>
                    <a:pt x="77" y="420"/>
                    <a:pt x="77" y="420"/>
                  </a:cubicBezTo>
                  <a:cubicBezTo>
                    <a:pt x="72" y="427"/>
                    <a:pt x="72" y="427"/>
                    <a:pt x="72" y="427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59" y="436"/>
                    <a:pt x="59" y="436"/>
                    <a:pt x="59" y="436"/>
                  </a:cubicBezTo>
                  <a:cubicBezTo>
                    <a:pt x="49" y="449"/>
                    <a:pt x="49" y="449"/>
                    <a:pt x="49" y="449"/>
                  </a:cubicBezTo>
                  <a:cubicBezTo>
                    <a:pt x="58" y="467"/>
                    <a:pt x="58" y="467"/>
                    <a:pt x="58" y="467"/>
                  </a:cubicBezTo>
                  <a:cubicBezTo>
                    <a:pt x="66" y="467"/>
                    <a:pt x="66" y="467"/>
                    <a:pt x="66" y="467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85" y="481"/>
                    <a:pt x="85" y="481"/>
                    <a:pt x="85" y="481"/>
                  </a:cubicBezTo>
                  <a:cubicBezTo>
                    <a:pt x="92" y="497"/>
                    <a:pt x="92" y="497"/>
                    <a:pt x="92" y="497"/>
                  </a:cubicBezTo>
                  <a:cubicBezTo>
                    <a:pt x="85" y="492"/>
                    <a:pt x="85" y="492"/>
                    <a:pt x="85" y="492"/>
                  </a:cubicBezTo>
                  <a:cubicBezTo>
                    <a:pt x="76" y="496"/>
                    <a:pt x="76" y="496"/>
                    <a:pt x="76" y="496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30"/>
                    <a:pt x="78" y="530"/>
                    <a:pt x="78" y="530"/>
                  </a:cubicBezTo>
                  <a:cubicBezTo>
                    <a:pt x="93" y="531"/>
                    <a:pt x="93" y="531"/>
                    <a:pt x="93" y="531"/>
                  </a:cubicBezTo>
                  <a:cubicBezTo>
                    <a:pt x="98" y="526"/>
                    <a:pt x="98" y="526"/>
                    <a:pt x="98" y="526"/>
                  </a:cubicBezTo>
                  <a:cubicBezTo>
                    <a:pt x="105" y="525"/>
                    <a:pt x="105" y="525"/>
                    <a:pt x="105" y="525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25" y="557"/>
                    <a:pt x="125" y="557"/>
                    <a:pt x="125" y="557"/>
                  </a:cubicBezTo>
                  <a:cubicBezTo>
                    <a:pt x="123" y="571"/>
                    <a:pt x="123" y="571"/>
                    <a:pt x="123" y="571"/>
                  </a:cubicBezTo>
                  <a:cubicBezTo>
                    <a:pt x="117" y="579"/>
                    <a:pt x="117" y="579"/>
                    <a:pt x="117" y="579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43" y="566"/>
                    <a:pt x="143" y="566"/>
                    <a:pt x="143" y="566"/>
                  </a:cubicBezTo>
                  <a:cubicBezTo>
                    <a:pt x="164" y="562"/>
                    <a:pt x="164" y="562"/>
                    <a:pt x="164" y="562"/>
                  </a:cubicBezTo>
                  <a:cubicBezTo>
                    <a:pt x="173" y="568"/>
                    <a:pt x="173" y="568"/>
                    <a:pt x="173" y="568"/>
                  </a:cubicBezTo>
                  <a:cubicBezTo>
                    <a:pt x="186" y="595"/>
                    <a:pt x="186" y="595"/>
                    <a:pt x="186" y="595"/>
                  </a:cubicBezTo>
                  <a:cubicBezTo>
                    <a:pt x="193" y="598"/>
                    <a:pt x="193" y="598"/>
                    <a:pt x="193" y="598"/>
                  </a:cubicBezTo>
                  <a:cubicBezTo>
                    <a:pt x="194" y="594"/>
                    <a:pt x="194" y="594"/>
                    <a:pt x="194" y="594"/>
                  </a:cubicBezTo>
                  <a:cubicBezTo>
                    <a:pt x="192" y="585"/>
                    <a:pt x="192" y="585"/>
                    <a:pt x="192" y="585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8" y="573"/>
                    <a:pt x="198" y="573"/>
                    <a:pt x="198" y="573"/>
                  </a:cubicBezTo>
                  <a:cubicBezTo>
                    <a:pt x="198" y="584"/>
                    <a:pt x="198" y="584"/>
                    <a:pt x="198" y="584"/>
                  </a:cubicBezTo>
                  <a:cubicBezTo>
                    <a:pt x="213" y="579"/>
                    <a:pt x="213" y="579"/>
                    <a:pt x="213" y="579"/>
                  </a:cubicBezTo>
                  <a:cubicBezTo>
                    <a:pt x="226" y="556"/>
                    <a:pt x="226" y="556"/>
                    <a:pt x="226" y="556"/>
                  </a:cubicBezTo>
                  <a:cubicBezTo>
                    <a:pt x="231" y="559"/>
                    <a:pt x="231" y="559"/>
                    <a:pt x="231" y="559"/>
                  </a:cubicBezTo>
                  <a:cubicBezTo>
                    <a:pt x="225" y="571"/>
                    <a:pt x="225" y="571"/>
                    <a:pt x="225" y="571"/>
                  </a:cubicBezTo>
                  <a:cubicBezTo>
                    <a:pt x="223" y="594"/>
                    <a:pt x="223" y="594"/>
                    <a:pt x="223" y="594"/>
                  </a:cubicBezTo>
                  <a:cubicBezTo>
                    <a:pt x="227" y="601"/>
                    <a:pt x="227" y="601"/>
                    <a:pt x="227" y="601"/>
                  </a:cubicBezTo>
                  <a:cubicBezTo>
                    <a:pt x="216" y="622"/>
                    <a:pt x="216" y="622"/>
                    <a:pt x="216" y="622"/>
                  </a:cubicBezTo>
                  <a:cubicBezTo>
                    <a:pt x="199" y="628"/>
                    <a:pt x="199" y="628"/>
                    <a:pt x="199" y="628"/>
                  </a:cubicBezTo>
                  <a:cubicBezTo>
                    <a:pt x="187" y="644"/>
                    <a:pt x="187" y="644"/>
                    <a:pt x="187" y="644"/>
                  </a:cubicBezTo>
                  <a:cubicBezTo>
                    <a:pt x="181" y="643"/>
                    <a:pt x="181" y="643"/>
                    <a:pt x="181" y="643"/>
                  </a:cubicBezTo>
                  <a:cubicBezTo>
                    <a:pt x="160" y="651"/>
                    <a:pt x="160" y="651"/>
                    <a:pt x="160" y="651"/>
                  </a:cubicBezTo>
                  <a:cubicBezTo>
                    <a:pt x="148" y="663"/>
                    <a:pt x="148" y="663"/>
                    <a:pt x="148" y="663"/>
                  </a:cubicBezTo>
                  <a:cubicBezTo>
                    <a:pt x="150" y="674"/>
                    <a:pt x="150" y="674"/>
                    <a:pt x="150" y="674"/>
                  </a:cubicBezTo>
                  <a:cubicBezTo>
                    <a:pt x="142" y="675"/>
                    <a:pt x="142" y="675"/>
                    <a:pt x="142" y="675"/>
                  </a:cubicBezTo>
                  <a:cubicBezTo>
                    <a:pt x="136" y="661"/>
                    <a:pt x="136" y="661"/>
                    <a:pt x="136" y="661"/>
                  </a:cubicBezTo>
                  <a:cubicBezTo>
                    <a:pt x="132" y="661"/>
                    <a:pt x="132" y="661"/>
                    <a:pt x="132" y="661"/>
                  </a:cubicBezTo>
                  <a:cubicBezTo>
                    <a:pt x="110" y="680"/>
                    <a:pt x="110" y="680"/>
                    <a:pt x="110" y="680"/>
                  </a:cubicBezTo>
                  <a:cubicBezTo>
                    <a:pt x="118" y="705"/>
                    <a:pt x="118" y="705"/>
                    <a:pt x="118" y="705"/>
                  </a:cubicBezTo>
                  <a:cubicBezTo>
                    <a:pt x="128" y="700"/>
                    <a:pt x="128" y="700"/>
                    <a:pt x="128" y="700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35" y="684"/>
                    <a:pt x="135" y="684"/>
                    <a:pt x="135" y="684"/>
                  </a:cubicBezTo>
                  <a:cubicBezTo>
                    <a:pt x="138" y="696"/>
                    <a:pt x="138" y="696"/>
                    <a:pt x="138" y="696"/>
                  </a:cubicBezTo>
                  <a:cubicBezTo>
                    <a:pt x="164" y="674"/>
                    <a:pt x="164" y="674"/>
                    <a:pt x="164" y="674"/>
                  </a:cubicBezTo>
                  <a:cubicBezTo>
                    <a:pt x="164" y="685"/>
                    <a:pt x="164" y="685"/>
                    <a:pt x="164" y="685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4" y="669"/>
                    <a:pt x="174" y="669"/>
                    <a:pt x="174" y="669"/>
                  </a:cubicBezTo>
                  <a:cubicBezTo>
                    <a:pt x="183" y="666"/>
                    <a:pt x="183" y="666"/>
                    <a:pt x="183" y="666"/>
                  </a:cubicBezTo>
                  <a:cubicBezTo>
                    <a:pt x="185" y="671"/>
                    <a:pt x="185" y="671"/>
                    <a:pt x="185" y="671"/>
                  </a:cubicBezTo>
                  <a:cubicBezTo>
                    <a:pt x="201" y="654"/>
                    <a:pt x="201" y="654"/>
                    <a:pt x="201" y="654"/>
                  </a:cubicBezTo>
                  <a:cubicBezTo>
                    <a:pt x="221" y="647"/>
                    <a:pt x="221" y="647"/>
                    <a:pt x="221" y="647"/>
                  </a:cubicBezTo>
                  <a:cubicBezTo>
                    <a:pt x="241" y="637"/>
                    <a:pt x="241" y="637"/>
                    <a:pt x="241" y="637"/>
                  </a:cubicBezTo>
                  <a:cubicBezTo>
                    <a:pt x="251" y="616"/>
                    <a:pt x="251" y="616"/>
                    <a:pt x="251" y="616"/>
                  </a:cubicBezTo>
                  <a:cubicBezTo>
                    <a:pt x="256" y="616"/>
                    <a:pt x="256" y="616"/>
                    <a:pt x="256" y="616"/>
                  </a:cubicBezTo>
                  <a:cubicBezTo>
                    <a:pt x="256" y="611"/>
                    <a:pt x="256" y="611"/>
                    <a:pt x="256" y="611"/>
                  </a:cubicBezTo>
                  <a:cubicBezTo>
                    <a:pt x="265" y="602"/>
                    <a:pt x="265" y="602"/>
                    <a:pt x="265" y="602"/>
                  </a:cubicBezTo>
                  <a:cubicBezTo>
                    <a:pt x="274" y="593"/>
                    <a:pt x="274" y="593"/>
                    <a:pt x="274" y="593"/>
                  </a:cubicBezTo>
                  <a:cubicBezTo>
                    <a:pt x="277" y="584"/>
                    <a:pt x="277" y="584"/>
                    <a:pt x="277" y="584"/>
                  </a:cubicBezTo>
                  <a:cubicBezTo>
                    <a:pt x="286" y="577"/>
                    <a:pt x="286" y="577"/>
                    <a:pt x="286" y="577"/>
                  </a:cubicBezTo>
                  <a:cubicBezTo>
                    <a:pt x="292" y="569"/>
                    <a:pt x="292" y="569"/>
                    <a:pt x="292" y="569"/>
                  </a:cubicBezTo>
                  <a:cubicBezTo>
                    <a:pt x="293" y="559"/>
                    <a:pt x="293" y="559"/>
                    <a:pt x="293" y="559"/>
                  </a:cubicBezTo>
                  <a:cubicBezTo>
                    <a:pt x="286" y="556"/>
                    <a:pt x="286" y="556"/>
                    <a:pt x="286" y="556"/>
                  </a:cubicBezTo>
                  <a:cubicBezTo>
                    <a:pt x="279" y="558"/>
                    <a:pt x="279" y="558"/>
                    <a:pt x="279" y="558"/>
                  </a:cubicBezTo>
                  <a:cubicBezTo>
                    <a:pt x="283" y="537"/>
                    <a:pt x="283" y="537"/>
                    <a:pt x="283" y="537"/>
                  </a:cubicBezTo>
                  <a:cubicBezTo>
                    <a:pt x="292" y="537"/>
                    <a:pt x="292" y="537"/>
                    <a:pt x="292" y="537"/>
                  </a:cubicBezTo>
                  <a:cubicBezTo>
                    <a:pt x="297" y="531"/>
                    <a:pt x="297" y="531"/>
                    <a:pt x="297" y="531"/>
                  </a:cubicBezTo>
                  <a:cubicBezTo>
                    <a:pt x="300" y="515"/>
                    <a:pt x="300" y="515"/>
                    <a:pt x="300" y="515"/>
                  </a:cubicBezTo>
                  <a:cubicBezTo>
                    <a:pt x="318" y="491"/>
                    <a:pt x="318" y="491"/>
                    <a:pt x="318" y="491"/>
                  </a:cubicBezTo>
                  <a:cubicBezTo>
                    <a:pt x="339" y="468"/>
                    <a:pt x="339" y="468"/>
                    <a:pt x="339" y="468"/>
                  </a:cubicBezTo>
                  <a:cubicBezTo>
                    <a:pt x="357" y="468"/>
                    <a:pt x="357" y="468"/>
                    <a:pt x="357" y="468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65" y="482"/>
                    <a:pt x="365" y="482"/>
                    <a:pt x="365" y="482"/>
                  </a:cubicBezTo>
                  <a:cubicBezTo>
                    <a:pt x="357" y="476"/>
                    <a:pt x="357" y="476"/>
                    <a:pt x="357" y="476"/>
                  </a:cubicBezTo>
                  <a:cubicBezTo>
                    <a:pt x="340" y="478"/>
                    <a:pt x="340" y="478"/>
                    <a:pt x="340" y="478"/>
                  </a:cubicBezTo>
                  <a:cubicBezTo>
                    <a:pt x="325" y="493"/>
                    <a:pt x="325" y="493"/>
                    <a:pt x="325" y="493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316" y="525"/>
                    <a:pt x="316" y="525"/>
                    <a:pt x="316" y="525"/>
                  </a:cubicBezTo>
                  <a:cubicBezTo>
                    <a:pt x="317" y="542"/>
                    <a:pt x="317" y="542"/>
                    <a:pt x="317" y="542"/>
                  </a:cubicBezTo>
                  <a:cubicBezTo>
                    <a:pt x="322" y="540"/>
                    <a:pt x="322" y="540"/>
                    <a:pt x="322" y="540"/>
                  </a:cubicBezTo>
                  <a:cubicBezTo>
                    <a:pt x="327" y="535"/>
                    <a:pt x="327" y="535"/>
                    <a:pt x="327" y="535"/>
                  </a:cubicBezTo>
                  <a:cubicBezTo>
                    <a:pt x="333" y="535"/>
                    <a:pt x="333" y="535"/>
                    <a:pt x="333" y="535"/>
                  </a:cubicBezTo>
                  <a:cubicBezTo>
                    <a:pt x="320" y="549"/>
                    <a:pt x="320" y="549"/>
                    <a:pt x="320" y="549"/>
                  </a:cubicBezTo>
                  <a:cubicBezTo>
                    <a:pt x="315" y="552"/>
                    <a:pt x="315" y="552"/>
                    <a:pt x="315" y="552"/>
                  </a:cubicBezTo>
                  <a:cubicBezTo>
                    <a:pt x="314" y="558"/>
                    <a:pt x="314" y="558"/>
                    <a:pt x="314" y="558"/>
                  </a:cubicBezTo>
                  <a:cubicBezTo>
                    <a:pt x="334" y="556"/>
                    <a:pt x="334" y="556"/>
                    <a:pt x="334" y="556"/>
                  </a:cubicBezTo>
                  <a:cubicBezTo>
                    <a:pt x="344" y="544"/>
                    <a:pt x="344" y="544"/>
                    <a:pt x="344" y="544"/>
                  </a:cubicBezTo>
                  <a:cubicBezTo>
                    <a:pt x="350" y="550"/>
                    <a:pt x="350" y="550"/>
                    <a:pt x="350" y="550"/>
                  </a:cubicBezTo>
                  <a:cubicBezTo>
                    <a:pt x="357" y="546"/>
                    <a:pt x="357" y="546"/>
                    <a:pt x="357" y="546"/>
                  </a:cubicBezTo>
                  <a:cubicBezTo>
                    <a:pt x="365" y="542"/>
                    <a:pt x="365" y="542"/>
                    <a:pt x="365" y="542"/>
                  </a:cubicBezTo>
                  <a:cubicBezTo>
                    <a:pt x="362" y="535"/>
                    <a:pt x="362" y="535"/>
                    <a:pt x="362" y="535"/>
                  </a:cubicBezTo>
                  <a:cubicBezTo>
                    <a:pt x="366" y="527"/>
                    <a:pt x="366" y="527"/>
                    <a:pt x="366" y="527"/>
                  </a:cubicBezTo>
                  <a:cubicBezTo>
                    <a:pt x="370" y="527"/>
                    <a:pt x="370" y="527"/>
                    <a:pt x="370" y="527"/>
                  </a:cubicBezTo>
                  <a:cubicBezTo>
                    <a:pt x="378" y="529"/>
                    <a:pt x="378" y="529"/>
                    <a:pt x="378" y="529"/>
                  </a:cubicBezTo>
                  <a:cubicBezTo>
                    <a:pt x="388" y="520"/>
                    <a:pt x="388" y="520"/>
                    <a:pt x="388" y="520"/>
                  </a:cubicBezTo>
                  <a:cubicBezTo>
                    <a:pt x="387" y="499"/>
                    <a:pt x="387" y="499"/>
                    <a:pt x="387" y="499"/>
                  </a:cubicBezTo>
                  <a:cubicBezTo>
                    <a:pt x="392" y="481"/>
                    <a:pt x="392" y="481"/>
                    <a:pt x="392" y="481"/>
                  </a:cubicBezTo>
                  <a:cubicBezTo>
                    <a:pt x="397" y="492"/>
                    <a:pt x="397" y="492"/>
                    <a:pt x="397" y="492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20" y="495"/>
                    <a:pt x="420" y="495"/>
                    <a:pt x="420" y="495"/>
                  </a:cubicBezTo>
                  <a:cubicBezTo>
                    <a:pt x="433" y="505"/>
                    <a:pt x="433" y="505"/>
                    <a:pt x="433" y="505"/>
                  </a:cubicBezTo>
                  <a:cubicBezTo>
                    <a:pt x="448" y="509"/>
                    <a:pt x="448" y="509"/>
                    <a:pt x="448" y="509"/>
                  </a:cubicBezTo>
                  <a:cubicBezTo>
                    <a:pt x="455" y="504"/>
                    <a:pt x="455" y="504"/>
                    <a:pt x="455" y="504"/>
                  </a:cubicBezTo>
                  <a:cubicBezTo>
                    <a:pt x="456" y="513"/>
                    <a:pt x="456" y="513"/>
                    <a:pt x="456" y="513"/>
                  </a:cubicBezTo>
                  <a:cubicBezTo>
                    <a:pt x="461" y="517"/>
                    <a:pt x="461" y="517"/>
                    <a:pt x="461" y="517"/>
                  </a:cubicBezTo>
                  <a:cubicBezTo>
                    <a:pt x="466" y="516"/>
                    <a:pt x="466" y="516"/>
                    <a:pt x="466" y="516"/>
                  </a:cubicBezTo>
                  <a:cubicBezTo>
                    <a:pt x="466" y="523"/>
                    <a:pt x="466" y="523"/>
                    <a:pt x="466" y="523"/>
                  </a:cubicBezTo>
                  <a:cubicBezTo>
                    <a:pt x="471" y="525"/>
                    <a:pt x="471" y="525"/>
                    <a:pt x="471" y="525"/>
                  </a:cubicBezTo>
                  <a:cubicBezTo>
                    <a:pt x="483" y="519"/>
                    <a:pt x="483" y="519"/>
                    <a:pt x="483" y="519"/>
                  </a:cubicBezTo>
                  <a:cubicBezTo>
                    <a:pt x="495" y="522"/>
                    <a:pt x="495" y="522"/>
                    <a:pt x="495" y="522"/>
                  </a:cubicBezTo>
                  <a:cubicBezTo>
                    <a:pt x="512" y="527"/>
                    <a:pt x="512" y="527"/>
                    <a:pt x="512" y="527"/>
                  </a:cubicBezTo>
                  <a:cubicBezTo>
                    <a:pt x="540" y="533"/>
                    <a:pt x="540" y="533"/>
                    <a:pt x="540" y="533"/>
                  </a:cubicBezTo>
                  <a:cubicBezTo>
                    <a:pt x="549" y="525"/>
                    <a:pt x="549" y="525"/>
                    <a:pt x="549" y="525"/>
                  </a:cubicBezTo>
                  <a:cubicBezTo>
                    <a:pt x="555" y="526"/>
                    <a:pt x="555" y="526"/>
                    <a:pt x="555" y="526"/>
                  </a:cubicBezTo>
                  <a:cubicBezTo>
                    <a:pt x="553" y="534"/>
                    <a:pt x="553" y="534"/>
                    <a:pt x="553" y="534"/>
                  </a:cubicBezTo>
                  <a:cubicBezTo>
                    <a:pt x="548" y="544"/>
                    <a:pt x="548" y="544"/>
                    <a:pt x="548" y="544"/>
                  </a:cubicBezTo>
                  <a:cubicBezTo>
                    <a:pt x="550" y="549"/>
                    <a:pt x="550" y="549"/>
                    <a:pt x="550" y="549"/>
                  </a:cubicBezTo>
                  <a:cubicBezTo>
                    <a:pt x="558" y="551"/>
                    <a:pt x="558" y="551"/>
                    <a:pt x="558" y="551"/>
                  </a:cubicBezTo>
                  <a:cubicBezTo>
                    <a:pt x="566" y="558"/>
                    <a:pt x="566" y="558"/>
                    <a:pt x="566" y="558"/>
                  </a:cubicBezTo>
                  <a:cubicBezTo>
                    <a:pt x="571" y="552"/>
                    <a:pt x="571" y="552"/>
                    <a:pt x="571" y="552"/>
                  </a:cubicBezTo>
                  <a:cubicBezTo>
                    <a:pt x="573" y="563"/>
                    <a:pt x="573" y="563"/>
                    <a:pt x="573" y="563"/>
                  </a:cubicBezTo>
                  <a:cubicBezTo>
                    <a:pt x="582" y="566"/>
                    <a:pt x="582" y="566"/>
                    <a:pt x="582" y="566"/>
                  </a:cubicBezTo>
                  <a:cubicBezTo>
                    <a:pt x="594" y="577"/>
                    <a:pt x="594" y="577"/>
                    <a:pt x="594" y="577"/>
                  </a:cubicBezTo>
                  <a:cubicBezTo>
                    <a:pt x="601" y="578"/>
                    <a:pt x="601" y="578"/>
                    <a:pt x="601" y="578"/>
                  </a:cubicBezTo>
                  <a:cubicBezTo>
                    <a:pt x="608" y="582"/>
                    <a:pt x="608" y="582"/>
                    <a:pt x="608" y="582"/>
                  </a:cubicBezTo>
                  <a:cubicBezTo>
                    <a:pt x="618" y="576"/>
                    <a:pt x="618" y="576"/>
                    <a:pt x="618" y="576"/>
                  </a:cubicBezTo>
                  <a:cubicBezTo>
                    <a:pt x="602" y="562"/>
                    <a:pt x="602" y="562"/>
                    <a:pt x="602" y="562"/>
                  </a:cubicBezTo>
                  <a:cubicBezTo>
                    <a:pt x="601" y="553"/>
                    <a:pt x="601" y="553"/>
                    <a:pt x="601" y="553"/>
                  </a:cubicBezTo>
                  <a:cubicBezTo>
                    <a:pt x="613" y="560"/>
                    <a:pt x="613" y="560"/>
                    <a:pt x="613" y="560"/>
                  </a:cubicBezTo>
                  <a:cubicBezTo>
                    <a:pt x="617" y="555"/>
                    <a:pt x="617" y="555"/>
                    <a:pt x="617" y="555"/>
                  </a:cubicBezTo>
                  <a:cubicBezTo>
                    <a:pt x="622" y="566"/>
                    <a:pt x="622" y="566"/>
                    <a:pt x="622" y="566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8" y="579"/>
                    <a:pt x="628" y="579"/>
                    <a:pt x="628" y="579"/>
                  </a:cubicBezTo>
                  <a:cubicBezTo>
                    <a:pt x="633" y="584"/>
                    <a:pt x="633" y="584"/>
                    <a:pt x="633" y="584"/>
                  </a:cubicBezTo>
                  <a:cubicBezTo>
                    <a:pt x="636" y="567"/>
                    <a:pt x="636" y="567"/>
                    <a:pt x="636" y="567"/>
                  </a:cubicBezTo>
                  <a:cubicBezTo>
                    <a:pt x="634" y="551"/>
                    <a:pt x="634" y="551"/>
                    <a:pt x="634" y="551"/>
                  </a:cubicBezTo>
                  <a:cubicBezTo>
                    <a:pt x="639" y="557"/>
                    <a:pt x="639" y="557"/>
                    <a:pt x="639" y="557"/>
                  </a:cubicBezTo>
                  <a:cubicBezTo>
                    <a:pt x="652" y="585"/>
                    <a:pt x="652" y="585"/>
                    <a:pt x="652" y="585"/>
                  </a:cubicBezTo>
                  <a:cubicBezTo>
                    <a:pt x="659" y="587"/>
                    <a:pt x="659" y="587"/>
                    <a:pt x="659" y="587"/>
                  </a:cubicBezTo>
                  <a:cubicBezTo>
                    <a:pt x="665" y="602"/>
                    <a:pt x="665" y="602"/>
                    <a:pt x="665" y="602"/>
                  </a:cubicBezTo>
                  <a:cubicBezTo>
                    <a:pt x="669" y="606"/>
                    <a:pt x="669" y="606"/>
                    <a:pt x="669" y="606"/>
                  </a:cubicBezTo>
                  <a:cubicBezTo>
                    <a:pt x="666" y="611"/>
                    <a:pt x="666" y="611"/>
                    <a:pt x="666" y="611"/>
                  </a:cubicBezTo>
                  <a:cubicBezTo>
                    <a:pt x="671" y="623"/>
                    <a:pt x="671" y="623"/>
                    <a:pt x="671" y="623"/>
                  </a:cubicBezTo>
                  <a:cubicBezTo>
                    <a:pt x="690" y="643"/>
                    <a:pt x="690" y="643"/>
                    <a:pt x="690" y="643"/>
                  </a:cubicBezTo>
                  <a:cubicBezTo>
                    <a:pt x="689" y="650"/>
                    <a:pt x="689" y="650"/>
                    <a:pt x="689" y="650"/>
                  </a:cubicBezTo>
                  <a:cubicBezTo>
                    <a:pt x="706" y="663"/>
                    <a:pt x="706" y="663"/>
                    <a:pt x="706" y="663"/>
                  </a:cubicBezTo>
                  <a:cubicBezTo>
                    <a:pt x="701" y="668"/>
                    <a:pt x="701" y="668"/>
                    <a:pt x="701" y="668"/>
                  </a:cubicBezTo>
                  <a:cubicBezTo>
                    <a:pt x="700" y="676"/>
                    <a:pt x="700" y="676"/>
                    <a:pt x="700" y="676"/>
                  </a:cubicBezTo>
                  <a:cubicBezTo>
                    <a:pt x="696" y="681"/>
                    <a:pt x="696" y="681"/>
                    <a:pt x="696" y="68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05" y="692"/>
                    <a:pt x="705" y="692"/>
                    <a:pt x="705" y="692"/>
                  </a:cubicBezTo>
                  <a:cubicBezTo>
                    <a:pt x="719" y="695"/>
                    <a:pt x="719" y="695"/>
                    <a:pt x="719" y="695"/>
                  </a:cubicBezTo>
                  <a:lnTo>
                    <a:pt x="724" y="7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6" name="Uruguay">
              <a:extLst>
                <a:ext uri="{FF2B5EF4-FFF2-40B4-BE49-F238E27FC236}">
                  <a16:creationId xmlns="" xmlns:a16="http://schemas.microsoft.com/office/drawing/2014/main" id="{02C7E6AC-DA45-41F0-8929-5C688C6A0A91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5291" y="5606927"/>
              <a:ext cx="152278" cy="204523"/>
            </a:xfrm>
            <a:custGeom>
              <a:avLst/>
              <a:gdLst/>
              <a:ahLst/>
              <a:cxnLst>
                <a:cxn ang="0">
                  <a:pos x="8" y="181"/>
                </a:cxn>
                <a:cxn ang="0">
                  <a:pos x="0" y="162"/>
                </a:cxn>
                <a:cxn ang="0">
                  <a:pos x="2" y="130"/>
                </a:cxn>
                <a:cxn ang="0">
                  <a:pos x="6" y="94"/>
                </a:cxn>
                <a:cxn ang="0">
                  <a:pos x="12" y="68"/>
                </a:cxn>
                <a:cxn ang="0">
                  <a:pos x="30" y="24"/>
                </a:cxn>
                <a:cxn ang="0">
                  <a:pos x="52" y="0"/>
                </a:cxn>
                <a:cxn ang="0">
                  <a:pos x="70" y="40"/>
                </a:cxn>
                <a:cxn ang="0">
                  <a:pos x="84" y="60"/>
                </a:cxn>
                <a:cxn ang="0">
                  <a:pos x="98" y="52"/>
                </a:cxn>
                <a:cxn ang="0">
                  <a:pos x="120" y="70"/>
                </a:cxn>
                <a:cxn ang="0">
                  <a:pos x="144" y="82"/>
                </a:cxn>
                <a:cxn ang="0">
                  <a:pos x="160" y="100"/>
                </a:cxn>
                <a:cxn ang="0">
                  <a:pos x="174" y="124"/>
                </a:cxn>
                <a:cxn ang="0">
                  <a:pos x="188" y="128"/>
                </a:cxn>
                <a:cxn ang="0">
                  <a:pos x="180" y="148"/>
                </a:cxn>
                <a:cxn ang="0">
                  <a:pos x="178" y="168"/>
                </a:cxn>
                <a:cxn ang="0">
                  <a:pos x="178" y="181"/>
                </a:cxn>
                <a:cxn ang="0">
                  <a:pos x="188" y="191"/>
                </a:cxn>
                <a:cxn ang="0">
                  <a:pos x="178" y="211"/>
                </a:cxn>
                <a:cxn ang="0">
                  <a:pos x="170" y="223"/>
                </a:cxn>
                <a:cxn ang="0">
                  <a:pos x="142" y="239"/>
                </a:cxn>
                <a:cxn ang="0">
                  <a:pos x="126" y="247"/>
                </a:cxn>
                <a:cxn ang="0">
                  <a:pos x="86" y="247"/>
                </a:cxn>
                <a:cxn ang="0">
                  <a:pos x="68" y="243"/>
                </a:cxn>
                <a:cxn ang="0">
                  <a:pos x="42" y="227"/>
                </a:cxn>
                <a:cxn ang="0">
                  <a:pos x="26" y="225"/>
                </a:cxn>
                <a:cxn ang="0">
                  <a:pos x="8" y="209"/>
                </a:cxn>
                <a:cxn ang="0">
                  <a:pos x="8" y="181"/>
                </a:cxn>
              </a:cxnLst>
              <a:rect l="0" t="0" r="r" b="b"/>
              <a:pathLst>
                <a:path w="188" h="247">
                  <a:moveTo>
                    <a:pt x="8" y="181"/>
                  </a:moveTo>
                  <a:lnTo>
                    <a:pt x="0" y="162"/>
                  </a:lnTo>
                  <a:lnTo>
                    <a:pt x="2" y="130"/>
                  </a:lnTo>
                  <a:lnTo>
                    <a:pt x="6" y="94"/>
                  </a:lnTo>
                  <a:lnTo>
                    <a:pt x="12" y="68"/>
                  </a:lnTo>
                  <a:lnTo>
                    <a:pt x="30" y="24"/>
                  </a:lnTo>
                  <a:lnTo>
                    <a:pt x="52" y="0"/>
                  </a:lnTo>
                  <a:lnTo>
                    <a:pt x="70" y="40"/>
                  </a:lnTo>
                  <a:lnTo>
                    <a:pt x="84" y="60"/>
                  </a:lnTo>
                  <a:lnTo>
                    <a:pt x="98" y="52"/>
                  </a:lnTo>
                  <a:lnTo>
                    <a:pt x="120" y="70"/>
                  </a:lnTo>
                  <a:lnTo>
                    <a:pt x="144" y="82"/>
                  </a:lnTo>
                  <a:lnTo>
                    <a:pt x="160" y="100"/>
                  </a:lnTo>
                  <a:lnTo>
                    <a:pt x="174" y="124"/>
                  </a:lnTo>
                  <a:lnTo>
                    <a:pt x="188" y="128"/>
                  </a:lnTo>
                  <a:lnTo>
                    <a:pt x="180" y="148"/>
                  </a:lnTo>
                  <a:lnTo>
                    <a:pt x="178" y="168"/>
                  </a:lnTo>
                  <a:lnTo>
                    <a:pt x="178" y="181"/>
                  </a:lnTo>
                  <a:lnTo>
                    <a:pt x="188" y="191"/>
                  </a:lnTo>
                  <a:lnTo>
                    <a:pt x="178" y="211"/>
                  </a:lnTo>
                  <a:lnTo>
                    <a:pt x="170" y="223"/>
                  </a:lnTo>
                  <a:lnTo>
                    <a:pt x="142" y="239"/>
                  </a:lnTo>
                  <a:lnTo>
                    <a:pt x="126" y="247"/>
                  </a:lnTo>
                  <a:lnTo>
                    <a:pt x="86" y="247"/>
                  </a:lnTo>
                  <a:lnTo>
                    <a:pt x="68" y="243"/>
                  </a:lnTo>
                  <a:lnTo>
                    <a:pt x="42" y="227"/>
                  </a:lnTo>
                  <a:lnTo>
                    <a:pt x="26" y="225"/>
                  </a:lnTo>
                  <a:lnTo>
                    <a:pt x="8" y="209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7" name="Uzbekistan">
              <a:extLst>
                <a:ext uri="{FF2B5EF4-FFF2-40B4-BE49-F238E27FC236}">
                  <a16:creationId xmlns="" xmlns:a16="http://schemas.microsoft.com/office/drawing/2014/main" id="{55C87C37-C565-45E8-8A09-ABC51EC0A3F9}"/>
                </a:ext>
              </a:extLst>
            </p:cNvPr>
            <p:cNvSpPr>
              <a:spLocks/>
            </p:cNvSpPr>
            <p:nvPr/>
          </p:nvSpPr>
          <p:spPr bwMode="gray">
            <a:xfrm>
              <a:off x="7530719" y="2924540"/>
              <a:ext cx="515408" cy="369714"/>
            </a:xfrm>
            <a:custGeom>
              <a:avLst/>
              <a:gdLst/>
              <a:ahLst/>
              <a:cxnLst>
                <a:cxn ang="0">
                  <a:pos x="564" y="188"/>
                </a:cxn>
                <a:cxn ang="0">
                  <a:pos x="470" y="226"/>
                </a:cxn>
                <a:cxn ang="0">
                  <a:pos x="460" y="246"/>
                </a:cxn>
                <a:cxn ang="0">
                  <a:pos x="392" y="230"/>
                </a:cxn>
                <a:cxn ang="0">
                  <a:pos x="368" y="200"/>
                </a:cxn>
                <a:cxn ang="0">
                  <a:pos x="378" y="176"/>
                </a:cxn>
                <a:cxn ang="0">
                  <a:pos x="356" y="148"/>
                </a:cxn>
                <a:cxn ang="0">
                  <a:pos x="312" y="96"/>
                </a:cxn>
                <a:cxn ang="0">
                  <a:pos x="222" y="108"/>
                </a:cxn>
                <a:cxn ang="0">
                  <a:pos x="198" y="58"/>
                </a:cxn>
                <a:cxn ang="0">
                  <a:pos x="0" y="24"/>
                </a:cxn>
                <a:cxn ang="0">
                  <a:pos x="36" y="234"/>
                </a:cxn>
                <a:cxn ang="0">
                  <a:pos x="36" y="214"/>
                </a:cxn>
                <a:cxn ang="0">
                  <a:pos x="74" y="176"/>
                </a:cxn>
                <a:cxn ang="0">
                  <a:pos x="84" y="168"/>
                </a:cxn>
                <a:cxn ang="0">
                  <a:pos x="148" y="202"/>
                </a:cxn>
                <a:cxn ang="0">
                  <a:pos x="148" y="230"/>
                </a:cxn>
                <a:cxn ang="0">
                  <a:pos x="206" y="242"/>
                </a:cxn>
                <a:cxn ang="0">
                  <a:pos x="234" y="284"/>
                </a:cxn>
                <a:cxn ang="0">
                  <a:pos x="338" y="374"/>
                </a:cxn>
                <a:cxn ang="0">
                  <a:pos x="356" y="404"/>
                </a:cxn>
                <a:cxn ang="0">
                  <a:pos x="426" y="454"/>
                </a:cxn>
                <a:cxn ang="0">
                  <a:pos x="454" y="382"/>
                </a:cxn>
                <a:cxn ang="0">
                  <a:pos x="434" y="334"/>
                </a:cxn>
                <a:cxn ang="0">
                  <a:pos x="466" y="314"/>
                </a:cxn>
                <a:cxn ang="0">
                  <a:pos x="496" y="258"/>
                </a:cxn>
                <a:cxn ang="0">
                  <a:pos x="536" y="254"/>
                </a:cxn>
                <a:cxn ang="0">
                  <a:pos x="528" y="284"/>
                </a:cxn>
                <a:cxn ang="0">
                  <a:pos x="558" y="304"/>
                </a:cxn>
                <a:cxn ang="0">
                  <a:pos x="602" y="296"/>
                </a:cxn>
                <a:cxn ang="0">
                  <a:pos x="626" y="282"/>
                </a:cxn>
                <a:cxn ang="0">
                  <a:pos x="634" y="254"/>
                </a:cxn>
                <a:cxn ang="0">
                  <a:pos x="588" y="236"/>
                </a:cxn>
                <a:cxn ang="0">
                  <a:pos x="558" y="242"/>
                </a:cxn>
                <a:cxn ang="0">
                  <a:pos x="530" y="212"/>
                </a:cxn>
              </a:cxnLst>
              <a:rect l="0" t="0" r="r" b="b"/>
              <a:pathLst>
                <a:path w="634" h="454">
                  <a:moveTo>
                    <a:pt x="568" y="204"/>
                  </a:moveTo>
                  <a:lnTo>
                    <a:pt x="564" y="188"/>
                  </a:lnTo>
                  <a:lnTo>
                    <a:pt x="512" y="202"/>
                  </a:lnTo>
                  <a:lnTo>
                    <a:pt x="470" y="226"/>
                  </a:lnTo>
                  <a:lnTo>
                    <a:pt x="470" y="240"/>
                  </a:lnTo>
                  <a:lnTo>
                    <a:pt x="460" y="246"/>
                  </a:lnTo>
                  <a:lnTo>
                    <a:pt x="442" y="232"/>
                  </a:lnTo>
                  <a:lnTo>
                    <a:pt x="392" y="230"/>
                  </a:lnTo>
                  <a:lnTo>
                    <a:pt x="388" y="206"/>
                  </a:lnTo>
                  <a:lnTo>
                    <a:pt x="368" y="200"/>
                  </a:lnTo>
                  <a:lnTo>
                    <a:pt x="368" y="182"/>
                  </a:lnTo>
                  <a:lnTo>
                    <a:pt x="378" y="176"/>
                  </a:lnTo>
                  <a:lnTo>
                    <a:pt x="374" y="148"/>
                  </a:lnTo>
                  <a:lnTo>
                    <a:pt x="356" y="148"/>
                  </a:lnTo>
                  <a:lnTo>
                    <a:pt x="324" y="84"/>
                  </a:lnTo>
                  <a:lnTo>
                    <a:pt x="312" y="96"/>
                  </a:lnTo>
                  <a:lnTo>
                    <a:pt x="242" y="96"/>
                  </a:lnTo>
                  <a:lnTo>
                    <a:pt x="222" y="108"/>
                  </a:lnTo>
                  <a:lnTo>
                    <a:pt x="210" y="92"/>
                  </a:lnTo>
                  <a:lnTo>
                    <a:pt x="198" y="58"/>
                  </a:lnTo>
                  <a:lnTo>
                    <a:pt x="94" y="0"/>
                  </a:lnTo>
                  <a:lnTo>
                    <a:pt x="0" y="24"/>
                  </a:lnTo>
                  <a:lnTo>
                    <a:pt x="0" y="232"/>
                  </a:lnTo>
                  <a:lnTo>
                    <a:pt x="36" y="234"/>
                  </a:lnTo>
                  <a:lnTo>
                    <a:pt x="48" y="226"/>
                  </a:lnTo>
                  <a:lnTo>
                    <a:pt x="36" y="214"/>
                  </a:lnTo>
                  <a:lnTo>
                    <a:pt x="40" y="192"/>
                  </a:lnTo>
                  <a:lnTo>
                    <a:pt x="74" y="176"/>
                  </a:lnTo>
                  <a:lnTo>
                    <a:pt x="94" y="180"/>
                  </a:lnTo>
                  <a:lnTo>
                    <a:pt x="84" y="168"/>
                  </a:lnTo>
                  <a:lnTo>
                    <a:pt x="92" y="160"/>
                  </a:lnTo>
                  <a:lnTo>
                    <a:pt x="148" y="202"/>
                  </a:lnTo>
                  <a:lnTo>
                    <a:pt x="152" y="212"/>
                  </a:lnTo>
                  <a:lnTo>
                    <a:pt x="148" y="230"/>
                  </a:lnTo>
                  <a:lnTo>
                    <a:pt x="172" y="242"/>
                  </a:lnTo>
                  <a:lnTo>
                    <a:pt x="206" y="242"/>
                  </a:lnTo>
                  <a:lnTo>
                    <a:pt x="232" y="268"/>
                  </a:lnTo>
                  <a:lnTo>
                    <a:pt x="234" y="284"/>
                  </a:lnTo>
                  <a:lnTo>
                    <a:pt x="322" y="374"/>
                  </a:lnTo>
                  <a:lnTo>
                    <a:pt x="338" y="374"/>
                  </a:lnTo>
                  <a:lnTo>
                    <a:pt x="362" y="388"/>
                  </a:lnTo>
                  <a:lnTo>
                    <a:pt x="356" y="404"/>
                  </a:lnTo>
                  <a:lnTo>
                    <a:pt x="358" y="432"/>
                  </a:lnTo>
                  <a:lnTo>
                    <a:pt x="426" y="454"/>
                  </a:lnTo>
                  <a:lnTo>
                    <a:pt x="438" y="400"/>
                  </a:lnTo>
                  <a:lnTo>
                    <a:pt x="454" y="382"/>
                  </a:lnTo>
                  <a:lnTo>
                    <a:pt x="446" y="346"/>
                  </a:lnTo>
                  <a:lnTo>
                    <a:pt x="434" y="334"/>
                  </a:lnTo>
                  <a:lnTo>
                    <a:pt x="440" y="318"/>
                  </a:lnTo>
                  <a:lnTo>
                    <a:pt x="466" y="314"/>
                  </a:lnTo>
                  <a:lnTo>
                    <a:pt x="494" y="280"/>
                  </a:lnTo>
                  <a:lnTo>
                    <a:pt x="496" y="258"/>
                  </a:lnTo>
                  <a:lnTo>
                    <a:pt x="516" y="264"/>
                  </a:lnTo>
                  <a:lnTo>
                    <a:pt x="536" y="254"/>
                  </a:lnTo>
                  <a:lnTo>
                    <a:pt x="546" y="264"/>
                  </a:lnTo>
                  <a:lnTo>
                    <a:pt x="528" y="284"/>
                  </a:lnTo>
                  <a:lnTo>
                    <a:pt x="544" y="294"/>
                  </a:lnTo>
                  <a:lnTo>
                    <a:pt x="558" y="304"/>
                  </a:lnTo>
                  <a:lnTo>
                    <a:pt x="586" y="286"/>
                  </a:lnTo>
                  <a:lnTo>
                    <a:pt x="602" y="296"/>
                  </a:lnTo>
                  <a:lnTo>
                    <a:pt x="612" y="280"/>
                  </a:lnTo>
                  <a:lnTo>
                    <a:pt x="626" y="282"/>
                  </a:lnTo>
                  <a:lnTo>
                    <a:pt x="634" y="276"/>
                  </a:lnTo>
                  <a:lnTo>
                    <a:pt x="634" y="254"/>
                  </a:lnTo>
                  <a:lnTo>
                    <a:pt x="610" y="252"/>
                  </a:lnTo>
                  <a:lnTo>
                    <a:pt x="588" y="236"/>
                  </a:lnTo>
                  <a:lnTo>
                    <a:pt x="580" y="218"/>
                  </a:lnTo>
                  <a:lnTo>
                    <a:pt x="558" y="242"/>
                  </a:lnTo>
                  <a:lnTo>
                    <a:pt x="532" y="224"/>
                  </a:lnTo>
                  <a:lnTo>
                    <a:pt x="530" y="212"/>
                  </a:lnTo>
                  <a:lnTo>
                    <a:pt x="568" y="20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8" name="Venezuela">
              <a:extLst>
                <a:ext uri="{FF2B5EF4-FFF2-40B4-BE49-F238E27FC236}">
                  <a16:creationId xmlns="" xmlns:a16="http://schemas.microsoft.com/office/drawing/2014/main" id="{D1403B8A-AAD2-4F4C-9846-5A3C889B8A06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4547" y="4234268"/>
              <a:ext cx="408031" cy="363814"/>
            </a:xfrm>
            <a:custGeom>
              <a:avLst/>
              <a:gdLst/>
              <a:ahLst/>
              <a:cxnLst>
                <a:cxn ang="0">
                  <a:pos x="222" y="409"/>
                </a:cxn>
                <a:cxn ang="0">
                  <a:pos x="226" y="385"/>
                </a:cxn>
                <a:cxn ang="0">
                  <a:pos x="194" y="365"/>
                </a:cxn>
                <a:cxn ang="0">
                  <a:pos x="216" y="345"/>
                </a:cxn>
                <a:cxn ang="0">
                  <a:pos x="204" y="275"/>
                </a:cxn>
                <a:cxn ang="0">
                  <a:pos x="206" y="235"/>
                </a:cxn>
                <a:cxn ang="0">
                  <a:pos x="106" y="205"/>
                </a:cxn>
                <a:cxn ang="0">
                  <a:pos x="28" y="193"/>
                </a:cxn>
                <a:cxn ang="0">
                  <a:pos x="12" y="124"/>
                </a:cxn>
                <a:cxn ang="0">
                  <a:pos x="2" y="76"/>
                </a:cxn>
                <a:cxn ang="0">
                  <a:pos x="38" y="24"/>
                </a:cxn>
                <a:cxn ang="0">
                  <a:pos x="82" y="8"/>
                </a:cxn>
                <a:cxn ang="0">
                  <a:pos x="54" y="26"/>
                </a:cxn>
                <a:cxn ang="0">
                  <a:pos x="58" y="84"/>
                </a:cxn>
                <a:cxn ang="0">
                  <a:pos x="58" y="116"/>
                </a:cxn>
                <a:cxn ang="0">
                  <a:pos x="82" y="122"/>
                </a:cxn>
                <a:cxn ang="0">
                  <a:pos x="70" y="74"/>
                </a:cxn>
                <a:cxn ang="0">
                  <a:pos x="84" y="54"/>
                </a:cxn>
                <a:cxn ang="0">
                  <a:pos x="118" y="38"/>
                </a:cxn>
                <a:cxn ang="0">
                  <a:pos x="122" y="12"/>
                </a:cxn>
                <a:cxn ang="0">
                  <a:pos x="162" y="38"/>
                </a:cxn>
                <a:cxn ang="0">
                  <a:pos x="184" y="70"/>
                </a:cxn>
                <a:cxn ang="0">
                  <a:pos x="244" y="68"/>
                </a:cxn>
                <a:cxn ang="0">
                  <a:pos x="282" y="86"/>
                </a:cxn>
                <a:cxn ang="0">
                  <a:pos x="336" y="68"/>
                </a:cxn>
                <a:cxn ang="0">
                  <a:pos x="426" y="64"/>
                </a:cxn>
                <a:cxn ang="0">
                  <a:pos x="396" y="72"/>
                </a:cxn>
                <a:cxn ang="0">
                  <a:pos x="450" y="106"/>
                </a:cxn>
                <a:cxn ang="0">
                  <a:pos x="476" y="145"/>
                </a:cxn>
                <a:cxn ang="0">
                  <a:pos x="504" y="149"/>
                </a:cxn>
                <a:cxn ang="0">
                  <a:pos x="482" y="201"/>
                </a:cxn>
                <a:cxn ang="0">
                  <a:pos x="454" y="235"/>
                </a:cxn>
                <a:cxn ang="0">
                  <a:pos x="476" y="275"/>
                </a:cxn>
                <a:cxn ang="0">
                  <a:pos x="442" y="303"/>
                </a:cxn>
                <a:cxn ang="0">
                  <a:pos x="406" y="309"/>
                </a:cxn>
                <a:cxn ang="0">
                  <a:pos x="364" y="323"/>
                </a:cxn>
                <a:cxn ang="0">
                  <a:pos x="312" y="307"/>
                </a:cxn>
                <a:cxn ang="0">
                  <a:pos x="336" y="333"/>
                </a:cxn>
                <a:cxn ang="0">
                  <a:pos x="346" y="381"/>
                </a:cxn>
                <a:cxn ang="0">
                  <a:pos x="374" y="387"/>
                </a:cxn>
                <a:cxn ang="0">
                  <a:pos x="326" y="409"/>
                </a:cxn>
                <a:cxn ang="0">
                  <a:pos x="234" y="419"/>
                </a:cxn>
              </a:cxnLst>
              <a:rect l="0" t="0" r="r" b="b"/>
              <a:pathLst>
                <a:path w="504" h="445">
                  <a:moveTo>
                    <a:pt x="226" y="425"/>
                  </a:moveTo>
                  <a:lnTo>
                    <a:pt x="222" y="409"/>
                  </a:lnTo>
                  <a:lnTo>
                    <a:pt x="230" y="405"/>
                  </a:lnTo>
                  <a:lnTo>
                    <a:pt x="226" y="385"/>
                  </a:lnTo>
                  <a:lnTo>
                    <a:pt x="212" y="365"/>
                  </a:lnTo>
                  <a:lnTo>
                    <a:pt x="194" y="365"/>
                  </a:lnTo>
                  <a:lnTo>
                    <a:pt x="198" y="353"/>
                  </a:lnTo>
                  <a:lnTo>
                    <a:pt x="216" y="345"/>
                  </a:lnTo>
                  <a:lnTo>
                    <a:pt x="206" y="317"/>
                  </a:lnTo>
                  <a:lnTo>
                    <a:pt x="204" y="275"/>
                  </a:lnTo>
                  <a:lnTo>
                    <a:pt x="218" y="245"/>
                  </a:lnTo>
                  <a:lnTo>
                    <a:pt x="206" y="235"/>
                  </a:lnTo>
                  <a:lnTo>
                    <a:pt x="144" y="239"/>
                  </a:lnTo>
                  <a:lnTo>
                    <a:pt x="106" y="205"/>
                  </a:lnTo>
                  <a:lnTo>
                    <a:pt x="56" y="205"/>
                  </a:lnTo>
                  <a:lnTo>
                    <a:pt x="28" y="193"/>
                  </a:lnTo>
                  <a:lnTo>
                    <a:pt x="16" y="163"/>
                  </a:lnTo>
                  <a:lnTo>
                    <a:pt x="12" y="124"/>
                  </a:lnTo>
                  <a:lnTo>
                    <a:pt x="0" y="108"/>
                  </a:lnTo>
                  <a:lnTo>
                    <a:pt x="2" y="76"/>
                  </a:lnTo>
                  <a:lnTo>
                    <a:pt x="32" y="44"/>
                  </a:lnTo>
                  <a:lnTo>
                    <a:pt x="38" y="24"/>
                  </a:lnTo>
                  <a:lnTo>
                    <a:pt x="64" y="0"/>
                  </a:lnTo>
                  <a:lnTo>
                    <a:pt x="82" y="8"/>
                  </a:lnTo>
                  <a:lnTo>
                    <a:pt x="74" y="24"/>
                  </a:lnTo>
                  <a:lnTo>
                    <a:pt x="54" y="26"/>
                  </a:lnTo>
                  <a:lnTo>
                    <a:pt x="62" y="52"/>
                  </a:lnTo>
                  <a:lnTo>
                    <a:pt x="58" y="84"/>
                  </a:lnTo>
                  <a:lnTo>
                    <a:pt x="48" y="106"/>
                  </a:lnTo>
                  <a:lnTo>
                    <a:pt x="58" y="116"/>
                  </a:lnTo>
                  <a:lnTo>
                    <a:pt x="62" y="126"/>
                  </a:lnTo>
                  <a:lnTo>
                    <a:pt x="82" y="122"/>
                  </a:lnTo>
                  <a:lnTo>
                    <a:pt x="86" y="104"/>
                  </a:lnTo>
                  <a:lnTo>
                    <a:pt x="70" y="74"/>
                  </a:lnTo>
                  <a:lnTo>
                    <a:pt x="70" y="54"/>
                  </a:lnTo>
                  <a:lnTo>
                    <a:pt x="84" y="54"/>
                  </a:lnTo>
                  <a:lnTo>
                    <a:pt x="98" y="46"/>
                  </a:lnTo>
                  <a:lnTo>
                    <a:pt x="118" y="38"/>
                  </a:lnTo>
                  <a:lnTo>
                    <a:pt x="108" y="26"/>
                  </a:lnTo>
                  <a:lnTo>
                    <a:pt x="122" y="12"/>
                  </a:lnTo>
                  <a:lnTo>
                    <a:pt x="138" y="36"/>
                  </a:lnTo>
                  <a:lnTo>
                    <a:pt x="162" y="38"/>
                  </a:lnTo>
                  <a:lnTo>
                    <a:pt x="186" y="54"/>
                  </a:lnTo>
                  <a:lnTo>
                    <a:pt x="184" y="70"/>
                  </a:lnTo>
                  <a:lnTo>
                    <a:pt x="200" y="76"/>
                  </a:lnTo>
                  <a:lnTo>
                    <a:pt x="244" y="68"/>
                  </a:lnTo>
                  <a:lnTo>
                    <a:pt x="268" y="68"/>
                  </a:lnTo>
                  <a:lnTo>
                    <a:pt x="282" y="86"/>
                  </a:lnTo>
                  <a:lnTo>
                    <a:pt x="324" y="86"/>
                  </a:lnTo>
                  <a:lnTo>
                    <a:pt x="336" y="68"/>
                  </a:lnTo>
                  <a:lnTo>
                    <a:pt x="390" y="62"/>
                  </a:lnTo>
                  <a:lnTo>
                    <a:pt x="426" y="64"/>
                  </a:lnTo>
                  <a:lnTo>
                    <a:pt x="426" y="70"/>
                  </a:lnTo>
                  <a:lnTo>
                    <a:pt x="396" y="72"/>
                  </a:lnTo>
                  <a:lnTo>
                    <a:pt x="410" y="92"/>
                  </a:lnTo>
                  <a:lnTo>
                    <a:pt x="450" y="106"/>
                  </a:lnTo>
                  <a:lnTo>
                    <a:pt x="472" y="114"/>
                  </a:lnTo>
                  <a:lnTo>
                    <a:pt x="476" y="145"/>
                  </a:lnTo>
                  <a:lnTo>
                    <a:pt x="496" y="140"/>
                  </a:lnTo>
                  <a:lnTo>
                    <a:pt x="504" y="149"/>
                  </a:lnTo>
                  <a:lnTo>
                    <a:pt x="484" y="173"/>
                  </a:lnTo>
                  <a:lnTo>
                    <a:pt x="482" y="201"/>
                  </a:lnTo>
                  <a:lnTo>
                    <a:pt x="456" y="209"/>
                  </a:lnTo>
                  <a:lnTo>
                    <a:pt x="454" y="235"/>
                  </a:lnTo>
                  <a:lnTo>
                    <a:pt x="448" y="251"/>
                  </a:lnTo>
                  <a:lnTo>
                    <a:pt x="476" y="275"/>
                  </a:lnTo>
                  <a:lnTo>
                    <a:pt x="458" y="303"/>
                  </a:lnTo>
                  <a:lnTo>
                    <a:pt x="442" y="303"/>
                  </a:lnTo>
                  <a:lnTo>
                    <a:pt x="418" y="317"/>
                  </a:lnTo>
                  <a:lnTo>
                    <a:pt x="406" y="309"/>
                  </a:lnTo>
                  <a:lnTo>
                    <a:pt x="390" y="329"/>
                  </a:lnTo>
                  <a:lnTo>
                    <a:pt x="364" y="323"/>
                  </a:lnTo>
                  <a:lnTo>
                    <a:pt x="348" y="323"/>
                  </a:lnTo>
                  <a:lnTo>
                    <a:pt x="312" y="307"/>
                  </a:lnTo>
                  <a:lnTo>
                    <a:pt x="312" y="325"/>
                  </a:lnTo>
                  <a:lnTo>
                    <a:pt x="336" y="333"/>
                  </a:lnTo>
                  <a:lnTo>
                    <a:pt x="332" y="365"/>
                  </a:lnTo>
                  <a:lnTo>
                    <a:pt x="346" y="381"/>
                  </a:lnTo>
                  <a:lnTo>
                    <a:pt x="372" y="375"/>
                  </a:lnTo>
                  <a:lnTo>
                    <a:pt x="374" y="387"/>
                  </a:lnTo>
                  <a:lnTo>
                    <a:pt x="336" y="419"/>
                  </a:lnTo>
                  <a:lnTo>
                    <a:pt x="326" y="409"/>
                  </a:lnTo>
                  <a:lnTo>
                    <a:pt x="266" y="445"/>
                  </a:lnTo>
                  <a:lnTo>
                    <a:pt x="234" y="419"/>
                  </a:lnTo>
                  <a:lnTo>
                    <a:pt x="226" y="4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09" name="Vietnam">
              <a:extLst>
                <a:ext uri="{FF2B5EF4-FFF2-40B4-BE49-F238E27FC236}">
                  <a16:creationId xmlns="" xmlns:a16="http://schemas.microsoft.com/office/drawing/2014/main" id="{CFA96512-AE9F-49E1-B766-4BAACBA58534}"/>
                </a:ext>
              </a:extLst>
            </p:cNvPr>
            <p:cNvSpPr>
              <a:spLocks/>
            </p:cNvSpPr>
            <p:nvPr/>
          </p:nvSpPr>
          <p:spPr bwMode="gray">
            <a:xfrm>
              <a:off x="8950045" y="3801626"/>
              <a:ext cx="230372" cy="475908"/>
            </a:xfrm>
            <a:custGeom>
              <a:avLst/>
              <a:gdLst/>
              <a:ahLst/>
              <a:cxnLst>
                <a:cxn ang="0">
                  <a:pos x="206" y="348"/>
                </a:cxn>
                <a:cxn ang="0">
                  <a:pos x="218" y="330"/>
                </a:cxn>
                <a:cxn ang="0">
                  <a:pos x="202" y="294"/>
                </a:cxn>
                <a:cxn ang="0">
                  <a:pos x="170" y="276"/>
                </a:cxn>
                <a:cxn ang="0">
                  <a:pos x="148" y="236"/>
                </a:cxn>
                <a:cxn ang="0">
                  <a:pos x="120" y="190"/>
                </a:cxn>
                <a:cxn ang="0">
                  <a:pos x="78" y="132"/>
                </a:cxn>
                <a:cxn ang="0">
                  <a:pos x="106" y="126"/>
                </a:cxn>
                <a:cxn ang="0">
                  <a:pos x="52" y="98"/>
                </a:cxn>
                <a:cxn ang="0">
                  <a:pos x="28" y="66"/>
                </a:cxn>
                <a:cxn ang="0">
                  <a:pos x="14" y="26"/>
                </a:cxn>
                <a:cxn ang="0">
                  <a:pos x="122" y="0"/>
                </a:cxn>
                <a:cxn ang="0">
                  <a:pos x="170" y="18"/>
                </a:cxn>
                <a:cxn ang="0">
                  <a:pos x="166" y="48"/>
                </a:cxn>
                <a:cxn ang="0">
                  <a:pos x="212" y="56"/>
                </a:cxn>
                <a:cxn ang="0">
                  <a:pos x="196" y="86"/>
                </a:cxn>
                <a:cxn ang="0">
                  <a:pos x="164" y="116"/>
                </a:cxn>
                <a:cxn ang="0">
                  <a:pos x="138" y="170"/>
                </a:cxn>
                <a:cxn ang="0">
                  <a:pos x="164" y="202"/>
                </a:cxn>
                <a:cxn ang="0">
                  <a:pos x="170" y="224"/>
                </a:cxn>
                <a:cxn ang="0">
                  <a:pos x="222" y="280"/>
                </a:cxn>
                <a:cxn ang="0">
                  <a:pos x="238" y="300"/>
                </a:cxn>
                <a:cxn ang="0">
                  <a:pos x="274" y="408"/>
                </a:cxn>
                <a:cxn ang="0">
                  <a:pos x="274" y="440"/>
                </a:cxn>
                <a:cxn ang="0">
                  <a:pos x="272" y="480"/>
                </a:cxn>
                <a:cxn ang="0">
                  <a:pos x="236" y="486"/>
                </a:cxn>
                <a:cxn ang="0">
                  <a:pos x="182" y="512"/>
                </a:cxn>
                <a:cxn ang="0">
                  <a:pos x="146" y="556"/>
                </a:cxn>
                <a:cxn ang="0">
                  <a:pos x="110" y="582"/>
                </a:cxn>
                <a:cxn ang="0">
                  <a:pos x="106" y="568"/>
                </a:cxn>
                <a:cxn ang="0">
                  <a:pos x="120" y="528"/>
                </a:cxn>
                <a:cxn ang="0">
                  <a:pos x="126" y="484"/>
                </a:cxn>
                <a:cxn ang="0">
                  <a:pos x="148" y="468"/>
                </a:cxn>
                <a:cxn ang="0">
                  <a:pos x="172" y="454"/>
                </a:cxn>
                <a:cxn ang="0">
                  <a:pos x="198" y="440"/>
                </a:cxn>
                <a:cxn ang="0">
                  <a:pos x="208" y="378"/>
                </a:cxn>
              </a:cxnLst>
              <a:rect l="0" t="0" r="r" b="b"/>
              <a:pathLst>
                <a:path w="284" h="582">
                  <a:moveTo>
                    <a:pt x="208" y="378"/>
                  </a:moveTo>
                  <a:lnTo>
                    <a:pt x="206" y="348"/>
                  </a:lnTo>
                  <a:lnTo>
                    <a:pt x="214" y="340"/>
                  </a:lnTo>
                  <a:lnTo>
                    <a:pt x="218" y="330"/>
                  </a:lnTo>
                  <a:lnTo>
                    <a:pt x="194" y="308"/>
                  </a:lnTo>
                  <a:lnTo>
                    <a:pt x="202" y="294"/>
                  </a:lnTo>
                  <a:lnTo>
                    <a:pt x="180" y="272"/>
                  </a:lnTo>
                  <a:lnTo>
                    <a:pt x="170" y="276"/>
                  </a:lnTo>
                  <a:lnTo>
                    <a:pt x="150" y="250"/>
                  </a:lnTo>
                  <a:lnTo>
                    <a:pt x="148" y="236"/>
                  </a:lnTo>
                  <a:lnTo>
                    <a:pt x="120" y="202"/>
                  </a:lnTo>
                  <a:lnTo>
                    <a:pt x="120" y="190"/>
                  </a:lnTo>
                  <a:lnTo>
                    <a:pt x="78" y="152"/>
                  </a:lnTo>
                  <a:lnTo>
                    <a:pt x="78" y="132"/>
                  </a:lnTo>
                  <a:lnTo>
                    <a:pt x="94" y="134"/>
                  </a:lnTo>
                  <a:lnTo>
                    <a:pt x="106" y="126"/>
                  </a:lnTo>
                  <a:lnTo>
                    <a:pt x="72" y="88"/>
                  </a:lnTo>
                  <a:lnTo>
                    <a:pt x="52" y="98"/>
                  </a:lnTo>
                  <a:lnTo>
                    <a:pt x="30" y="86"/>
                  </a:lnTo>
                  <a:lnTo>
                    <a:pt x="28" y="66"/>
                  </a:lnTo>
                  <a:lnTo>
                    <a:pt x="0" y="34"/>
                  </a:lnTo>
                  <a:lnTo>
                    <a:pt x="14" y="26"/>
                  </a:lnTo>
                  <a:lnTo>
                    <a:pt x="72" y="28"/>
                  </a:lnTo>
                  <a:lnTo>
                    <a:pt x="122" y="0"/>
                  </a:lnTo>
                  <a:lnTo>
                    <a:pt x="154" y="18"/>
                  </a:lnTo>
                  <a:lnTo>
                    <a:pt x="170" y="18"/>
                  </a:lnTo>
                  <a:lnTo>
                    <a:pt x="182" y="28"/>
                  </a:lnTo>
                  <a:lnTo>
                    <a:pt x="166" y="48"/>
                  </a:lnTo>
                  <a:lnTo>
                    <a:pt x="180" y="58"/>
                  </a:lnTo>
                  <a:lnTo>
                    <a:pt x="212" y="56"/>
                  </a:lnTo>
                  <a:lnTo>
                    <a:pt x="198" y="68"/>
                  </a:lnTo>
                  <a:lnTo>
                    <a:pt x="196" y="86"/>
                  </a:lnTo>
                  <a:lnTo>
                    <a:pt x="180" y="90"/>
                  </a:lnTo>
                  <a:lnTo>
                    <a:pt x="164" y="116"/>
                  </a:lnTo>
                  <a:lnTo>
                    <a:pt x="146" y="130"/>
                  </a:lnTo>
                  <a:lnTo>
                    <a:pt x="138" y="170"/>
                  </a:lnTo>
                  <a:lnTo>
                    <a:pt x="150" y="192"/>
                  </a:lnTo>
                  <a:lnTo>
                    <a:pt x="164" y="202"/>
                  </a:lnTo>
                  <a:lnTo>
                    <a:pt x="160" y="220"/>
                  </a:lnTo>
                  <a:lnTo>
                    <a:pt x="170" y="224"/>
                  </a:lnTo>
                  <a:lnTo>
                    <a:pt x="170" y="234"/>
                  </a:lnTo>
                  <a:lnTo>
                    <a:pt x="222" y="280"/>
                  </a:lnTo>
                  <a:lnTo>
                    <a:pt x="234" y="282"/>
                  </a:lnTo>
                  <a:lnTo>
                    <a:pt x="238" y="300"/>
                  </a:lnTo>
                  <a:lnTo>
                    <a:pt x="264" y="326"/>
                  </a:lnTo>
                  <a:lnTo>
                    <a:pt x="274" y="408"/>
                  </a:lnTo>
                  <a:lnTo>
                    <a:pt x="284" y="416"/>
                  </a:lnTo>
                  <a:lnTo>
                    <a:pt x="274" y="440"/>
                  </a:lnTo>
                  <a:lnTo>
                    <a:pt x="276" y="464"/>
                  </a:lnTo>
                  <a:lnTo>
                    <a:pt x="272" y="480"/>
                  </a:lnTo>
                  <a:lnTo>
                    <a:pt x="254" y="486"/>
                  </a:lnTo>
                  <a:lnTo>
                    <a:pt x="236" y="486"/>
                  </a:lnTo>
                  <a:lnTo>
                    <a:pt x="210" y="504"/>
                  </a:lnTo>
                  <a:lnTo>
                    <a:pt x="182" y="512"/>
                  </a:lnTo>
                  <a:lnTo>
                    <a:pt x="170" y="538"/>
                  </a:lnTo>
                  <a:lnTo>
                    <a:pt x="146" y="556"/>
                  </a:lnTo>
                  <a:lnTo>
                    <a:pt x="132" y="560"/>
                  </a:lnTo>
                  <a:lnTo>
                    <a:pt x="110" y="582"/>
                  </a:lnTo>
                  <a:lnTo>
                    <a:pt x="96" y="580"/>
                  </a:lnTo>
                  <a:lnTo>
                    <a:pt x="106" y="568"/>
                  </a:lnTo>
                  <a:lnTo>
                    <a:pt x="102" y="556"/>
                  </a:lnTo>
                  <a:lnTo>
                    <a:pt x="120" y="528"/>
                  </a:lnTo>
                  <a:lnTo>
                    <a:pt x="100" y="516"/>
                  </a:lnTo>
                  <a:lnTo>
                    <a:pt x="126" y="484"/>
                  </a:lnTo>
                  <a:lnTo>
                    <a:pt x="146" y="482"/>
                  </a:lnTo>
                  <a:lnTo>
                    <a:pt x="148" y="468"/>
                  </a:lnTo>
                  <a:lnTo>
                    <a:pt x="158" y="454"/>
                  </a:lnTo>
                  <a:lnTo>
                    <a:pt x="172" y="454"/>
                  </a:lnTo>
                  <a:lnTo>
                    <a:pt x="180" y="444"/>
                  </a:lnTo>
                  <a:lnTo>
                    <a:pt x="198" y="440"/>
                  </a:lnTo>
                  <a:lnTo>
                    <a:pt x="208" y="430"/>
                  </a:lnTo>
                  <a:lnTo>
                    <a:pt x="208" y="37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0" name="Western Sahara">
              <a:extLst>
                <a:ext uri="{FF2B5EF4-FFF2-40B4-BE49-F238E27FC236}">
                  <a16:creationId xmlns="" xmlns:a16="http://schemas.microsoft.com/office/drawing/2014/main" id="{C06820A5-C180-4F41-9A37-87C3460D4A02}"/>
                </a:ext>
              </a:extLst>
            </p:cNvPr>
            <p:cNvSpPr>
              <a:spLocks/>
            </p:cNvSpPr>
            <p:nvPr/>
          </p:nvSpPr>
          <p:spPr bwMode="gray">
            <a:xfrm>
              <a:off x="5279713" y="3642335"/>
              <a:ext cx="255751" cy="224188"/>
            </a:xfrm>
            <a:custGeom>
              <a:avLst/>
              <a:gdLst/>
              <a:ahLst/>
              <a:cxnLst>
                <a:cxn ang="0">
                  <a:pos x="126" y="46"/>
                </a:cxn>
                <a:cxn ang="0">
                  <a:pos x="150" y="2"/>
                </a:cxn>
                <a:cxn ang="0">
                  <a:pos x="319" y="0"/>
                </a:cxn>
                <a:cxn ang="0">
                  <a:pos x="319" y="26"/>
                </a:cxn>
                <a:cxn ang="0">
                  <a:pos x="319" y="76"/>
                </a:cxn>
                <a:cxn ang="0">
                  <a:pos x="185" y="78"/>
                </a:cxn>
                <a:cxn ang="0">
                  <a:pos x="185" y="194"/>
                </a:cxn>
                <a:cxn ang="0">
                  <a:pos x="156" y="190"/>
                </a:cxn>
                <a:cxn ang="0">
                  <a:pos x="144" y="208"/>
                </a:cxn>
                <a:cxn ang="0">
                  <a:pos x="142" y="276"/>
                </a:cxn>
                <a:cxn ang="0">
                  <a:pos x="0" y="274"/>
                </a:cxn>
                <a:cxn ang="0">
                  <a:pos x="4" y="244"/>
                </a:cxn>
                <a:cxn ang="0">
                  <a:pos x="30" y="214"/>
                </a:cxn>
                <a:cxn ang="0">
                  <a:pos x="38" y="164"/>
                </a:cxn>
                <a:cxn ang="0">
                  <a:pos x="70" y="136"/>
                </a:cxn>
                <a:cxn ang="0">
                  <a:pos x="92" y="100"/>
                </a:cxn>
                <a:cxn ang="0">
                  <a:pos x="98" y="70"/>
                </a:cxn>
                <a:cxn ang="0">
                  <a:pos x="108" y="66"/>
                </a:cxn>
                <a:cxn ang="0">
                  <a:pos x="126" y="46"/>
                </a:cxn>
              </a:cxnLst>
              <a:rect l="0" t="0" r="r" b="b"/>
              <a:pathLst>
                <a:path w="319" h="276">
                  <a:moveTo>
                    <a:pt x="126" y="46"/>
                  </a:moveTo>
                  <a:lnTo>
                    <a:pt x="150" y="2"/>
                  </a:lnTo>
                  <a:lnTo>
                    <a:pt x="319" y="0"/>
                  </a:lnTo>
                  <a:lnTo>
                    <a:pt x="319" y="26"/>
                  </a:lnTo>
                  <a:lnTo>
                    <a:pt x="319" y="76"/>
                  </a:lnTo>
                  <a:lnTo>
                    <a:pt x="185" y="78"/>
                  </a:lnTo>
                  <a:lnTo>
                    <a:pt x="185" y="194"/>
                  </a:lnTo>
                  <a:lnTo>
                    <a:pt x="156" y="190"/>
                  </a:lnTo>
                  <a:lnTo>
                    <a:pt x="144" y="208"/>
                  </a:lnTo>
                  <a:lnTo>
                    <a:pt x="142" y="276"/>
                  </a:lnTo>
                  <a:lnTo>
                    <a:pt x="0" y="274"/>
                  </a:lnTo>
                  <a:lnTo>
                    <a:pt x="4" y="244"/>
                  </a:lnTo>
                  <a:lnTo>
                    <a:pt x="30" y="214"/>
                  </a:lnTo>
                  <a:lnTo>
                    <a:pt x="38" y="164"/>
                  </a:lnTo>
                  <a:lnTo>
                    <a:pt x="70" y="136"/>
                  </a:lnTo>
                  <a:lnTo>
                    <a:pt x="92" y="100"/>
                  </a:lnTo>
                  <a:lnTo>
                    <a:pt x="98" y="70"/>
                  </a:lnTo>
                  <a:lnTo>
                    <a:pt x="108" y="66"/>
                  </a:lnTo>
                  <a:lnTo>
                    <a:pt x="126" y="4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1" name="Yemen">
              <a:extLst>
                <a:ext uri="{FF2B5EF4-FFF2-40B4-BE49-F238E27FC236}">
                  <a16:creationId xmlns="" xmlns:a16="http://schemas.microsoft.com/office/drawing/2014/main" id="{A1535D89-5606-4431-8947-F529F4449F19}"/>
                </a:ext>
              </a:extLst>
            </p:cNvPr>
            <p:cNvSpPr>
              <a:spLocks/>
            </p:cNvSpPr>
            <p:nvPr/>
          </p:nvSpPr>
          <p:spPr bwMode="gray">
            <a:xfrm>
              <a:off x="7126593" y="3951084"/>
              <a:ext cx="327987" cy="208456"/>
            </a:xfrm>
            <a:custGeom>
              <a:avLst/>
              <a:gdLst/>
              <a:ahLst/>
              <a:cxnLst>
                <a:cxn ang="0">
                  <a:pos x="406" y="88"/>
                </a:cxn>
                <a:cxn ang="0">
                  <a:pos x="372" y="0"/>
                </a:cxn>
                <a:cxn ang="0">
                  <a:pos x="246" y="44"/>
                </a:cxn>
                <a:cxn ang="0">
                  <a:pos x="122" y="120"/>
                </a:cxn>
                <a:cxn ang="0">
                  <a:pos x="108" y="96"/>
                </a:cxn>
                <a:cxn ang="0">
                  <a:pos x="64" y="72"/>
                </a:cxn>
                <a:cxn ang="0">
                  <a:pos x="48" y="74"/>
                </a:cxn>
                <a:cxn ang="0">
                  <a:pos x="26" y="62"/>
                </a:cxn>
                <a:cxn ang="0">
                  <a:pos x="16" y="66"/>
                </a:cxn>
                <a:cxn ang="0">
                  <a:pos x="12" y="90"/>
                </a:cxn>
                <a:cxn ang="0">
                  <a:pos x="2" y="100"/>
                </a:cxn>
                <a:cxn ang="0">
                  <a:pos x="8" y="116"/>
                </a:cxn>
                <a:cxn ang="0">
                  <a:pos x="8" y="136"/>
                </a:cxn>
                <a:cxn ang="0">
                  <a:pos x="0" y="142"/>
                </a:cxn>
                <a:cxn ang="0">
                  <a:pos x="12" y="174"/>
                </a:cxn>
                <a:cxn ang="0">
                  <a:pos x="12" y="190"/>
                </a:cxn>
                <a:cxn ang="0">
                  <a:pos x="26" y="200"/>
                </a:cxn>
                <a:cxn ang="0">
                  <a:pos x="28" y="220"/>
                </a:cxn>
                <a:cxn ang="0">
                  <a:pos x="36" y="238"/>
                </a:cxn>
                <a:cxn ang="0">
                  <a:pos x="40" y="256"/>
                </a:cxn>
                <a:cxn ang="0">
                  <a:pos x="82" y="256"/>
                </a:cxn>
                <a:cxn ang="0">
                  <a:pos x="132" y="220"/>
                </a:cxn>
                <a:cxn ang="0">
                  <a:pos x="174" y="214"/>
                </a:cxn>
                <a:cxn ang="0">
                  <a:pos x="206" y="196"/>
                </a:cxn>
                <a:cxn ang="0">
                  <a:pos x="232" y="192"/>
                </a:cxn>
                <a:cxn ang="0">
                  <a:pos x="250" y="176"/>
                </a:cxn>
                <a:cxn ang="0">
                  <a:pos x="284" y="168"/>
                </a:cxn>
                <a:cxn ang="0">
                  <a:pos x="302" y="154"/>
                </a:cxn>
                <a:cxn ang="0">
                  <a:pos x="350" y="146"/>
                </a:cxn>
                <a:cxn ang="0">
                  <a:pos x="356" y="136"/>
                </a:cxn>
                <a:cxn ang="0">
                  <a:pos x="370" y="132"/>
                </a:cxn>
                <a:cxn ang="0">
                  <a:pos x="368" y="118"/>
                </a:cxn>
                <a:cxn ang="0">
                  <a:pos x="382" y="100"/>
                </a:cxn>
                <a:cxn ang="0">
                  <a:pos x="406" y="88"/>
                </a:cxn>
              </a:cxnLst>
              <a:rect l="0" t="0" r="r" b="b"/>
              <a:pathLst>
                <a:path w="406" h="256">
                  <a:moveTo>
                    <a:pt x="406" y="88"/>
                  </a:moveTo>
                  <a:lnTo>
                    <a:pt x="372" y="0"/>
                  </a:lnTo>
                  <a:lnTo>
                    <a:pt x="246" y="44"/>
                  </a:lnTo>
                  <a:lnTo>
                    <a:pt x="122" y="120"/>
                  </a:lnTo>
                  <a:lnTo>
                    <a:pt x="108" y="96"/>
                  </a:lnTo>
                  <a:lnTo>
                    <a:pt x="64" y="72"/>
                  </a:lnTo>
                  <a:lnTo>
                    <a:pt x="48" y="74"/>
                  </a:lnTo>
                  <a:lnTo>
                    <a:pt x="26" y="62"/>
                  </a:lnTo>
                  <a:lnTo>
                    <a:pt x="16" y="66"/>
                  </a:lnTo>
                  <a:lnTo>
                    <a:pt x="12" y="90"/>
                  </a:lnTo>
                  <a:lnTo>
                    <a:pt x="2" y="100"/>
                  </a:lnTo>
                  <a:lnTo>
                    <a:pt x="8" y="116"/>
                  </a:lnTo>
                  <a:lnTo>
                    <a:pt x="8" y="136"/>
                  </a:lnTo>
                  <a:lnTo>
                    <a:pt x="0" y="142"/>
                  </a:lnTo>
                  <a:lnTo>
                    <a:pt x="12" y="174"/>
                  </a:lnTo>
                  <a:lnTo>
                    <a:pt x="12" y="190"/>
                  </a:lnTo>
                  <a:lnTo>
                    <a:pt x="26" y="200"/>
                  </a:lnTo>
                  <a:lnTo>
                    <a:pt x="28" y="220"/>
                  </a:lnTo>
                  <a:lnTo>
                    <a:pt x="36" y="238"/>
                  </a:lnTo>
                  <a:lnTo>
                    <a:pt x="40" y="256"/>
                  </a:lnTo>
                  <a:lnTo>
                    <a:pt x="82" y="256"/>
                  </a:lnTo>
                  <a:lnTo>
                    <a:pt x="132" y="220"/>
                  </a:lnTo>
                  <a:lnTo>
                    <a:pt x="174" y="214"/>
                  </a:lnTo>
                  <a:lnTo>
                    <a:pt x="206" y="196"/>
                  </a:lnTo>
                  <a:lnTo>
                    <a:pt x="232" y="192"/>
                  </a:lnTo>
                  <a:lnTo>
                    <a:pt x="250" y="176"/>
                  </a:lnTo>
                  <a:lnTo>
                    <a:pt x="284" y="168"/>
                  </a:lnTo>
                  <a:lnTo>
                    <a:pt x="302" y="154"/>
                  </a:lnTo>
                  <a:lnTo>
                    <a:pt x="350" y="146"/>
                  </a:lnTo>
                  <a:lnTo>
                    <a:pt x="356" y="136"/>
                  </a:lnTo>
                  <a:lnTo>
                    <a:pt x="370" y="132"/>
                  </a:lnTo>
                  <a:lnTo>
                    <a:pt x="368" y="118"/>
                  </a:lnTo>
                  <a:lnTo>
                    <a:pt x="382" y="100"/>
                  </a:lnTo>
                  <a:lnTo>
                    <a:pt x="406" y="8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2" name="Zambia">
              <a:extLst>
                <a:ext uri="{FF2B5EF4-FFF2-40B4-BE49-F238E27FC236}">
                  <a16:creationId xmlns="" xmlns:a16="http://schemas.microsoft.com/office/drawing/2014/main" id="{894AF6D7-C939-4076-9CBF-58E78C4B5860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4047" y="4832103"/>
              <a:ext cx="349462" cy="318583"/>
            </a:xfrm>
            <a:custGeom>
              <a:avLst/>
              <a:gdLst/>
              <a:ahLst/>
              <a:cxnLst>
                <a:cxn ang="0">
                  <a:pos x="76" y="357"/>
                </a:cxn>
                <a:cxn ang="0">
                  <a:pos x="42" y="363"/>
                </a:cxn>
                <a:cxn ang="0">
                  <a:pos x="22" y="333"/>
                </a:cxn>
                <a:cxn ang="0">
                  <a:pos x="0" y="311"/>
                </a:cxn>
                <a:cxn ang="0">
                  <a:pos x="0" y="195"/>
                </a:cxn>
                <a:cxn ang="0">
                  <a:pos x="74" y="195"/>
                </a:cxn>
                <a:cxn ang="0">
                  <a:pos x="74" y="178"/>
                </a:cxn>
                <a:cxn ang="0">
                  <a:pos x="78" y="164"/>
                </a:cxn>
                <a:cxn ang="0">
                  <a:pos x="74" y="96"/>
                </a:cxn>
                <a:cxn ang="0">
                  <a:pos x="92" y="94"/>
                </a:cxn>
                <a:cxn ang="0">
                  <a:pos x="92" y="114"/>
                </a:cxn>
                <a:cxn ang="0">
                  <a:pos x="118" y="116"/>
                </a:cxn>
                <a:cxn ang="0">
                  <a:pos x="134" y="132"/>
                </a:cxn>
                <a:cxn ang="0">
                  <a:pos x="176" y="136"/>
                </a:cxn>
                <a:cxn ang="0">
                  <a:pos x="184" y="120"/>
                </a:cxn>
                <a:cxn ang="0">
                  <a:pos x="198" y="150"/>
                </a:cxn>
                <a:cxn ang="0">
                  <a:pos x="218" y="146"/>
                </a:cxn>
                <a:cxn ang="0">
                  <a:pos x="250" y="184"/>
                </a:cxn>
                <a:cxn ang="0">
                  <a:pos x="272" y="180"/>
                </a:cxn>
                <a:cxn ang="0">
                  <a:pos x="288" y="191"/>
                </a:cxn>
                <a:cxn ang="0">
                  <a:pos x="288" y="136"/>
                </a:cxn>
                <a:cxn ang="0">
                  <a:pos x="272" y="154"/>
                </a:cxn>
                <a:cxn ang="0">
                  <a:pos x="260" y="154"/>
                </a:cxn>
                <a:cxn ang="0">
                  <a:pos x="238" y="118"/>
                </a:cxn>
                <a:cxn ang="0">
                  <a:pos x="240" y="96"/>
                </a:cxn>
                <a:cxn ang="0">
                  <a:pos x="244" y="86"/>
                </a:cxn>
                <a:cxn ang="0">
                  <a:pos x="242" y="52"/>
                </a:cxn>
                <a:cxn ang="0">
                  <a:pos x="232" y="44"/>
                </a:cxn>
                <a:cxn ang="0">
                  <a:pos x="252" y="10"/>
                </a:cxn>
                <a:cxn ang="0">
                  <a:pos x="330" y="0"/>
                </a:cxn>
                <a:cxn ang="0">
                  <a:pos x="368" y="24"/>
                </a:cxn>
                <a:cxn ang="0">
                  <a:pos x="384" y="24"/>
                </a:cxn>
                <a:cxn ang="0">
                  <a:pos x="408" y="44"/>
                </a:cxn>
                <a:cxn ang="0">
                  <a:pos x="426" y="58"/>
                </a:cxn>
                <a:cxn ang="0">
                  <a:pos x="432" y="92"/>
                </a:cxn>
                <a:cxn ang="0">
                  <a:pos x="418" y="110"/>
                </a:cxn>
                <a:cxn ang="0">
                  <a:pos x="422" y="136"/>
                </a:cxn>
                <a:cxn ang="0">
                  <a:pos x="414" y="162"/>
                </a:cxn>
                <a:cxn ang="0">
                  <a:pos x="400" y="182"/>
                </a:cxn>
                <a:cxn ang="0">
                  <a:pos x="394" y="213"/>
                </a:cxn>
                <a:cxn ang="0">
                  <a:pos x="404" y="227"/>
                </a:cxn>
                <a:cxn ang="0">
                  <a:pos x="350" y="251"/>
                </a:cxn>
                <a:cxn ang="0">
                  <a:pos x="318" y="257"/>
                </a:cxn>
                <a:cxn ang="0">
                  <a:pos x="304" y="273"/>
                </a:cxn>
                <a:cxn ang="0">
                  <a:pos x="308" y="293"/>
                </a:cxn>
                <a:cxn ang="0">
                  <a:pos x="262" y="305"/>
                </a:cxn>
                <a:cxn ang="0">
                  <a:pos x="256" y="321"/>
                </a:cxn>
                <a:cxn ang="0">
                  <a:pos x="222" y="337"/>
                </a:cxn>
                <a:cxn ang="0">
                  <a:pos x="190" y="379"/>
                </a:cxn>
                <a:cxn ang="0">
                  <a:pos x="176" y="389"/>
                </a:cxn>
                <a:cxn ang="0">
                  <a:pos x="144" y="381"/>
                </a:cxn>
                <a:cxn ang="0">
                  <a:pos x="106" y="373"/>
                </a:cxn>
                <a:cxn ang="0">
                  <a:pos x="76" y="357"/>
                </a:cxn>
              </a:cxnLst>
              <a:rect l="0" t="0" r="r" b="b"/>
              <a:pathLst>
                <a:path w="432" h="389">
                  <a:moveTo>
                    <a:pt x="76" y="357"/>
                  </a:moveTo>
                  <a:lnTo>
                    <a:pt x="42" y="363"/>
                  </a:lnTo>
                  <a:lnTo>
                    <a:pt x="22" y="333"/>
                  </a:lnTo>
                  <a:lnTo>
                    <a:pt x="0" y="311"/>
                  </a:lnTo>
                  <a:lnTo>
                    <a:pt x="0" y="195"/>
                  </a:lnTo>
                  <a:lnTo>
                    <a:pt x="74" y="195"/>
                  </a:lnTo>
                  <a:lnTo>
                    <a:pt x="74" y="178"/>
                  </a:lnTo>
                  <a:lnTo>
                    <a:pt x="78" y="164"/>
                  </a:lnTo>
                  <a:lnTo>
                    <a:pt x="74" y="96"/>
                  </a:lnTo>
                  <a:lnTo>
                    <a:pt x="92" y="94"/>
                  </a:lnTo>
                  <a:lnTo>
                    <a:pt x="92" y="114"/>
                  </a:lnTo>
                  <a:lnTo>
                    <a:pt x="118" y="116"/>
                  </a:lnTo>
                  <a:lnTo>
                    <a:pt x="134" y="132"/>
                  </a:lnTo>
                  <a:lnTo>
                    <a:pt x="176" y="136"/>
                  </a:lnTo>
                  <a:lnTo>
                    <a:pt x="184" y="120"/>
                  </a:lnTo>
                  <a:lnTo>
                    <a:pt x="198" y="150"/>
                  </a:lnTo>
                  <a:lnTo>
                    <a:pt x="218" y="146"/>
                  </a:lnTo>
                  <a:lnTo>
                    <a:pt x="250" y="184"/>
                  </a:lnTo>
                  <a:lnTo>
                    <a:pt x="272" y="180"/>
                  </a:lnTo>
                  <a:lnTo>
                    <a:pt x="288" y="191"/>
                  </a:lnTo>
                  <a:lnTo>
                    <a:pt x="288" y="136"/>
                  </a:lnTo>
                  <a:lnTo>
                    <a:pt x="272" y="154"/>
                  </a:lnTo>
                  <a:lnTo>
                    <a:pt x="260" y="154"/>
                  </a:lnTo>
                  <a:lnTo>
                    <a:pt x="238" y="118"/>
                  </a:lnTo>
                  <a:lnTo>
                    <a:pt x="240" y="96"/>
                  </a:lnTo>
                  <a:lnTo>
                    <a:pt x="244" y="86"/>
                  </a:lnTo>
                  <a:lnTo>
                    <a:pt x="242" y="52"/>
                  </a:lnTo>
                  <a:lnTo>
                    <a:pt x="232" y="44"/>
                  </a:lnTo>
                  <a:lnTo>
                    <a:pt x="252" y="10"/>
                  </a:lnTo>
                  <a:lnTo>
                    <a:pt x="330" y="0"/>
                  </a:lnTo>
                  <a:lnTo>
                    <a:pt x="368" y="24"/>
                  </a:lnTo>
                  <a:lnTo>
                    <a:pt x="384" y="24"/>
                  </a:lnTo>
                  <a:lnTo>
                    <a:pt x="408" y="44"/>
                  </a:lnTo>
                  <a:lnTo>
                    <a:pt x="426" y="58"/>
                  </a:lnTo>
                  <a:lnTo>
                    <a:pt x="432" y="92"/>
                  </a:lnTo>
                  <a:lnTo>
                    <a:pt x="418" y="110"/>
                  </a:lnTo>
                  <a:lnTo>
                    <a:pt x="422" y="136"/>
                  </a:lnTo>
                  <a:lnTo>
                    <a:pt x="414" y="162"/>
                  </a:lnTo>
                  <a:lnTo>
                    <a:pt x="400" y="182"/>
                  </a:lnTo>
                  <a:lnTo>
                    <a:pt x="394" y="213"/>
                  </a:lnTo>
                  <a:lnTo>
                    <a:pt x="404" y="227"/>
                  </a:lnTo>
                  <a:lnTo>
                    <a:pt x="350" y="251"/>
                  </a:lnTo>
                  <a:lnTo>
                    <a:pt x="318" y="257"/>
                  </a:lnTo>
                  <a:lnTo>
                    <a:pt x="304" y="273"/>
                  </a:lnTo>
                  <a:lnTo>
                    <a:pt x="308" y="293"/>
                  </a:lnTo>
                  <a:lnTo>
                    <a:pt x="262" y="305"/>
                  </a:lnTo>
                  <a:lnTo>
                    <a:pt x="256" y="321"/>
                  </a:lnTo>
                  <a:lnTo>
                    <a:pt x="222" y="337"/>
                  </a:lnTo>
                  <a:lnTo>
                    <a:pt x="190" y="379"/>
                  </a:lnTo>
                  <a:lnTo>
                    <a:pt x="176" y="389"/>
                  </a:lnTo>
                  <a:lnTo>
                    <a:pt x="144" y="381"/>
                  </a:lnTo>
                  <a:lnTo>
                    <a:pt x="106" y="373"/>
                  </a:lnTo>
                  <a:lnTo>
                    <a:pt x="76" y="35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13" name="Zimbabwe">
              <a:extLst>
                <a:ext uri="{FF2B5EF4-FFF2-40B4-BE49-F238E27FC236}">
                  <a16:creationId xmlns="" xmlns:a16="http://schemas.microsoft.com/office/drawing/2014/main" id="{C29EE2FF-86D4-4B79-A9DF-86B1D0FE4C5E}"/>
                </a:ext>
              </a:extLst>
            </p:cNvPr>
            <p:cNvSpPr>
              <a:spLocks/>
            </p:cNvSpPr>
            <p:nvPr/>
          </p:nvSpPr>
          <p:spPr bwMode="gray">
            <a:xfrm>
              <a:off x="6577995" y="5073990"/>
              <a:ext cx="249896" cy="226155"/>
            </a:xfrm>
            <a:custGeom>
              <a:avLst/>
              <a:gdLst/>
              <a:ahLst/>
              <a:cxnLst>
                <a:cxn ang="0">
                  <a:pos x="196" y="268"/>
                </a:cxn>
                <a:cxn ang="0">
                  <a:pos x="248" y="278"/>
                </a:cxn>
                <a:cxn ang="0">
                  <a:pos x="286" y="238"/>
                </a:cxn>
                <a:cxn ang="0">
                  <a:pos x="288" y="210"/>
                </a:cxn>
                <a:cxn ang="0">
                  <a:pos x="306" y="192"/>
                </a:cxn>
                <a:cxn ang="0">
                  <a:pos x="302" y="158"/>
                </a:cxn>
                <a:cxn ang="0">
                  <a:pos x="310" y="138"/>
                </a:cxn>
                <a:cxn ang="0">
                  <a:pos x="304" y="102"/>
                </a:cxn>
                <a:cxn ang="0">
                  <a:pos x="302" y="42"/>
                </a:cxn>
                <a:cxn ang="0">
                  <a:pos x="262" y="18"/>
                </a:cxn>
                <a:cxn ang="0">
                  <a:pos x="220" y="16"/>
                </a:cxn>
                <a:cxn ang="0">
                  <a:pos x="204" y="0"/>
                </a:cxn>
                <a:cxn ang="0">
                  <a:pos x="158" y="12"/>
                </a:cxn>
                <a:cxn ang="0">
                  <a:pos x="152" y="28"/>
                </a:cxn>
                <a:cxn ang="0">
                  <a:pos x="118" y="44"/>
                </a:cxn>
                <a:cxn ang="0">
                  <a:pos x="86" y="86"/>
                </a:cxn>
                <a:cxn ang="0">
                  <a:pos x="72" y="96"/>
                </a:cxn>
                <a:cxn ang="0">
                  <a:pos x="40" y="88"/>
                </a:cxn>
                <a:cxn ang="0">
                  <a:pos x="2" y="80"/>
                </a:cxn>
                <a:cxn ang="0">
                  <a:pos x="0" y="102"/>
                </a:cxn>
                <a:cxn ang="0">
                  <a:pos x="24" y="120"/>
                </a:cxn>
                <a:cxn ang="0">
                  <a:pos x="26" y="136"/>
                </a:cxn>
                <a:cxn ang="0">
                  <a:pos x="84" y="192"/>
                </a:cxn>
                <a:cxn ang="0">
                  <a:pos x="84" y="210"/>
                </a:cxn>
                <a:cxn ang="0">
                  <a:pos x="102" y="208"/>
                </a:cxn>
                <a:cxn ang="0">
                  <a:pos x="110" y="230"/>
                </a:cxn>
                <a:cxn ang="0">
                  <a:pos x="130" y="246"/>
                </a:cxn>
                <a:cxn ang="0">
                  <a:pos x="150" y="248"/>
                </a:cxn>
                <a:cxn ang="0">
                  <a:pos x="176" y="266"/>
                </a:cxn>
                <a:cxn ang="0">
                  <a:pos x="196" y="268"/>
                </a:cxn>
              </a:cxnLst>
              <a:rect l="0" t="0" r="r" b="b"/>
              <a:pathLst>
                <a:path w="310" h="278">
                  <a:moveTo>
                    <a:pt x="196" y="268"/>
                  </a:moveTo>
                  <a:lnTo>
                    <a:pt x="248" y="278"/>
                  </a:lnTo>
                  <a:lnTo>
                    <a:pt x="286" y="238"/>
                  </a:lnTo>
                  <a:lnTo>
                    <a:pt x="288" y="210"/>
                  </a:lnTo>
                  <a:lnTo>
                    <a:pt x="306" y="192"/>
                  </a:lnTo>
                  <a:lnTo>
                    <a:pt x="302" y="158"/>
                  </a:lnTo>
                  <a:lnTo>
                    <a:pt x="310" y="138"/>
                  </a:lnTo>
                  <a:lnTo>
                    <a:pt x="304" y="102"/>
                  </a:lnTo>
                  <a:lnTo>
                    <a:pt x="302" y="42"/>
                  </a:lnTo>
                  <a:lnTo>
                    <a:pt x="262" y="18"/>
                  </a:lnTo>
                  <a:lnTo>
                    <a:pt x="220" y="16"/>
                  </a:lnTo>
                  <a:lnTo>
                    <a:pt x="204" y="0"/>
                  </a:lnTo>
                  <a:lnTo>
                    <a:pt x="158" y="12"/>
                  </a:lnTo>
                  <a:lnTo>
                    <a:pt x="152" y="28"/>
                  </a:lnTo>
                  <a:lnTo>
                    <a:pt x="118" y="44"/>
                  </a:lnTo>
                  <a:lnTo>
                    <a:pt x="86" y="86"/>
                  </a:lnTo>
                  <a:lnTo>
                    <a:pt x="72" y="96"/>
                  </a:lnTo>
                  <a:lnTo>
                    <a:pt x="40" y="88"/>
                  </a:lnTo>
                  <a:lnTo>
                    <a:pt x="2" y="80"/>
                  </a:lnTo>
                  <a:lnTo>
                    <a:pt x="0" y="102"/>
                  </a:lnTo>
                  <a:lnTo>
                    <a:pt x="24" y="120"/>
                  </a:lnTo>
                  <a:lnTo>
                    <a:pt x="26" y="136"/>
                  </a:lnTo>
                  <a:lnTo>
                    <a:pt x="84" y="192"/>
                  </a:lnTo>
                  <a:lnTo>
                    <a:pt x="84" y="210"/>
                  </a:lnTo>
                  <a:lnTo>
                    <a:pt x="102" y="208"/>
                  </a:lnTo>
                  <a:lnTo>
                    <a:pt x="110" y="230"/>
                  </a:lnTo>
                  <a:lnTo>
                    <a:pt x="130" y="246"/>
                  </a:lnTo>
                  <a:lnTo>
                    <a:pt x="150" y="248"/>
                  </a:lnTo>
                  <a:lnTo>
                    <a:pt x="176" y="266"/>
                  </a:lnTo>
                  <a:lnTo>
                    <a:pt x="196" y="26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414" name="CuadroTexto 413">
            <a:extLst>
              <a:ext uri="{FF2B5EF4-FFF2-40B4-BE49-F238E27FC236}">
                <a16:creationId xmlns="" xmlns:a16="http://schemas.microsoft.com/office/drawing/2014/main" id="{50375BB2-B718-48D6-B6E0-BEE1F4DFD52C}"/>
              </a:ext>
            </a:extLst>
          </p:cNvPr>
          <p:cNvSpPr txBox="1"/>
          <p:nvPr/>
        </p:nvSpPr>
        <p:spPr>
          <a:xfrm>
            <a:off x="452716" y="72891"/>
            <a:ext cx="11352498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4000" b="1" spc="-60" dirty="0">
                <a:solidFill>
                  <a:prstClr val="white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Perú, </a:t>
            </a:r>
            <a:r>
              <a:rPr lang="es-PE" sz="5400" b="1" spc="-60" dirty="0">
                <a:solidFill>
                  <a:prstClr val="white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s-PE" sz="4000" b="1" spc="-60" dirty="0">
                <a:solidFill>
                  <a:prstClr val="white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ero en crecimiento exportador más alto del mundo 2017</a:t>
            </a:r>
          </a:p>
        </p:txBody>
      </p:sp>
      <p:graphicFrame>
        <p:nvGraphicFramePr>
          <p:cNvPr id="415" name="Gráfico 414">
            <a:extLst>
              <a:ext uri="{FF2B5EF4-FFF2-40B4-BE49-F238E27FC236}">
                <a16:creationId xmlns="" xmlns:a16="http://schemas.microsoft.com/office/drawing/2014/main" id="{0A887611-E668-4405-91C9-16876E537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502178"/>
              </p:ext>
            </p:extLst>
          </p:nvPr>
        </p:nvGraphicFramePr>
        <p:xfrm>
          <a:off x="228470" y="1793446"/>
          <a:ext cx="11692237" cy="432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" name="Elipse 418">
            <a:extLst>
              <a:ext uri="{FF2B5EF4-FFF2-40B4-BE49-F238E27FC236}">
                <a16:creationId xmlns="" xmlns:a16="http://schemas.microsoft.com/office/drawing/2014/main" id="{4770BEF4-FDE9-4FB7-BBEB-6D2D4F313667}"/>
              </a:ext>
            </a:extLst>
          </p:cNvPr>
          <p:cNvSpPr/>
          <p:nvPr/>
        </p:nvSpPr>
        <p:spPr>
          <a:xfrm>
            <a:off x="642223" y="2356036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21F2893-CC64-47F3-995E-A50995F160AF}"/>
              </a:ext>
            </a:extLst>
          </p:cNvPr>
          <p:cNvSpPr txBox="1"/>
          <p:nvPr/>
        </p:nvSpPr>
        <p:spPr>
          <a:xfrm>
            <a:off x="693793" y="2446715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25%</a:t>
            </a:r>
          </a:p>
        </p:txBody>
      </p:sp>
      <p:sp>
        <p:nvSpPr>
          <p:cNvPr id="430" name="Elipse 429">
            <a:extLst>
              <a:ext uri="{FF2B5EF4-FFF2-40B4-BE49-F238E27FC236}">
                <a16:creationId xmlns="" xmlns:a16="http://schemas.microsoft.com/office/drawing/2014/main" id="{4978E0C4-8ED3-48EE-B869-073BBAA61151}"/>
              </a:ext>
            </a:extLst>
          </p:cNvPr>
          <p:cNvSpPr/>
          <p:nvPr/>
        </p:nvSpPr>
        <p:spPr>
          <a:xfrm>
            <a:off x="1671627" y="2481035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31" name="CuadroTexto 430">
            <a:extLst>
              <a:ext uri="{FF2B5EF4-FFF2-40B4-BE49-F238E27FC236}">
                <a16:creationId xmlns="" xmlns:a16="http://schemas.microsoft.com/office/drawing/2014/main" id="{092AF004-03E3-48E5-B806-F98173226440}"/>
              </a:ext>
            </a:extLst>
          </p:cNvPr>
          <p:cNvSpPr txBox="1"/>
          <p:nvPr/>
        </p:nvSpPr>
        <p:spPr>
          <a:xfrm>
            <a:off x="1734920" y="2571714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24%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720301" y="2641550"/>
            <a:ext cx="770538" cy="737335"/>
            <a:chOff x="2712491" y="2684656"/>
            <a:chExt cx="770538" cy="737335"/>
          </a:xfrm>
        </p:grpSpPr>
        <p:sp>
          <p:nvSpPr>
            <p:cNvPr id="432" name="Elipse 431">
              <a:extLst>
                <a:ext uri="{FF2B5EF4-FFF2-40B4-BE49-F238E27FC236}">
                  <a16:creationId xmlns="" xmlns:a16="http://schemas.microsoft.com/office/drawing/2014/main" id="{03872AD5-D8A1-467A-A40C-533F190654C8}"/>
                </a:ext>
              </a:extLst>
            </p:cNvPr>
            <p:cNvSpPr/>
            <p:nvPr/>
          </p:nvSpPr>
          <p:spPr>
            <a:xfrm>
              <a:off x="2712491" y="2684656"/>
              <a:ext cx="723386" cy="73733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  <p:sp>
          <p:nvSpPr>
            <p:cNvPr id="433" name="CuadroTexto 432">
              <a:extLst>
                <a:ext uri="{FF2B5EF4-FFF2-40B4-BE49-F238E27FC236}">
                  <a16:creationId xmlns="" xmlns:a16="http://schemas.microsoft.com/office/drawing/2014/main" id="{315931CE-2EF1-4589-AF9B-A69F56B15FC9}"/>
                </a:ext>
              </a:extLst>
            </p:cNvPr>
            <p:cNvSpPr txBox="1"/>
            <p:nvPr/>
          </p:nvSpPr>
          <p:spPr>
            <a:xfrm>
              <a:off x="2775784" y="2798781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2800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22%</a:t>
              </a:r>
            </a:p>
          </p:txBody>
        </p:sp>
      </p:grpSp>
      <p:sp>
        <p:nvSpPr>
          <p:cNvPr id="434" name="Elipse 433">
            <a:extLst>
              <a:ext uri="{FF2B5EF4-FFF2-40B4-BE49-F238E27FC236}">
                <a16:creationId xmlns="" xmlns:a16="http://schemas.microsoft.com/office/drawing/2014/main" id="{31F9DF13-A7C9-42CD-B7BF-DDF8D2CEBEBB}"/>
              </a:ext>
            </a:extLst>
          </p:cNvPr>
          <p:cNvSpPr/>
          <p:nvPr/>
        </p:nvSpPr>
        <p:spPr>
          <a:xfrm>
            <a:off x="3752951" y="2889747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35" name="CuadroTexto 434">
            <a:extLst>
              <a:ext uri="{FF2B5EF4-FFF2-40B4-BE49-F238E27FC236}">
                <a16:creationId xmlns="" xmlns:a16="http://schemas.microsoft.com/office/drawing/2014/main" id="{62E0E052-7576-4D94-9DD9-AC8668DE8367}"/>
              </a:ext>
            </a:extLst>
          </p:cNvPr>
          <p:cNvSpPr txBox="1"/>
          <p:nvPr/>
        </p:nvSpPr>
        <p:spPr>
          <a:xfrm>
            <a:off x="3854102" y="302184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21%</a:t>
            </a:r>
          </a:p>
        </p:txBody>
      </p:sp>
      <p:sp>
        <p:nvSpPr>
          <p:cNvPr id="436" name="Elipse 435">
            <a:extLst>
              <a:ext uri="{FF2B5EF4-FFF2-40B4-BE49-F238E27FC236}">
                <a16:creationId xmlns="" xmlns:a16="http://schemas.microsoft.com/office/drawing/2014/main" id="{43849190-45AF-453A-B31E-B4B773BF8667}"/>
              </a:ext>
            </a:extLst>
          </p:cNvPr>
          <p:cNvSpPr/>
          <p:nvPr/>
        </p:nvSpPr>
        <p:spPr>
          <a:xfrm>
            <a:off x="4807238" y="2978625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37" name="CuadroTexto 436">
            <a:extLst>
              <a:ext uri="{FF2B5EF4-FFF2-40B4-BE49-F238E27FC236}">
                <a16:creationId xmlns="" xmlns:a16="http://schemas.microsoft.com/office/drawing/2014/main" id="{247D25D8-4620-41B8-A55E-E46DAE4865F4}"/>
              </a:ext>
            </a:extLst>
          </p:cNvPr>
          <p:cNvSpPr txBox="1"/>
          <p:nvPr/>
        </p:nvSpPr>
        <p:spPr>
          <a:xfrm>
            <a:off x="4845327" y="3110426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20%</a:t>
            </a:r>
          </a:p>
        </p:txBody>
      </p:sp>
      <p:sp>
        <p:nvSpPr>
          <p:cNvPr id="438" name="Elipse 437">
            <a:extLst>
              <a:ext uri="{FF2B5EF4-FFF2-40B4-BE49-F238E27FC236}">
                <a16:creationId xmlns="" xmlns:a16="http://schemas.microsoft.com/office/drawing/2014/main" id="{A1FE8A89-2380-404F-B735-212EFE8BA188}"/>
              </a:ext>
            </a:extLst>
          </p:cNvPr>
          <p:cNvSpPr/>
          <p:nvPr/>
        </p:nvSpPr>
        <p:spPr>
          <a:xfrm>
            <a:off x="5849601" y="3081129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39" name="CuadroTexto 438">
            <a:extLst>
              <a:ext uri="{FF2B5EF4-FFF2-40B4-BE49-F238E27FC236}">
                <a16:creationId xmlns="" xmlns:a16="http://schemas.microsoft.com/office/drawing/2014/main" id="{50DF6EC1-E434-4927-ADAA-2B5F41F97BD9}"/>
              </a:ext>
            </a:extLst>
          </p:cNvPr>
          <p:cNvSpPr txBox="1"/>
          <p:nvPr/>
        </p:nvSpPr>
        <p:spPr>
          <a:xfrm>
            <a:off x="5912672" y="3238861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20%</a:t>
            </a:r>
          </a:p>
        </p:txBody>
      </p:sp>
      <p:sp>
        <p:nvSpPr>
          <p:cNvPr id="440" name="Elipse 439">
            <a:extLst>
              <a:ext uri="{FF2B5EF4-FFF2-40B4-BE49-F238E27FC236}">
                <a16:creationId xmlns="" xmlns:a16="http://schemas.microsoft.com/office/drawing/2014/main" id="{7B115756-B092-40A8-A744-05A98F4A452D}"/>
              </a:ext>
            </a:extLst>
          </p:cNvPr>
          <p:cNvSpPr/>
          <p:nvPr/>
        </p:nvSpPr>
        <p:spPr>
          <a:xfrm>
            <a:off x="6866234" y="3195454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41" name="CuadroTexto 440">
            <a:extLst>
              <a:ext uri="{FF2B5EF4-FFF2-40B4-BE49-F238E27FC236}">
                <a16:creationId xmlns="" xmlns:a16="http://schemas.microsoft.com/office/drawing/2014/main" id="{A8EBE1E7-1603-4CB3-B215-5629DCCD5C10}"/>
              </a:ext>
            </a:extLst>
          </p:cNvPr>
          <p:cNvSpPr txBox="1"/>
          <p:nvPr/>
        </p:nvSpPr>
        <p:spPr>
          <a:xfrm>
            <a:off x="6978243" y="3390951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19%</a:t>
            </a:r>
          </a:p>
        </p:txBody>
      </p:sp>
      <p:sp>
        <p:nvSpPr>
          <p:cNvPr id="442" name="Elipse 441">
            <a:extLst>
              <a:ext uri="{FF2B5EF4-FFF2-40B4-BE49-F238E27FC236}">
                <a16:creationId xmlns="" xmlns:a16="http://schemas.microsoft.com/office/drawing/2014/main" id="{6FC8F6F4-D21B-474D-ABBB-0E0B13D731C0}"/>
              </a:ext>
            </a:extLst>
          </p:cNvPr>
          <p:cNvSpPr/>
          <p:nvPr/>
        </p:nvSpPr>
        <p:spPr>
          <a:xfrm>
            <a:off x="7907102" y="3258739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43" name="CuadroTexto 442">
            <a:extLst>
              <a:ext uri="{FF2B5EF4-FFF2-40B4-BE49-F238E27FC236}">
                <a16:creationId xmlns="" xmlns:a16="http://schemas.microsoft.com/office/drawing/2014/main" id="{9354DE1B-DF40-4DF3-B1CB-47194C082AB6}"/>
              </a:ext>
            </a:extLst>
          </p:cNvPr>
          <p:cNvSpPr txBox="1"/>
          <p:nvPr/>
        </p:nvSpPr>
        <p:spPr>
          <a:xfrm>
            <a:off x="8019111" y="3454236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19%</a:t>
            </a:r>
          </a:p>
        </p:txBody>
      </p:sp>
      <p:sp>
        <p:nvSpPr>
          <p:cNvPr id="444" name="Elipse 443">
            <a:extLst>
              <a:ext uri="{FF2B5EF4-FFF2-40B4-BE49-F238E27FC236}">
                <a16:creationId xmlns="" xmlns:a16="http://schemas.microsoft.com/office/drawing/2014/main" id="{67C1796A-B748-4BFF-9E11-085CB0377685}"/>
              </a:ext>
            </a:extLst>
          </p:cNvPr>
          <p:cNvSpPr/>
          <p:nvPr/>
        </p:nvSpPr>
        <p:spPr>
          <a:xfrm>
            <a:off x="8948914" y="3321524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45" name="CuadroTexto 444">
            <a:extLst>
              <a:ext uri="{FF2B5EF4-FFF2-40B4-BE49-F238E27FC236}">
                <a16:creationId xmlns="" xmlns:a16="http://schemas.microsoft.com/office/drawing/2014/main" id="{33733AE2-05D8-443E-A939-409AEF264B28}"/>
              </a:ext>
            </a:extLst>
          </p:cNvPr>
          <p:cNvSpPr txBox="1"/>
          <p:nvPr/>
        </p:nvSpPr>
        <p:spPr>
          <a:xfrm>
            <a:off x="9060923" y="3517021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18%</a:t>
            </a:r>
          </a:p>
        </p:txBody>
      </p:sp>
      <p:sp>
        <p:nvSpPr>
          <p:cNvPr id="446" name="Elipse 445">
            <a:extLst>
              <a:ext uri="{FF2B5EF4-FFF2-40B4-BE49-F238E27FC236}">
                <a16:creationId xmlns="" xmlns:a16="http://schemas.microsoft.com/office/drawing/2014/main" id="{CD8C5C0E-C0DC-4F4E-8ED9-F58DC6A61FC0}"/>
              </a:ext>
            </a:extLst>
          </p:cNvPr>
          <p:cNvSpPr/>
          <p:nvPr/>
        </p:nvSpPr>
        <p:spPr>
          <a:xfrm>
            <a:off x="9999802" y="3318325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47" name="CuadroTexto 446">
            <a:extLst>
              <a:ext uri="{FF2B5EF4-FFF2-40B4-BE49-F238E27FC236}">
                <a16:creationId xmlns="" xmlns:a16="http://schemas.microsoft.com/office/drawing/2014/main" id="{1D28E8CC-3703-4892-BE19-AFEF93631191}"/>
              </a:ext>
            </a:extLst>
          </p:cNvPr>
          <p:cNvSpPr txBox="1"/>
          <p:nvPr/>
        </p:nvSpPr>
        <p:spPr>
          <a:xfrm>
            <a:off x="10111811" y="3513822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18%</a:t>
            </a:r>
          </a:p>
        </p:txBody>
      </p:sp>
      <p:sp>
        <p:nvSpPr>
          <p:cNvPr id="448" name="Elipse 447">
            <a:extLst>
              <a:ext uri="{FF2B5EF4-FFF2-40B4-BE49-F238E27FC236}">
                <a16:creationId xmlns="" xmlns:a16="http://schemas.microsoft.com/office/drawing/2014/main" id="{B64C3A8C-69C2-4F81-A179-D69B78BDDBCD}"/>
              </a:ext>
            </a:extLst>
          </p:cNvPr>
          <p:cNvSpPr/>
          <p:nvPr/>
        </p:nvSpPr>
        <p:spPr>
          <a:xfrm>
            <a:off x="11017548" y="3382718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49" name="CuadroTexto 448">
            <a:extLst>
              <a:ext uri="{FF2B5EF4-FFF2-40B4-BE49-F238E27FC236}">
                <a16:creationId xmlns="" xmlns:a16="http://schemas.microsoft.com/office/drawing/2014/main" id="{E0DBFF96-C848-4F8E-BB23-85E788392FA0}"/>
              </a:ext>
            </a:extLst>
          </p:cNvPr>
          <p:cNvSpPr txBox="1"/>
          <p:nvPr/>
        </p:nvSpPr>
        <p:spPr>
          <a:xfrm>
            <a:off x="11129557" y="3578215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18%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8423623-C273-485C-BF4D-B46DA108245B}"/>
              </a:ext>
            </a:extLst>
          </p:cNvPr>
          <p:cNvSpPr/>
          <p:nvPr/>
        </p:nvSpPr>
        <p:spPr>
          <a:xfrm>
            <a:off x="2611048" y="2334795"/>
            <a:ext cx="941741" cy="38446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202" name="CuadroTexto 201"/>
          <p:cNvSpPr txBox="1"/>
          <p:nvPr/>
        </p:nvSpPr>
        <p:spPr>
          <a:xfrm>
            <a:off x="479626" y="6270152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>
                <a:solidFill>
                  <a:prstClr val="white"/>
                </a:solidFill>
              </a:rPr>
              <a:t>*/ Con fecha de corte al 28/02/2018,</a:t>
            </a:r>
          </a:p>
          <a:p>
            <a:r>
              <a:rPr lang="es-PE" sz="1000" dirty="0">
                <a:solidFill>
                  <a:prstClr val="white"/>
                </a:solidFill>
              </a:rPr>
              <a:t>Fuente: OMC, Elaboración: MINCETUR</a:t>
            </a:r>
          </a:p>
        </p:txBody>
      </p:sp>
      <p:pic>
        <p:nvPicPr>
          <p:cNvPr id="204" name="Imagen 203">
            <a:extLst>
              <a:ext uri="{FF2B5EF4-FFF2-40B4-BE49-F238E27FC236}">
                <a16:creationId xmlns="" xmlns:a16="http://schemas.microsoft.com/office/drawing/2014/main" id="{1A4E5BF9-7706-4A34-9605-00400BEAE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829" y="1655093"/>
            <a:ext cx="930507" cy="930504"/>
          </a:xfrm>
          <a:prstGeom prst="rect">
            <a:avLst/>
          </a:prstGeom>
        </p:spPr>
      </p:pic>
      <p:sp>
        <p:nvSpPr>
          <p:cNvPr id="205" name="CuadroTexto 204"/>
          <p:cNvSpPr txBox="1"/>
          <p:nvPr/>
        </p:nvSpPr>
        <p:spPr>
          <a:xfrm>
            <a:off x="7160" y="168154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prstClr val="white"/>
                </a:solidFill>
              </a:rPr>
              <a:t>Exportaciones Mundiales - FOB</a:t>
            </a:r>
          </a:p>
        </p:txBody>
      </p:sp>
    </p:spTree>
    <p:extLst>
      <p:ext uri="{BB962C8B-B14F-4D97-AF65-F5344CB8AC3E}">
        <p14:creationId xmlns:p14="http://schemas.microsoft.com/office/powerpoint/2010/main" val="4735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4B48F480-ED0B-40E6-8D71-6BFF83A5B032}"/>
              </a:ext>
            </a:extLst>
          </p:cNvPr>
          <p:cNvSpPr/>
          <p:nvPr/>
        </p:nvSpPr>
        <p:spPr>
          <a:xfrm>
            <a:off x="152400" y="183555"/>
            <a:ext cx="11875862" cy="64386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227" name="CuadroTexto 226"/>
          <p:cNvSpPr txBox="1"/>
          <p:nvPr/>
        </p:nvSpPr>
        <p:spPr>
          <a:xfrm>
            <a:off x="5921671" y="6420805"/>
            <a:ext cx="598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solidFill>
                  <a:prstClr val="white"/>
                </a:solidFill>
              </a:rPr>
              <a:t>*Estimaciones de las Tendencias Comerciales de América Latina y el Caribe 2018 – BID</a:t>
            </a:r>
          </a:p>
          <a:p>
            <a:pPr algn="r"/>
            <a:r>
              <a:rPr lang="es-ES" sz="900" i="1" dirty="0">
                <a:solidFill>
                  <a:prstClr val="white"/>
                </a:solidFill>
              </a:rPr>
              <a:t>**Excluyendo a Venezuela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B96A5E77-16D1-4ED9-A168-DA2CC1E36923}"/>
              </a:ext>
            </a:extLst>
          </p:cNvPr>
          <p:cNvGrpSpPr/>
          <p:nvPr/>
        </p:nvGrpSpPr>
        <p:grpSpPr>
          <a:xfrm>
            <a:off x="-304800" y="-32525"/>
            <a:ext cx="5756392" cy="6822662"/>
            <a:chOff x="305462" y="259095"/>
            <a:chExt cx="4605485" cy="5903612"/>
          </a:xfrm>
        </p:grpSpPr>
        <p:sp>
          <p:nvSpPr>
            <p:cNvPr id="28" name="Argentina">
              <a:extLst>
                <a:ext uri="{FF2B5EF4-FFF2-40B4-BE49-F238E27FC236}">
                  <a16:creationId xmlns="" xmlns:a16="http://schemas.microsoft.com/office/drawing/2014/main" id="{859910AB-D79E-4BB0-8C50-94B03232AFCC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167540" y="4727119"/>
              <a:ext cx="620831" cy="1400191"/>
            </a:xfrm>
            <a:custGeom>
              <a:avLst/>
              <a:gdLst/>
              <a:ahLst/>
              <a:cxnLst>
                <a:cxn ang="0">
                  <a:pos x="296" y="16"/>
                </a:cxn>
                <a:cxn ang="0">
                  <a:pos x="407" y="28"/>
                </a:cxn>
                <a:cxn ang="0">
                  <a:pos x="501" y="42"/>
                </a:cxn>
                <a:cxn ang="0">
                  <a:pos x="600" y="128"/>
                </a:cxn>
                <a:cxn ang="0">
                  <a:pos x="730" y="172"/>
                </a:cxn>
                <a:cxn ang="0">
                  <a:pos x="735" y="286"/>
                </a:cxn>
                <a:cxn ang="0">
                  <a:pos x="851" y="234"/>
                </a:cxn>
                <a:cxn ang="0">
                  <a:pos x="903" y="234"/>
                </a:cxn>
                <a:cxn ang="0">
                  <a:pos x="818" y="342"/>
                </a:cxn>
                <a:cxn ang="0">
                  <a:pos x="735" y="432"/>
                </a:cxn>
                <a:cxn ang="0">
                  <a:pos x="699" y="595"/>
                </a:cxn>
                <a:cxn ang="0">
                  <a:pos x="756" y="716"/>
                </a:cxn>
                <a:cxn ang="0">
                  <a:pos x="773" y="782"/>
                </a:cxn>
                <a:cxn ang="0">
                  <a:pos x="725" y="895"/>
                </a:cxn>
                <a:cxn ang="0">
                  <a:pos x="553" y="935"/>
                </a:cxn>
                <a:cxn ang="0">
                  <a:pos x="532" y="968"/>
                </a:cxn>
                <a:cxn ang="0">
                  <a:pos x="529" y="1027"/>
                </a:cxn>
                <a:cxn ang="0">
                  <a:pos x="454" y="1068"/>
                </a:cxn>
                <a:cxn ang="0">
                  <a:pos x="397" y="1039"/>
                </a:cxn>
                <a:cxn ang="0">
                  <a:pos x="418" y="1138"/>
                </a:cxn>
                <a:cxn ang="0">
                  <a:pos x="433" y="1129"/>
                </a:cxn>
                <a:cxn ang="0">
                  <a:pos x="468" y="1131"/>
                </a:cxn>
                <a:cxn ang="0">
                  <a:pos x="437" y="1150"/>
                </a:cxn>
                <a:cxn ang="0">
                  <a:pos x="414" y="1174"/>
                </a:cxn>
                <a:cxn ang="0">
                  <a:pos x="395" y="1221"/>
                </a:cxn>
                <a:cxn ang="0">
                  <a:pos x="369" y="1308"/>
                </a:cxn>
                <a:cxn ang="0">
                  <a:pos x="312" y="1323"/>
                </a:cxn>
                <a:cxn ang="0">
                  <a:pos x="288" y="1410"/>
                </a:cxn>
                <a:cxn ang="0">
                  <a:pos x="355" y="1445"/>
                </a:cxn>
                <a:cxn ang="0">
                  <a:pos x="366" y="1500"/>
                </a:cxn>
                <a:cxn ang="0">
                  <a:pos x="274" y="1597"/>
                </a:cxn>
                <a:cxn ang="0">
                  <a:pos x="251" y="1644"/>
                </a:cxn>
                <a:cxn ang="0">
                  <a:pos x="246" y="1649"/>
                </a:cxn>
                <a:cxn ang="0">
                  <a:pos x="215" y="1741"/>
                </a:cxn>
                <a:cxn ang="0">
                  <a:pos x="227" y="1778"/>
                </a:cxn>
                <a:cxn ang="0">
                  <a:pos x="220" y="1795"/>
                </a:cxn>
                <a:cxn ang="0">
                  <a:pos x="55" y="1726"/>
                </a:cxn>
                <a:cxn ang="0">
                  <a:pos x="14" y="1682"/>
                </a:cxn>
                <a:cxn ang="0">
                  <a:pos x="38" y="1566"/>
                </a:cxn>
                <a:cxn ang="0">
                  <a:pos x="50" y="1478"/>
                </a:cxn>
                <a:cxn ang="0">
                  <a:pos x="92" y="1367"/>
                </a:cxn>
                <a:cxn ang="0">
                  <a:pos x="100" y="1306"/>
                </a:cxn>
                <a:cxn ang="0">
                  <a:pos x="116" y="1292"/>
                </a:cxn>
                <a:cxn ang="0">
                  <a:pos x="85" y="1181"/>
                </a:cxn>
                <a:cxn ang="0">
                  <a:pos x="90" y="1094"/>
                </a:cxn>
                <a:cxn ang="0">
                  <a:pos x="102" y="957"/>
                </a:cxn>
                <a:cxn ang="0">
                  <a:pos x="123" y="841"/>
                </a:cxn>
                <a:cxn ang="0">
                  <a:pos x="149" y="758"/>
                </a:cxn>
                <a:cxn ang="0">
                  <a:pos x="170" y="574"/>
                </a:cxn>
                <a:cxn ang="0">
                  <a:pos x="159" y="465"/>
                </a:cxn>
                <a:cxn ang="0">
                  <a:pos x="180" y="378"/>
                </a:cxn>
                <a:cxn ang="0">
                  <a:pos x="229" y="293"/>
                </a:cxn>
                <a:cxn ang="0">
                  <a:pos x="234" y="196"/>
                </a:cxn>
                <a:cxn ang="0">
                  <a:pos x="281" y="125"/>
                </a:cxn>
                <a:cxn ang="0">
                  <a:pos x="284" y="2008"/>
                </a:cxn>
                <a:cxn ang="0">
                  <a:pos x="362" y="2019"/>
                </a:cxn>
                <a:cxn ang="0">
                  <a:pos x="343" y="1982"/>
                </a:cxn>
                <a:cxn ang="0">
                  <a:pos x="258" y="1889"/>
                </a:cxn>
                <a:cxn ang="0">
                  <a:pos x="237" y="1845"/>
                </a:cxn>
              </a:cxnLst>
              <a:rect l="0" t="0" r="r" b="b"/>
              <a:pathLst>
                <a:path w="905" h="2022">
                  <a:moveTo>
                    <a:pt x="293" y="111"/>
                  </a:moveTo>
                  <a:lnTo>
                    <a:pt x="303" y="76"/>
                  </a:lnTo>
                  <a:lnTo>
                    <a:pt x="303" y="45"/>
                  </a:lnTo>
                  <a:lnTo>
                    <a:pt x="296" y="16"/>
                  </a:lnTo>
                  <a:lnTo>
                    <a:pt x="317" y="12"/>
                  </a:lnTo>
                  <a:lnTo>
                    <a:pt x="329" y="0"/>
                  </a:lnTo>
                  <a:lnTo>
                    <a:pt x="352" y="21"/>
                  </a:lnTo>
                  <a:lnTo>
                    <a:pt x="407" y="28"/>
                  </a:lnTo>
                  <a:lnTo>
                    <a:pt x="430" y="59"/>
                  </a:lnTo>
                  <a:lnTo>
                    <a:pt x="451" y="14"/>
                  </a:lnTo>
                  <a:lnTo>
                    <a:pt x="494" y="24"/>
                  </a:lnTo>
                  <a:lnTo>
                    <a:pt x="501" y="42"/>
                  </a:lnTo>
                  <a:lnTo>
                    <a:pt x="518" y="57"/>
                  </a:lnTo>
                  <a:lnTo>
                    <a:pt x="527" y="57"/>
                  </a:lnTo>
                  <a:lnTo>
                    <a:pt x="529" y="68"/>
                  </a:lnTo>
                  <a:lnTo>
                    <a:pt x="600" y="128"/>
                  </a:lnTo>
                  <a:lnTo>
                    <a:pt x="645" y="125"/>
                  </a:lnTo>
                  <a:lnTo>
                    <a:pt x="669" y="142"/>
                  </a:lnTo>
                  <a:lnTo>
                    <a:pt x="688" y="144"/>
                  </a:lnTo>
                  <a:lnTo>
                    <a:pt x="730" y="172"/>
                  </a:lnTo>
                  <a:lnTo>
                    <a:pt x="690" y="262"/>
                  </a:lnTo>
                  <a:lnTo>
                    <a:pt x="697" y="274"/>
                  </a:lnTo>
                  <a:lnTo>
                    <a:pt x="714" y="276"/>
                  </a:lnTo>
                  <a:lnTo>
                    <a:pt x="735" y="286"/>
                  </a:lnTo>
                  <a:lnTo>
                    <a:pt x="754" y="293"/>
                  </a:lnTo>
                  <a:lnTo>
                    <a:pt x="813" y="288"/>
                  </a:lnTo>
                  <a:lnTo>
                    <a:pt x="844" y="260"/>
                  </a:lnTo>
                  <a:lnTo>
                    <a:pt x="851" y="234"/>
                  </a:lnTo>
                  <a:lnTo>
                    <a:pt x="860" y="194"/>
                  </a:lnTo>
                  <a:lnTo>
                    <a:pt x="886" y="196"/>
                  </a:lnTo>
                  <a:lnTo>
                    <a:pt x="905" y="210"/>
                  </a:lnTo>
                  <a:lnTo>
                    <a:pt x="903" y="234"/>
                  </a:lnTo>
                  <a:lnTo>
                    <a:pt x="891" y="279"/>
                  </a:lnTo>
                  <a:lnTo>
                    <a:pt x="877" y="281"/>
                  </a:lnTo>
                  <a:lnTo>
                    <a:pt x="820" y="335"/>
                  </a:lnTo>
                  <a:lnTo>
                    <a:pt x="818" y="342"/>
                  </a:lnTo>
                  <a:lnTo>
                    <a:pt x="808" y="342"/>
                  </a:lnTo>
                  <a:lnTo>
                    <a:pt x="768" y="385"/>
                  </a:lnTo>
                  <a:lnTo>
                    <a:pt x="761" y="404"/>
                  </a:lnTo>
                  <a:lnTo>
                    <a:pt x="735" y="432"/>
                  </a:lnTo>
                  <a:lnTo>
                    <a:pt x="714" y="484"/>
                  </a:lnTo>
                  <a:lnTo>
                    <a:pt x="707" y="515"/>
                  </a:lnTo>
                  <a:lnTo>
                    <a:pt x="702" y="557"/>
                  </a:lnTo>
                  <a:lnTo>
                    <a:pt x="699" y="595"/>
                  </a:lnTo>
                  <a:lnTo>
                    <a:pt x="692" y="607"/>
                  </a:lnTo>
                  <a:lnTo>
                    <a:pt x="690" y="635"/>
                  </a:lnTo>
                  <a:lnTo>
                    <a:pt x="692" y="675"/>
                  </a:lnTo>
                  <a:lnTo>
                    <a:pt x="756" y="716"/>
                  </a:lnTo>
                  <a:lnTo>
                    <a:pt x="759" y="737"/>
                  </a:lnTo>
                  <a:lnTo>
                    <a:pt x="747" y="753"/>
                  </a:lnTo>
                  <a:lnTo>
                    <a:pt x="754" y="772"/>
                  </a:lnTo>
                  <a:lnTo>
                    <a:pt x="773" y="782"/>
                  </a:lnTo>
                  <a:lnTo>
                    <a:pt x="773" y="817"/>
                  </a:lnTo>
                  <a:lnTo>
                    <a:pt x="744" y="864"/>
                  </a:lnTo>
                  <a:lnTo>
                    <a:pt x="742" y="879"/>
                  </a:lnTo>
                  <a:lnTo>
                    <a:pt x="725" y="895"/>
                  </a:lnTo>
                  <a:lnTo>
                    <a:pt x="652" y="923"/>
                  </a:lnTo>
                  <a:lnTo>
                    <a:pt x="605" y="926"/>
                  </a:lnTo>
                  <a:lnTo>
                    <a:pt x="586" y="935"/>
                  </a:lnTo>
                  <a:lnTo>
                    <a:pt x="553" y="935"/>
                  </a:lnTo>
                  <a:lnTo>
                    <a:pt x="520" y="916"/>
                  </a:lnTo>
                  <a:lnTo>
                    <a:pt x="515" y="919"/>
                  </a:lnTo>
                  <a:lnTo>
                    <a:pt x="515" y="935"/>
                  </a:lnTo>
                  <a:lnTo>
                    <a:pt x="532" y="968"/>
                  </a:lnTo>
                  <a:lnTo>
                    <a:pt x="529" y="990"/>
                  </a:lnTo>
                  <a:lnTo>
                    <a:pt x="515" y="1023"/>
                  </a:lnTo>
                  <a:lnTo>
                    <a:pt x="518" y="1032"/>
                  </a:lnTo>
                  <a:lnTo>
                    <a:pt x="529" y="1027"/>
                  </a:lnTo>
                  <a:lnTo>
                    <a:pt x="529" y="1034"/>
                  </a:lnTo>
                  <a:lnTo>
                    <a:pt x="503" y="1060"/>
                  </a:lnTo>
                  <a:lnTo>
                    <a:pt x="487" y="1070"/>
                  </a:lnTo>
                  <a:lnTo>
                    <a:pt x="454" y="1068"/>
                  </a:lnTo>
                  <a:lnTo>
                    <a:pt x="423" y="1051"/>
                  </a:lnTo>
                  <a:lnTo>
                    <a:pt x="409" y="1046"/>
                  </a:lnTo>
                  <a:lnTo>
                    <a:pt x="407" y="1032"/>
                  </a:lnTo>
                  <a:lnTo>
                    <a:pt x="397" y="1039"/>
                  </a:lnTo>
                  <a:lnTo>
                    <a:pt x="402" y="1089"/>
                  </a:lnTo>
                  <a:lnTo>
                    <a:pt x="397" y="1117"/>
                  </a:lnTo>
                  <a:lnTo>
                    <a:pt x="418" y="1124"/>
                  </a:lnTo>
                  <a:lnTo>
                    <a:pt x="418" y="1138"/>
                  </a:lnTo>
                  <a:lnTo>
                    <a:pt x="433" y="1141"/>
                  </a:lnTo>
                  <a:lnTo>
                    <a:pt x="444" y="1138"/>
                  </a:lnTo>
                  <a:lnTo>
                    <a:pt x="447" y="1131"/>
                  </a:lnTo>
                  <a:lnTo>
                    <a:pt x="433" y="1129"/>
                  </a:lnTo>
                  <a:lnTo>
                    <a:pt x="433" y="1122"/>
                  </a:lnTo>
                  <a:lnTo>
                    <a:pt x="454" y="1115"/>
                  </a:lnTo>
                  <a:lnTo>
                    <a:pt x="463" y="1127"/>
                  </a:lnTo>
                  <a:lnTo>
                    <a:pt x="468" y="1131"/>
                  </a:lnTo>
                  <a:lnTo>
                    <a:pt x="470" y="1164"/>
                  </a:lnTo>
                  <a:lnTo>
                    <a:pt x="459" y="1171"/>
                  </a:lnTo>
                  <a:lnTo>
                    <a:pt x="442" y="1171"/>
                  </a:lnTo>
                  <a:lnTo>
                    <a:pt x="437" y="1150"/>
                  </a:lnTo>
                  <a:lnTo>
                    <a:pt x="418" y="1145"/>
                  </a:lnTo>
                  <a:lnTo>
                    <a:pt x="409" y="1153"/>
                  </a:lnTo>
                  <a:lnTo>
                    <a:pt x="404" y="1162"/>
                  </a:lnTo>
                  <a:lnTo>
                    <a:pt x="414" y="1174"/>
                  </a:lnTo>
                  <a:lnTo>
                    <a:pt x="430" y="1176"/>
                  </a:lnTo>
                  <a:lnTo>
                    <a:pt x="418" y="1183"/>
                  </a:lnTo>
                  <a:lnTo>
                    <a:pt x="397" y="1205"/>
                  </a:lnTo>
                  <a:lnTo>
                    <a:pt x="395" y="1221"/>
                  </a:lnTo>
                  <a:lnTo>
                    <a:pt x="388" y="1261"/>
                  </a:lnTo>
                  <a:lnTo>
                    <a:pt x="390" y="1271"/>
                  </a:lnTo>
                  <a:lnTo>
                    <a:pt x="366" y="1294"/>
                  </a:lnTo>
                  <a:lnTo>
                    <a:pt x="369" y="1308"/>
                  </a:lnTo>
                  <a:lnTo>
                    <a:pt x="352" y="1311"/>
                  </a:lnTo>
                  <a:lnTo>
                    <a:pt x="340" y="1306"/>
                  </a:lnTo>
                  <a:lnTo>
                    <a:pt x="329" y="1323"/>
                  </a:lnTo>
                  <a:lnTo>
                    <a:pt x="312" y="1323"/>
                  </a:lnTo>
                  <a:lnTo>
                    <a:pt x="296" y="1346"/>
                  </a:lnTo>
                  <a:lnTo>
                    <a:pt x="281" y="1372"/>
                  </a:lnTo>
                  <a:lnTo>
                    <a:pt x="281" y="1398"/>
                  </a:lnTo>
                  <a:lnTo>
                    <a:pt x="288" y="1410"/>
                  </a:lnTo>
                  <a:lnTo>
                    <a:pt x="310" y="1424"/>
                  </a:lnTo>
                  <a:lnTo>
                    <a:pt x="312" y="1434"/>
                  </a:lnTo>
                  <a:lnTo>
                    <a:pt x="331" y="1443"/>
                  </a:lnTo>
                  <a:lnTo>
                    <a:pt x="355" y="1445"/>
                  </a:lnTo>
                  <a:lnTo>
                    <a:pt x="366" y="1445"/>
                  </a:lnTo>
                  <a:lnTo>
                    <a:pt x="371" y="1462"/>
                  </a:lnTo>
                  <a:lnTo>
                    <a:pt x="359" y="1481"/>
                  </a:lnTo>
                  <a:lnTo>
                    <a:pt x="366" y="1500"/>
                  </a:lnTo>
                  <a:lnTo>
                    <a:pt x="355" y="1519"/>
                  </a:lnTo>
                  <a:lnTo>
                    <a:pt x="322" y="1538"/>
                  </a:lnTo>
                  <a:lnTo>
                    <a:pt x="286" y="1573"/>
                  </a:lnTo>
                  <a:lnTo>
                    <a:pt x="274" y="1597"/>
                  </a:lnTo>
                  <a:lnTo>
                    <a:pt x="284" y="1599"/>
                  </a:lnTo>
                  <a:lnTo>
                    <a:pt x="281" y="1625"/>
                  </a:lnTo>
                  <a:lnTo>
                    <a:pt x="258" y="1646"/>
                  </a:lnTo>
                  <a:lnTo>
                    <a:pt x="251" y="1644"/>
                  </a:lnTo>
                  <a:lnTo>
                    <a:pt x="237" y="1630"/>
                  </a:lnTo>
                  <a:lnTo>
                    <a:pt x="229" y="1634"/>
                  </a:lnTo>
                  <a:lnTo>
                    <a:pt x="227" y="1641"/>
                  </a:lnTo>
                  <a:lnTo>
                    <a:pt x="246" y="1649"/>
                  </a:lnTo>
                  <a:lnTo>
                    <a:pt x="241" y="1660"/>
                  </a:lnTo>
                  <a:lnTo>
                    <a:pt x="220" y="1670"/>
                  </a:lnTo>
                  <a:lnTo>
                    <a:pt x="211" y="1705"/>
                  </a:lnTo>
                  <a:lnTo>
                    <a:pt x="215" y="1741"/>
                  </a:lnTo>
                  <a:lnTo>
                    <a:pt x="218" y="1755"/>
                  </a:lnTo>
                  <a:lnTo>
                    <a:pt x="203" y="1762"/>
                  </a:lnTo>
                  <a:lnTo>
                    <a:pt x="220" y="1762"/>
                  </a:lnTo>
                  <a:lnTo>
                    <a:pt x="227" y="1778"/>
                  </a:lnTo>
                  <a:lnTo>
                    <a:pt x="253" y="1812"/>
                  </a:lnTo>
                  <a:lnTo>
                    <a:pt x="248" y="1814"/>
                  </a:lnTo>
                  <a:lnTo>
                    <a:pt x="234" y="1814"/>
                  </a:lnTo>
                  <a:lnTo>
                    <a:pt x="220" y="1795"/>
                  </a:lnTo>
                  <a:lnTo>
                    <a:pt x="78" y="1795"/>
                  </a:lnTo>
                  <a:lnTo>
                    <a:pt x="57" y="1760"/>
                  </a:lnTo>
                  <a:lnTo>
                    <a:pt x="59" y="1743"/>
                  </a:lnTo>
                  <a:lnTo>
                    <a:pt x="55" y="1726"/>
                  </a:lnTo>
                  <a:lnTo>
                    <a:pt x="55" y="1691"/>
                  </a:lnTo>
                  <a:lnTo>
                    <a:pt x="38" y="1691"/>
                  </a:lnTo>
                  <a:lnTo>
                    <a:pt x="22" y="1703"/>
                  </a:lnTo>
                  <a:lnTo>
                    <a:pt x="14" y="1682"/>
                  </a:lnTo>
                  <a:lnTo>
                    <a:pt x="3" y="1665"/>
                  </a:lnTo>
                  <a:lnTo>
                    <a:pt x="0" y="1649"/>
                  </a:lnTo>
                  <a:lnTo>
                    <a:pt x="10" y="1611"/>
                  </a:lnTo>
                  <a:lnTo>
                    <a:pt x="38" y="1566"/>
                  </a:lnTo>
                  <a:lnTo>
                    <a:pt x="48" y="1545"/>
                  </a:lnTo>
                  <a:lnTo>
                    <a:pt x="57" y="1519"/>
                  </a:lnTo>
                  <a:lnTo>
                    <a:pt x="50" y="1493"/>
                  </a:lnTo>
                  <a:lnTo>
                    <a:pt x="50" y="1478"/>
                  </a:lnTo>
                  <a:lnTo>
                    <a:pt x="83" y="1445"/>
                  </a:lnTo>
                  <a:lnTo>
                    <a:pt x="85" y="1415"/>
                  </a:lnTo>
                  <a:lnTo>
                    <a:pt x="92" y="1408"/>
                  </a:lnTo>
                  <a:lnTo>
                    <a:pt x="92" y="1367"/>
                  </a:lnTo>
                  <a:lnTo>
                    <a:pt x="97" y="1356"/>
                  </a:lnTo>
                  <a:lnTo>
                    <a:pt x="92" y="1344"/>
                  </a:lnTo>
                  <a:lnTo>
                    <a:pt x="111" y="1320"/>
                  </a:lnTo>
                  <a:lnTo>
                    <a:pt x="100" y="1306"/>
                  </a:lnTo>
                  <a:lnTo>
                    <a:pt x="83" y="1301"/>
                  </a:lnTo>
                  <a:lnTo>
                    <a:pt x="81" y="1299"/>
                  </a:lnTo>
                  <a:lnTo>
                    <a:pt x="88" y="1290"/>
                  </a:lnTo>
                  <a:lnTo>
                    <a:pt x="116" y="1292"/>
                  </a:lnTo>
                  <a:lnTo>
                    <a:pt x="116" y="1278"/>
                  </a:lnTo>
                  <a:lnTo>
                    <a:pt x="88" y="1264"/>
                  </a:lnTo>
                  <a:lnTo>
                    <a:pt x="90" y="1216"/>
                  </a:lnTo>
                  <a:lnTo>
                    <a:pt x="85" y="1181"/>
                  </a:lnTo>
                  <a:lnTo>
                    <a:pt x="69" y="1157"/>
                  </a:lnTo>
                  <a:lnTo>
                    <a:pt x="71" y="1145"/>
                  </a:lnTo>
                  <a:lnTo>
                    <a:pt x="97" y="1134"/>
                  </a:lnTo>
                  <a:lnTo>
                    <a:pt x="90" y="1094"/>
                  </a:lnTo>
                  <a:lnTo>
                    <a:pt x="85" y="1039"/>
                  </a:lnTo>
                  <a:lnTo>
                    <a:pt x="95" y="1018"/>
                  </a:lnTo>
                  <a:lnTo>
                    <a:pt x="90" y="1001"/>
                  </a:lnTo>
                  <a:lnTo>
                    <a:pt x="102" y="957"/>
                  </a:lnTo>
                  <a:lnTo>
                    <a:pt x="116" y="928"/>
                  </a:lnTo>
                  <a:lnTo>
                    <a:pt x="128" y="928"/>
                  </a:lnTo>
                  <a:lnTo>
                    <a:pt x="130" y="897"/>
                  </a:lnTo>
                  <a:lnTo>
                    <a:pt x="123" y="841"/>
                  </a:lnTo>
                  <a:lnTo>
                    <a:pt x="123" y="796"/>
                  </a:lnTo>
                  <a:lnTo>
                    <a:pt x="135" y="786"/>
                  </a:lnTo>
                  <a:lnTo>
                    <a:pt x="137" y="770"/>
                  </a:lnTo>
                  <a:lnTo>
                    <a:pt x="149" y="758"/>
                  </a:lnTo>
                  <a:lnTo>
                    <a:pt x="161" y="706"/>
                  </a:lnTo>
                  <a:lnTo>
                    <a:pt x="175" y="657"/>
                  </a:lnTo>
                  <a:lnTo>
                    <a:pt x="177" y="612"/>
                  </a:lnTo>
                  <a:lnTo>
                    <a:pt x="170" y="574"/>
                  </a:lnTo>
                  <a:lnTo>
                    <a:pt x="151" y="527"/>
                  </a:lnTo>
                  <a:lnTo>
                    <a:pt x="149" y="498"/>
                  </a:lnTo>
                  <a:lnTo>
                    <a:pt x="161" y="491"/>
                  </a:lnTo>
                  <a:lnTo>
                    <a:pt x="159" y="465"/>
                  </a:lnTo>
                  <a:lnTo>
                    <a:pt x="170" y="463"/>
                  </a:lnTo>
                  <a:lnTo>
                    <a:pt x="180" y="449"/>
                  </a:lnTo>
                  <a:lnTo>
                    <a:pt x="177" y="401"/>
                  </a:lnTo>
                  <a:lnTo>
                    <a:pt x="180" y="378"/>
                  </a:lnTo>
                  <a:lnTo>
                    <a:pt x="196" y="345"/>
                  </a:lnTo>
                  <a:lnTo>
                    <a:pt x="213" y="331"/>
                  </a:lnTo>
                  <a:lnTo>
                    <a:pt x="218" y="312"/>
                  </a:lnTo>
                  <a:lnTo>
                    <a:pt x="229" y="293"/>
                  </a:lnTo>
                  <a:lnTo>
                    <a:pt x="248" y="276"/>
                  </a:lnTo>
                  <a:lnTo>
                    <a:pt x="239" y="257"/>
                  </a:lnTo>
                  <a:lnTo>
                    <a:pt x="239" y="217"/>
                  </a:lnTo>
                  <a:lnTo>
                    <a:pt x="234" y="196"/>
                  </a:lnTo>
                  <a:lnTo>
                    <a:pt x="246" y="170"/>
                  </a:lnTo>
                  <a:lnTo>
                    <a:pt x="246" y="151"/>
                  </a:lnTo>
                  <a:lnTo>
                    <a:pt x="253" y="144"/>
                  </a:lnTo>
                  <a:lnTo>
                    <a:pt x="281" y="125"/>
                  </a:lnTo>
                  <a:lnTo>
                    <a:pt x="293" y="111"/>
                  </a:lnTo>
                  <a:close/>
                  <a:moveTo>
                    <a:pt x="234" y="1937"/>
                  </a:moveTo>
                  <a:lnTo>
                    <a:pt x="234" y="2005"/>
                  </a:lnTo>
                  <a:lnTo>
                    <a:pt x="284" y="2008"/>
                  </a:lnTo>
                  <a:lnTo>
                    <a:pt x="303" y="2012"/>
                  </a:lnTo>
                  <a:lnTo>
                    <a:pt x="314" y="2012"/>
                  </a:lnTo>
                  <a:lnTo>
                    <a:pt x="333" y="2022"/>
                  </a:lnTo>
                  <a:lnTo>
                    <a:pt x="362" y="2019"/>
                  </a:lnTo>
                  <a:lnTo>
                    <a:pt x="364" y="2012"/>
                  </a:lnTo>
                  <a:lnTo>
                    <a:pt x="378" y="2015"/>
                  </a:lnTo>
                  <a:lnTo>
                    <a:pt x="395" y="1996"/>
                  </a:lnTo>
                  <a:lnTo>
                    <a:pt x="343" y="1982"/>
                  </a:lnTo>
                  <a:lnTo>
                    <a:pt x="303" y="1944"/>
                  </a:lnTo>
                  <a:lnTo>
                    <a:pt x="286" y="1934"/>
                  </a:lnTo>
                  <a:lnTo>
                    <a:pt x="258" y="1918"/>
                  </a:lnTo>
                  <a:lnTo>
                    <a:pt x="258" y="1889"/>
                  </a:lnTo>
                  <a:lnTo>
                    <a:pt x="241" y="1882"/>
                  </a:lnTo>
                  <a:lnTo>
                    <a:pt x="241" y="1875"/>
                  </a:lnTo>
                  <a:lnTo>
                    <a:pt x="255" y="1868"/>
                  </a:lnTo>
                  <a:lnTo>
                    <a:pt x="237" y="1845"/>
                  </a:lnTo>
                  <a:lnTo>
                    <a:pt x="234" y="193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9" name="Bolivia">
              <a:extLst>
                <a:ext uri="{FF2B5EF4-FFF2-40B4-BE49-F238E27FC236}">
                  <a16:creationId xmlns="" xmlns:a16="http://schemas.microsoft.com/office/drawing/2014/main" id="{7998BA74-2BF1-4414-961F-091C5F720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2488" y="4333807"/>
              <a:ext cx="376794" cy="446410"/>
            </a:xfrm>
            <a:custGeom>
              <a:avLst/>
              <a:gdLst/>
              <a:ahLst/>
              <a:cxnLst>
                <a:cxn ang="0">
                  <a:pos x="6" y="315"/>
                </a:cxn>
                <a:cxn ang="0">
                  <a:pos x="0" y="295"/>
                </a:cxn>
                <a:cxn ang="0">
                  <a:pos x="24" y="279"/>
                </a:cxn>
                <a:cxn ang="0">
                  <a:pos x="36" y="265"/>
                </a:cxn>
                <a:cxn ang="0">
                  <a:pos x="14" y="243"/>
                </a:cxn>
                <a:cxn ang="0">
                  <a:pos x="22" y="217"/>
                </a:cxn>
                <a:cxn ang="0">
                  <a:pos x="12" y="201"/>
                </a:cxn>
                <a:cxn ang="0">
                  <a:pos x="42" y="110"/>
                </a:cxn>
                <a:cxn ang="0">
                  <a:pos x="6" y="52"/>
                </a:cxn>
                <a:cxn ang="0">
                  <a:pos x="44" y="50"/>
                </a:cxn>
                <a:cxn ang="0">
                  <a:pos x="70" y="30"/>
                </a:cxn>
                <a:cxn ang="0">
                  <a:pos x="92" y="24"/>
                </a:cxn>
                <a:cxn ang="0">
                  <a:pos x="114" y="8"/>
                </a:cxn>
                <a:cxn ang="0">
                  <a:pos x="158" y="0"/>
                </a:cxn>
                <a:cxn ang="0">
                  <a:pos x="166" y="20"/>
                </a:cxn>
                <a:cxn ang="0">
                  <a:pos x="160" y="42"/>
                </a:cxn>
                <a:cxn ang="0">
                  <a:pos x="172" y="90"/>
                </a:cxn>
                <a:cxn ang="0">
                  <a:pos x="202" y="106"/>
                </a:cxn>
                <a:cxn ang="0">
                  <a:pos x="228" y="112"/>
                </a:cxn>
                <a:cxn ang="0">
                  <a:pos x="298" y="147"/>
                </a:cxn>
                <a:cxn ang="0">
                  <a:pos x="350" y="161"/>
                </a:cxn>
                <a:cxn ang="0">
                  <a:pos x="356" y="201"/>
                </a:cxn>
                <a:cxn ang="0">
                  <a:pos x="348" y="225"/>
                </a:cxn>
                <a:cxn ang="0">
                  <a:pos x="372" y="261"/>
                </a:cxn>
                <a:cxn ang="0">
                  <a:pos x="430" y="263"/>
                </a:cxn>
                <a:cxn ang="0">
                  <a:pos x="434" y="297"/>
                </a:cxn>
                <a:cxn ang="0">
                  <a:pos x="454" y="307"/>
                </a:cxn>
                <a:cxn ang="0">
                  <a:pos x="464" y="323"/>
                </a:cxn>
                <a:cxn ang="0">
                  <a:pos x="456" y="355"/>
                </a:cxn>
                <a:cxn ang="0">
                  <a:pos x="456" y="375"/>
                </a:cxn>
                <a:cxn ang="0">
                  <a:pos x="438" y="407"/>
                </a:cxn>
                <a:cxn ang="0">
                  <a:pos x="408" y="389"/>
                </a:cxn>
                <a:cxn ang="0">
                  <a:pos x="362" y="395"/>
                </a:cxn>
                <a:cxn ang="0">
                  <a:pos x="330" y="397"/>
                </a:cxn>
                <a:cxn ang="0">
                  <a:pos x="296" y="395"/>
                </a:cxn>
                <a:cxn ang="0">
                  <a:pos x="278" y="429"/>
                </a:cxn>
                <a:cxn ang="0">
                  <a:pos x="278" y="449"/>
                </a:cxn>
                <a:cxn ang="0">
                  <a:pos x="264" y="501"/>
                </a:cxn>
                <a:cxn ang="0">
                  <a:pos x="228" y="493"/>
                </a:cxn>
                <a:cxn ang="0">
                  <a:pos x="210" y="531"/>
                </a:cxn>
                <a:cxn ang="0">
                  <a:pos x="190" y="505"/>
                </a:cxn>
                <a:cxn ang="0">
                  <a:pos x="144" y="499"/>
                </a:cxn>
                <a:cxn ang="0">
                  <a:pos x="124" y="481"/>
                </a:cxn>
                <a:cxn ang="0">
                  <a:pos x="114" y="491"/>
                </a:cxn>
                <a:cxn ang="0">
                  <a:pos x="96" y="495"/>
                </a:cxn>
                <a:cxn ang="0">
                  <a:pos x="102" y="519"/>
                </a:cxn>
                <a:cxn ang="0">
                  <a:pos x="102" y="545"/>
                </a:cxn>
                <a:cxn ang="0">
                  <a:pos x="60" y="527"/>
                </a:cxn>
                <a:cxn ang="0">
                  <a:pos x="54" y="475"/>
                </a:cxn>
                <a:cxn ang="0">
                  <a:pos x="48" y="463"/>
                </a:cxn>
                <a:cxn ang="0">
                  <a:pos x="38" y="457"/>
                </a:cxn>
                <a:cxn ang="0">
                  <a:pos x="38" y="417"/>
                </a:cxn>
                <a:cxn ang="0">
                  <a:pos x="32" y="407"/>
                </a:cxn>
                <a:cxn ang="0">
                  <a:pos x="32" y="391"/>
                </a:cxn>
                <a:cxn ang="0">
                  <a:pos x="6" y="315"/>
                </a:cxn>
              </a:cxnLst>
              <a:rect l="0" t="0" r="r" b="b"/>
              <a:pathLst>
                <a:path w="464" h="545">
                  <a:moveTo>
                    <a:pt x="6" y="315"/>
                  </a:moveTo>
                  <a:lnTo>
                    <a:pt x="0" y="295"/>
                  </a:lnTo>
                  <a:lnTo>
                    <a:pt x="24" y="279"/>
                  </a:lnTo>
                  <a:lnTo>
                    <a:pt x="36" y="265"/>
                  </a:lnTo>
                  <a:lnTo>
                    <a:pt x="14" y="243"/>
                  </a:lnTo>
                  <a:lnTo>
                    <a:pt x="22" y="217"/>
                  </a:lnTo>
                  <a:lnTo>
                    <a:pt x="12" y="201"/>
                  </a:lnTo>
                  <a:lnTo>
                    <a:pt x="42" y="110"/>
                  </a:lnTo>
                  <a:lnTo>
                    <a:pt x="6" y="52"/>
                  </a:lnTo>
                  <a:lnTo>
                    <a:pt x="44" y="50"/>
                  </a:lnTo>
                  <a:lnTo>
                    <a:pt x="70" y="30"/>
                  </a:lnTo>
                  <a:lnTo>
                    <a:pt x="92" y="24"/>
                  </a:lnTo>
                  <a:lnTo>
                    <a:pt x="114" y="8"/>
                  </a:lnTo>
                  <a:lnTo>
                    <a:pt x="158" y="0"/>
                  </a:lnTo>
                  <a:lnTo>
                    <a:pt x="166" y="20"/>
                  </a:lnTo>
                  <a:lnTo>
                    <a:pt x="160" y="42"/>
                  </a:lnTo>
                  <a:lnTo>
                    <a:pt x="172" y="90"/>
                  </a:lnTo>
                  <a:lnTo>
                    <a:pt x="202" y="106"/>
                  </a:lnTo>
                  <a:lnTo>
                    <a:pt x="228" y="112"/>
                  </a:lnTo>
                  <a:lnTo>
                    <a:pt x="298" y="147"/>
                  </a:lnTo>
                  <a:lnTo>
                    <a:pt x="350" y="161"/>
                  </a:lnTo>
                  <a:lnTo>
                    <a:pt x="356" y="201"/>
                  </a:lnTo>
                  <a:lnTo>
                    <a:pt x="348" y="225"/>
                  </a:lnTo>
                  <a:lnTo>
                    <a:pt x="372" y="261"/>
                  </a:lnTo>
                  <a:lnTo>
                    <a:pt x="430" y="263"/>
                  </a:lnTo>
                  <a:lnTo>
                    <a:pt x="434" y="297"/>
                  </a:lnTo>
                  <a:lnTo>
                    <a:pt x="454" y="307"/>
                  </a:lnTo>
                  <a:lnTo>
                    <a:pt x="464" y="323"/>
                  </a:lnTo>
                  <a:lnTo>
                    <a:pt x="456" y="355"/>
                  </a:lnTo>
                  <a:lnTo>
                    <a:pt x="456" y="375"/>
                  </a:lnTo>
                  <a:lnTo>
                    <a:pt x="438" y="407"/>
                  </a:lnTo>
                  <a:lnTo>
                    <a:pt x="408" y="389"/>
                  </a:lnTo>
                  <a:lnTo>
                    <a:pt x="362" y="395"/>
                  </a:lnTo>
                  <a:lnTo>
                    <a:pt x="330" y="397"/>
                  </a:lnTo>
                  <a:lnTo>
                    <a:pt x="296" y="395"/>
                  </a:lnTo>
                  <a:lnTo>
                    <a:pt x="278" y="429"/>
                  </a:lnTo>
                  <a:lnTo>
                    <a:pt x="278" y="449"/>
                  </a:lnTo>
                  <a:lnTo>
                    <a:pt x="264" y="501"/>
                  </a:lnTo>
                  <a:lnTo>
                    <a:pt x="228" y="493"/>
                  </a:lnTo>
                  <a:lnTo>
                    <a:pt x="210" y="531"/>
                  </a:lnTo>
                  <a:lnTo>
                    <a:pt x="190" y="505"/>
                  </a:lnTo>
                  <a:lnTo>
                    <a:pt x="144" y="499"/>
                  </a:lnTo>
                  <a:lnTo>
                    <a:pt x="124" y="481"/>
                  </a:lnTo>
                  <a:lnTo>
                    <a:pt x="114" y="491"/>
                  </a:lnTo>
                  <a:lnTo>
                    <a:pt x="96" y="495"/>
                  </a:lnTo>
                  <a:lnTo>
                    <a:pt x="102" y="519"/>
                  </a:lnTo>
                  <a:lnTo>
                    <a:pt x="102" y="545"/>
                  </a:lnTo>
                  <a:lnTo>
                    <a:pt x="60" y="527"/>
                  </a:lnTo>
                  <a:lnTo>
                    <a:pt x="54" y="475"/>
                  </a:lnTo>
                  <a:lnTo>
                    <a:pt x="48" y="463"/>
                  </a:lnTo>
                  <a:lnTo>
                    <a:pt x="38" y="457"/>
                  </a:lnTo>
                  <a:lnTo>
                    <a:pt x="38" y="417"/>
                  </a:lnTo>
                  <a:lnTo>
                    <a:pt x="32" y="407"/>
                  </a:lnTo>
                  <a:lnTo>
                    <a:pt x="32" y="391"/>
                  </a:lnTo>
                  <a:lnTo>
                    <a:pt x="6" y="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0" name="Brazil">
              <a:extLst>
                <a:ext uri="{FF2B5EF4-FFF2-40B4-BE49-F238E27FC236}">
                  <a16:creationId xmlns="" xmlns:a16="http://schemas.microsoft.com/office/drawing/2014/main" id="{2AC5A9F3-3991-4C77-A367-5C7C8D5536FF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1682" y="3855933"/>
              <a:ext cx="1214334" cy="1307761"/>
            </a:xfrm>
            <a:custGeom>
              <a:avLst/>
              <a:gdLst/>
              <a:ahLst/>
              <a:cxnLst>
                <a:cxn ang="0">
                  <a:pos x="28" y="440"/>
                </a:cxn>
                <a:cxn ang="0">
                  <a:pos x="130" y="368"/>
                </a:cxn>
                <a:cxn ang="0">
                  <a:pos x="168" y="202"/>
                </a:cxn>
                <a:cxn ang="0">
                  <a:pos x="148" y="154"/>
                </a:cxn>
                <a:cxn ang="0">
                  <a:pos x="242" y="120"/>
                </a:cxn>
                <a:cxn ang="0">
                  <a:pos x="356" y="136"/>
                </a:cxn>
                <a:cxn ang="0">
                  <a:pos x="362" y="92"/>
                </a:cxn>
                <a:cxn ang="0">
                  <a:pos x="394" y="50"/>
                </a:cxn>
                <a:cxn ang="0">
                  <a:pos x="488" y="30"/>
                </a:cxn>
                <a:cxn ang="0">
                  <a:pos x="552" y="42"/>
                </a:cxn>
                <a:cxn ang="0">
                  <a:pos x="536" y="126"/>
                </a:cxn>
                <a:cxn ang="0">
                  <a:pos x="648" y="122"/>
                </a:cxn>
                <a:cxn ang="0">
                  <a:pos x="722" y="94"/>
                </a:cxn>
                <a:cxn ang="0">
                  <a:pos x="796" y="122"/>
                </a:cxn>
                <a:cxn ang="0">
                  <a:pos x="854" y="28"/>
                </a:cxn>
                <a:cxn ang="0">
                  <a:pos x="890" y="98"/>
                </a:cxn>
                <a:cxn ang="0">
                  <a:pos x="904" y="174"/>
                </a:cxn>
                <a:cxn ang="0">
                  <a:pos x="828" y="256"/>
                </a:cxn>
                <a:cxn ang="0">
                  <a:pos x="888" y="222"/>
                </a:cxn>
                <a:cxn ang="0">
                  <a:pos x="972" y="230"/>
                </a:cxn>
                <a:cxn ang="0">
                  <a:pos x="948" y="274"/>
                </a:cxn>
                <a:cxn ang="0">
                  <a:pos x="1020" y="222"/>
                </a:cxn>
                <a:cxn ang="0">
                  <a:pos x="1096" y="248"/>
                </a:cxn>
                <a:cxn ang="0">
                  <a:pos x="1122" y="282"/>
                </a:cxn>
                <a:cxn ang="0">
                  <a:pos x="1189" y="284"/>
                </a:cxn>
                <a:cxn ang="0">
                  <a:pos x="1329" y="326"/>
                </a:cxn>
                <a:cxn ang="0">
                  <a:pos x="1451" y="392"/>
                </a:cxn>
                <a:cxn ang="0">
                  <a:pos x="1497" y="510"/>
                </a:cxn>
                <a:cxn ang="0">
                  <a:pos x="1411" y="624"/>
                </a:cxn>
                <a:cxn ang="0">
                  <a:pos x="1345" y="700"/>
                </a:cxn>
                <a:cxn ang="0">
                  <a:pos x="1333" y="853"/>
                </a:cxn>
                <a:cxn ang="0">
                  <a:pos x="1275" y="1029"/>
                </a:cxn>
                <a:cxn ang="0">
                  <a:pos x="1219" y="1101"/>
                </a:cxn>
                <a:cxn ang="0">
                  <a:pos x="1161" y="1111"/>
                </a:cxn>
                <a:cxn ang="0">
                  <a:pos x="1084" y="1155"/>
                </a:cxn>
                <a:cxn ang="0">
                  <a:pos x="992" y="1213"/>
                </a:cxn>
                <a:cxn ang="0">
                  <a:pos x="968" y="1279"/>
                </a:cxn>
                <a:cxn ang="0">
                  <a:pos x="954" y="1371"/>
                </a:cxn>
                <a:cxn ang="0">
                  <a:pos x="840" y="1515"/>
                </a:cxn>
                <a:cxn ang="0">
                  <a:pos x="812" y="1541"/>
                </a:cxn>
                <a:cxn ang="0">
                  <a:pos x="796" y="1592"/>
                </a:cxn>
                <a:cxn ang="0">
                  <a:pos x="788" y="1537"/>
                </a:cxn>
                <a:cxn ang="0">
                  <a:pos x="698" y="1461"/>
                </a:cxn>
                <a:cxn ang="0">
                  <a:pos x="692" y="1357"/>
                </a:cxn>
                <a:cxn ang="0">
                  <a:pos x="772" y="1265"/>
                </a:cxn>
                <a:cxn ang="0">
                  <a:pos x="740" y="1159"/>
                </a:cxn>
                <a:cxn ang="0">
                  <a:pos x="680" y="1089"/>
                </a:cxn>
                <a:cxn ang="0">
                  <a:pos x="600" y="993"/>
                </a:cxn>
                <a:cxn ang="0">
                  <a:pos x="596" y="883"/>
                </a:cxn>
                <a:cxn ang="0">
                  <a:pos x="512" y="747"/>
                </a:cxn>
                <a:cxn ang="0">
                  <a:pos x="322" y="628"/>
                </a:cxn>
                <a:cxn ang="0">
                  <a:pos x="232" y="616"/>
                </a:cxn>
                <a:cxn ang="0">
                  <a:pos x="120" y="564"/>
                </a:cxn>
                <a:cxn ang="0">
                  <a:pos x="12" y="540"/>
                </a:cxn>
              </a:cxnLst>
              <a:rect l="0" t="0" r="r" b="b"/>
              <a:pathLst>
                <a:path w="1497" h="1600">
                  <a:moveTo>
                    <a:pt x="0" y="496"/>
                  </a:moveTo>
                  <a:lnTo>
                    <a:pt x="2" y="480"/>
                  </a:lnTo>
                  <a:lnTo>
                    <a:pt x="14" y="462"/>
                  </a:lnTo>
                  <a:lnTo>
                    <a:pt x="28" y="458"/>
                  </a:lnTo>
                  <a:lnTo>
                    <a:pt x="28" y="440"/>
                  </a:lnTo>
                  <a:lnTo>
                    <a:pt x="42" y="402"/>
                  </a:lnTo>
                  <a:lnTo>
                    <a:pt x="58" y="390"/>
                  </a:lnTo>
                  <a:lnTo>
                    <a:pt x="72" y="378"/>
                  </a:lnTo>
                  <a:lnTo>
                    <a:pt x="90" y="376"/>
                  </a:lnTo>
                  <a:lnTo>
                    <a:pt x="130" y="368"/>
                  </a:lnTo>
                  <a:lnTo>
                    <a:pt x="146" y="376"/>
                  </a:lnTo>
                  <a:lnTo>
                    <a:pt x="150" y="364"/>
                  </a:lnTo>
                  <a:lnTo>
                    <a:pt x="170" y="250"/>
                  </a:lnTo>
                  <a:lnTo>
                    <a:pt x="166" y="224"/>
                  </a:lnTo>
                  <a:lnTo>
                    <a:pt x="168" y="202"/>
                  </a:lnTo>
                  <a:lnTo>
                    <a:pt x="142" y="194"/>
                  </a:lnTo>
                  <a:lnTo>
                    <a:pt x="146" y="172"/>
                  </a:lnTo>
                  <a:lnTo>
                    <a:pt x="174" y="172"/>
                  </a:lnTo>
                  <a:lnTo>
                    <a:pt x="174" y="160"/>
                  </a:lnTo>
                  <a:lnTo>
                    <a:pt x="148" y="154"/>
                  </a:lnTo>
                  <a:lnTo>
                    <a:pt x="148" y="130"/>
                  </a:lnTo>
                  <a:lnTo>
                    <a:pt x="196" y="130"/>
                  </a:lnTo>
                  <a:lnTo>
                    <a:pt x="208" y="122"/>
                  </a:lnTo>
                  <a:lnTo>
                    <a:pt x="224" y="126"/>
                  </a:lnTo>
                  <a:lnTo>
                    <a:pt x="242" y="120"/>
                  </a:lnTo>
                  <a:lnTo>
                    <a:pt x="252" y="136"/>
                  </a:lnTo>
                  <a:lnTo>
                    <a:pt x="256" y="152"/>
                  </a:lnTo>
                  <a:lnTo>
                    <a:pt x="264" y="146"/>
                  </a:lnTo>
                  <a:lnTo>
                    <a:pt x="296" y="172"/>
                  </a:lnTo>
                  <a:lnTo>
                    <a:pt x="356" y="136"/>
                  </a:lnTo>
                  <a:lnTo>
                    <a:pt x="366" y="146"/>
                  </a:lnTo>
                  <a:lnTo>
                    <a:pt x="404" y="114"/>
                  </a:lnTo>
                  <a:lnTo>
                    <a:pt x="402" y="102"/>
                  </a:lnTo>
                  <a:lnTo>
                    <a:pt x="376" y="108"/>
                  </a:lnTo>
                  <a:lnTo>
                    <a:pt x="362" y="92"/>
                  </a:lnTo>
                  <a:lnTo>
                    <a:pt x="366" y="60"/>
                  </a:lnTo>
                  <a:lnTo>
                    <a:pt x="342" y="52"/>
                  </a:lnTo>
                  <a:lnTo>
                    <a:pt x="342" y="34"/>
                  </a:lnTo>
                  <a:lnTo>
                    <a:pt x="378" y="50"/>
                  </a:lnTo>
                  <a:lnTo>
                    <a:pt x="394" y="50"/>
                  </a:lnTo>
                  <a:lnTo>
                    <a:pt x="420" y="56"/>
                  </a:lnTo>
                  <a:lnTo>
                    <a:pt x="436" y="36"/>
                  </a:lnTo>
                  <a:lnTo>
                    <a:pt x="448" y="44"/>
                  </a:lnTo>
                  <a:lnTo>
                    <a:pt x="472" y="30"/>
                  </a:lnTo>
                  <a:lnTo>
                    <a:pt x="488" y="30"/>
                  </a:lnTo>
                  <a:lnTo>
                    <a:pt x="506" y="2"/>
                  </a:lnTo>
                  <a:lnTo>
                    <a:pt x="534" y="0"/>
                  </a:lnTo>
                  <a:lnTo>
                    <a:pt x="526" y="18"/>
                  </a:lnTo>
                  <a:lnTo>
                    <a:pt x="536" y="30"/>
                  </a:lnTo>
                  <a:lnTo>
                    <a:pt x="552" y="42"/>
                  </a:lnTo>
                  <a:lnTo>
                    <a:pt x="540" y="62"/>
                  </a:lnTo>
                  <a:lnTo>
                    <a:pt x="540" y="76"/>
                  </a:lnTo>
                  <a:lnTo>
                    <a:pt x="532" y="100"/>
                  </a:lnTo>
                  <a:lnTo>
                    <a:pt x="546" y="114"/>
                  </a:lnTo>
                  <a:lnTo>
                    <a:pt x="536" y="126"/>
                  </a:lnTo>
                  <a:lnTo>
                    <a:pt x="568" y="152"/>
                  </a:lnTo>
                  <a:lnTo>
                    <a:pt x="586" y="138"/>
                  </a:lnTo>
                  <a:lnTo>
                    <a:pt x="600" y="140"/>
                  </a:lnTo>
                  <a:lnTo>
                    <a:pt x="626" y="126"/>
                  </a:lnTo>
                  <a:lnTo>
                    <a:pt x="648" y="122"/>
                  </a:lnTo>
                  <a:lnTo>
                    <a:pt x="688" y="124"/>
                  </a:lnTo>
                  <a:lnTo>
                    <a:pt x="680" y="110"/>
                  </a:lnTo>
                  <a:lnTo>
                    <a:pt x="686" y="102"/>
                  </a:lnTo>
                  <a:lnTo>
                    <a:pt x="704" y="110"/>
                  </a:lnTo>
                  <a:lnTo>
                    <a:pt x="722" y="94"/>
                  </a:lnTo>
                  <a:lnTo>
                    <a:pt x="742" y="112"/>
                  </a:lnTo>
                  <a:lnTo>
                    <a:pt x="758" y="116"/>
                  </a:lnTo>
                  <a:lnTo>
                    <a:pt x="774" y="104"/>
                  </a:lnTo>
                  <a:lnTo>
                    <a:pt x="790" y="110"/>
                  </a:lnTo>
                  <a:lnTo>
                    <a:pt x="796" y="122"/>
                  </a:lnTo>
                  <a:lnTo>
                    <a:pt x="814" y="108"/>
                  </a:lnTo>
                  <a:lnTo>
                    <a:pt x="822" y="76"/>
                  </a:lnTo>
                  <a:lnTo>
                    <a:pt x="838" y="52"/>
                  </a:lnTo>
                  <a:lnTo>
                    <a:pt x="846" y="26"/>
                  </a:lnTo>
                  <a:lnTo>
                    <a:pt x="854" y="28"/>
                  </a:lnTo>
                  <a:lnTo>
                    <a:pt x="858" y="40"/>
                  </a:lnTo>
                  <a:lnTo>
                    <a:pt x="864" y="36"/>
                  </a:lnTo>
                  <a:lnTo>
                    <a:pt x="880" y="66"/>
                  </a:lnTo>
                  <a:lnTo>
                    <a:pt x="876" y="76"/>
                  </a:lnTo>
                  <a:lnTo>
                    <a:pt x="890" y="98"/>
                  </a:lnTo>
                  <a:lnTo>
                    <a:pt x="896" y="132"/>
                  </a:lnTo>
                  <a:lnTo>
                    <a:pt x="914" y="132"/>
                  </a:lnTo>
                  <a:lnTo>
                    <a:pt x="916" y="148"/>
                  </a:lnTo>
                  <a:lnTo>
                    <a:pt x="916" y="164"/>
                  </a:lnTo>
                  <a:lnTo>
                    <a:pt x="904" y="174"/>
                  </a:lnTo>
                  <a:lnTo>
                    <a:pt x="884" y="196"/>
                  </a:lnTo>
                  <a:lnTo>
                    <a:pt x="860" y="206"/>
                  </a:lnTo>
                  <a:lnTo>
                    <a:pt x="844" y="228"/>
                  </a:lnTo>
                  <a:lnTo>
                    <a:pt x="838" y="244"/>
                  </a:lnTo>
                  <a:lnTo>
                    <a:pt x="828" y="256"/>
                  </a:lnTo>
                  <a:lnTo>
                    <a:pt x="828" y="270"/>
                  </a:lnTo>
                  <a:lnTo>
                    <a:pt x="848" y="252"/>
                  </a:lnTo>
                  <a:lnTo>
                    <a:pt x="864" y="246"/>
                  </a:lnTo>
                  <a:lnTo>
                    <a:pt x="880" y="222"/>
                  </a:lnTo>
                  <a:lnTo>
                    <a:pt x="888" y="222"/>
                  </a:lnTo>
                  <a:lnTo>
                    <a:pt x="902" y="210"/>
                  </a:lnTo>
                  <a:lnTo>
                    <a:pt x="930" y="212"/>
                  </a:lnTo>
                  <a:lnTo>
                    <a:pt x="954" y="206"/>
                  </a:lnTo>
                  <a:lnTo>
                    <a:pt x="970" y="208"/>
                  </a:lnTo>
                  <a:lnTo>
                    <a:pt x="972" y="230"/>
                  </a:lnTo>
                  <a:lnTo>
                    <a:pt x="962" y="246"/>
                  </a:lnTo>
                  <a:lnTo>
                    <a:pt x="956" y="260"/>
                  </a:lnTo>
                  <a:lnTo>
                    <a:pt x="942" y="264"/>
                  </a:lnTo>
                  <a:lnTo>
                    <a:pt x="940" y="298"/>
                  </a:lnTo>
                  <a:lnTo>
                    <a:pt x="948" y="274"/>
                  </a:lnTo>
                  <a:lnTo>
                    <a:pt x="974" y="256"/>
                  </a:lnTo>
                  <a:lnTo>
                    <a:pt x="978" y="244"/>
                  </a:lnTo>
                  <a:lnTo>
                    <a:pt x="986" y="226"/>
                  </a:lnTo>
                  <a:lnTo>
                    <a:pt x="1006" y="220"/>
                  </a:lnTo>
                  <a:lnTo>
                    <a:pt x="1020" y="222"/>
                  </a:lnTo>
                  <a:lnTo>
                    <a:pt x="1030" y="230"/>
                  </a:lnTo>
                  <a:lnTo>
                    <a:pt x="1046" y="226"/>
                  </a:lnTo>
                  <a:lnTo>
                    <a:pt x="1058" y="240"/>
                  </a:lnTo>
                  <a:lnTo>
                    <a:pt x="1074" y="238"/>
                  </a:lnTo>
                  <a:lnTo>
                    <a:pt x="1096" y="248"/>
                  </a:lnTo>
                  <a:lnTo>
                    <a:pt x="1094" y="264"/>
                  </a:lnTo>
                  <a:lnTo>
                    <a:pt x="1106" y="254"/>
                  </a:lnTo>
                  <a:lnTo>
                    <a:pt x="1118" y="254"/>
                  </a:lnTo>
                  <a:lnTo>
                    <a:pt x="1126" y="262"/>
                  </a:lnTo>
                  <a:lnTo>
                    <a:pt x="1122" y="282"/>
                  </a:lnTo>
                  <a:lnTo>
                    <a:pt x="1128" y="286"/>
                  </a:lnTo>
                  <a:lnTo>
                    <a:pt x="1128" y="300"/>
                  </a:lnTo>
                  <a:lnTo>
                    <a:pt x="1140" y="298"/>
                  </a:lnTo>
                  <a:lnTo>
                    <a:pt x="1161" y="286"/>
                  </a:lnTo>
                  <a:lnTo>
                    <a:pt x="1189" y="284"/>
                  </a:lnTo>
                  <a:lnTo>
                    <a:pt x="1231" y="312"/>
                  </a:lnTo>
                  <a:lnTo>
                    <a:pt x="1251" y="304"/>
                  </a:lnTo>
                  <a:lnTo>
                    <a:pt x="1279" y="302"/>
                  </a:lnTo>
                  <a:lnTo>
                    <a:pt x="1299" y="302"/>
                  </a:lnTo>
                  <a:lnTo>
                    <a:pt x="1329" y="326"/>
                  </a:lnTo>
                  <a:lnTo>
                    <a:pt x="1353" y="338"/>
                  </a:lnTo>
                  <a:lnTo>
                    <a:pt x="1381" y="370"/>
                  </a:lnTo>
                  <a:lnTo>
                    <a:pt x="1393" y="372"/>
                  </a:lnTo>
                  <a:lnTo>
                    <a:pt x="1421" y="392"/>
                  </a:lnTo>
                  <a:lnTo>
                    <a:pt x="1451" y="392"/>
                  </a:lnTo>
                  <a:lnTo>
                    <a:pt x="1461" y="392"/>
                  </a:lnTo>
                  <a:lnTo>
                    <a:pt x="1485" y="412"/>
                  </a:lnTo>
                  <a:lnTo>
                    <a:pt x="1487" y="438"/>
                  </a:lnTo>
                  <a:lnTo>
                    <a:pt x="1497" y="452"/>
                  </a:lnTo>
                  <a:lnTo>
                    <a:pt x="1497" y="510"/>
                  </a:lnTo>
                  <a:lnTo>
                    <a:pt x="1493" y="530"/>
                  </a:lnTo>
                  <a:lnTo>
                    <a:pt x="1473" y="568"/>
                  </a:lnTo>
                  <a:lnTo>
                    <a:pt x="1453" y="590"/>
                  </a:lnTo>
                  <a:lnTo>
                    <a:pt x="1433" y="606"/>
                  </a:lnTo>
                  <a:lnTo>
                    <a:pt x="1411" y="624"/>
                  </a:lnTo>
                  <a:lnTo>
                    <a:pt x="1405" y="644"/>
                  </a:lnTo>
                  <a:lnTo>
                    <a:pt x="1379" y="682"/>
                  </a:lnTo>
                  <a:lnTo>
                    <a:pt x="1367" y="688"/>
                  </a:lnTo>
                  <a:lnTo>
                    <a:pt x="1335" y="688"/>
                  </a:lnTo>
                  <a:lnTo>
                    <a:pt x="1345" y="700"/>
                  </a:lnTo>
                  <a:lnTo>
                    <a:pt x="1333" y="728"/>
                  </a:lnTo>
                  <a:lnTo>
                    <a:pt x="1339" y="753"/>
                  </a:lnTo>
                  <a:lnTo>
                    <a:pt x="1339" y="789"/>
                  </a:lnTo>
                  <a:lnTo>
                    <a:pt x="1343" y="819"/>
                  </a:lnTo>
                  <a:lnTo>
                    <a:pt x="1333" y="853"/>
                  </a:lnTo>
                  <a:lnTo>
                    <a:pt x="1331" y="903"/>
                  </a:lnTo>
                  <a:lnTo>
                    <a:pt x="1309" y="921"/>
                  </a:lnTo>
                  <a:lnTo>
                    <a:pt x="1307" y="977"/>
                  </a:lnTo>
                  <a:lnTo>
                    <a:pt x="1289" y="1007"/>
                  </a:lnTo>
                  <a:lnTo>
                    <a:pt x="1275" y="1029"/>
                  </a:lnTo>
                  <a:lnTo>
                    <a:pt x="1257" y="1051"/>
                  </a:lnTo>
                  <a:lnTo>
                    <a:pt x="1255" y="1061"/>
                  </a:lnTo>
                  <a:lnTo>
                    <a:pt x="1263" y="1061"/>
                  </a:lnTo>
                  <a:lnTo>
                    <a:pt x="1259" y="1079"/>
                  </a:lnTo>
                  <a:lnTo>
                    <a:pt x="1219" y="1101"/>
                  </a:lnTo>
                  <a:lnTo>
                    <a:pt x="1219" y="1109"/>
                  </a:lnTo>
                  <a:lnTo>
                    <a:pt x="1223" y="1119"/>
                  </a:lnTo>
                  <a:lnTo>
                    <a:pt x="1213" y="1121"/>
                  </a:lnTo>
                  <a:lnTo>
                    <a:pt x="1171" y="1119"/>
                  </a:lnTo>
                  <a:lnTo>
                    <a:pt x="1161" y="1111"/>
                  </a:lnTo>
                  <a:lnTo>
                    <a:pt x="1136" y="1123"/>
                  </a:lnTo>
                  <a:lnTo>
                    <a:pt x="1116" y="1125"/>
                  </a:lnTo>
                  <a:lnTo>
                    <a:pt x="1118" y="1135"/>
                  </a:lnTo>
                  <a:lnTo>
                    <a:pt x="1086" y="1149"/>
                  </a:lnTo>
                  <a:lnTo>
                    <a:pt x="1084" y="1155"/>
                  </a:lnTo>
                  <a:lnTo>
                    <a:pt x="1064" y="1157"/>
                  </a:lnTo>
                  <a:lnTo>
                    <a:pt x="1042" y="1167"/>
                  </a:lnTo>
                  <a:lnTo>
                    <a:pt x="1030" y="1179"/>
                  </a:lnTo>
                  <a:lnTo>
                    <a:pt x="1002" y="1205"/>
                  </a:lnTo>
                  <a:lnTo>
                    <a:pt x="992" y="1213"/>
                  </a:lnTo>
                  <a:lnTo>
                    <a:pt x="990" y="1225"/>
                  </a:lnTo>
                  <a:lnTo>
                    <a:pt x="964" y="1227"/>
                  </a:lnTo>
                  <a:lnTo>
                    <a:pt x="976" y="1239"/>
                  </a:lnTo>
                  <a:lnTo>
                    <a:pt x="968" y="1249"/>
                  </a:lnTo>
                  <a:lnTo>
                    <a:pt x="968" y="1279"/>
                  </a:lnTo>
                  <a:lnTo>
                    <a:pt x="968" y="1301"/>
                  </a:lnTo>
                  <a:lnTo>
                    <a:pt x="970" y="1331"/>
                  </a:lnTo>
                  <a:lnTo>
                    <a:pt x="964" y="1351"/>
                  </a:lnTo>
                  <a:lnTo>
                    <a:pt x="956" y="1357"/>
                  </a:lnTo>
                  <a:lnTo>
                    <a:pt x="954" y="1371"/>
                  </a:lnTo>
                  <a:lnTo>
                    <a:pt x="930" y="1393"/>
                  </a:lnTo>
                  <a:lnTo>
                    <a:pt x="916" y="1425"/>
                  </a:lnTo>
                  <a:lnTo>
                    <a:pt x="908" y="1441"/>
                  </a:lnTo>
                  <a:lnTo>
                    <a:pt x="882" y="1479"/>
                  </a:lnTo>
                  <a:lnTo>
                    <a:pt x="840" y="1515"/>
                  </a:lnTo>
                  <a:lnTo>
                    <a:pt x="828" y="1527"/>
                  </a:lnTo>
                  <a:lnTo>
                    <a:pt x="824" y="1543"/>
                  </a:lnTo>
                  <a:lnTo>
                    <a:pt x="816" y="1559"/>
                  </a:lnTo>
                  <a:lnTo>
                    <a:pt x="812" y="1557"/>
                  </a:lnTo>
                  <a:lnTo>
                    <a:pt x="812" y="1541"/>
                  </a:lnTo>
                  <a:lnTo>
                    <a:pt x="808" y="1541"/>
                  </a:lnTo>
                  <a:lnTo>
                    <a:pt x="800" y="1553"/>
                  </a:lnTo>
                  <a:lnTo>
                    <a:pt x="802" y="1569"/>
                  </a:lnTo>
                  <a:lnTo>
                    <a:pt x="800" y="1583"/>
                  </a:lnTo>
                  <a:lnTo>
                    <a:pt x="796" y="1592"/>
                  </a:lnTo>
                  <a:lnTo>
                    <a:pt x="788" y="1600"/>
                  </a:lnTo>
                  <a:lnTo>
                    <a:pt x="778" y="1590"/>
                  </a:lnTo>
                  <a:lnTo>
                    <a:pt x="778" y="1577"/>
                  </a:lnTo>
                  <a:lnTo>
                    <a:pt x="780" y="1557"/>
                  </a:lnTo>
                  <a:lnTo>
                    <a:pt x="788" y="1537"/>
                  </a:lnTo>
                  <a:lnTo>
                    <a:pt x="774" y="1533"/>
                  </a:lnTo>
                  <a:lnTo>
                    <a:pt x="760" y="1509"/>
                  </a:lnTo>
                  <a:lnTo>
                    <a:pt x="744" y="1491"/>
                  </a:lnTo>
                  <a:lnTo>
                    <a:pt x="720" y="1479"/>
                  </a:lnTo>
                  <a:lnTo>
                    <a:pt x="698" y="1461"/>
                  </a:lnTo>
                  <a:lnTo>
                    <a:pt x="684" y="1469"/>
                  </a:lnTo>
                  <a:lnTo>
                    <a:pt x="670" y="1449"/>
                  </a:lnTo>
                  <a:lnTo>
                    <a:pt x="652" y="1409"/>
                  </a:lnTo>
                  <a:lnTo>
                    <a:pt x="658" y="1393"/>
                  </a:lnTo>
                  <a:lnTo>
                    <a:pt x="692" y="1357"/>
                  </a:lnTo>
                  <a:lnTo>
                    <a:pt x="700" y="1357"/>
                  </a:lnTo>
                  <a:lnTo>
                    <a:pt x="702" y="1351"/>
                  </a:lnTo>
                  <a:lnTo>
                    <a:pt x="750" y="1305"/>
                  </a:lnTo>
                  <a:lnTo>
                    <a:pt x="762" y="1303"/>
                  </a:lnTo>
                  <a:lnTo>
                    <a:pt x="772" y="1265"/>
                  </a:lnTo>
                  <a:lnTo>
                    <a:pt x="774" y="1245"/>
                  </a:lnTo>
                  <a:lnTo>
                    <a:pt x="758" y="1233"/>
                  </a:lnTo>
                  <a:lnTo>
                    <a:pt x="736" y="1231"/>
                  </a:lnTo>
                  <a:lnTo>
                    <a:pt x="752" y="1173"/>
                  </a:lnTo>
                  <a:lnTo>
                    <a:pt x="740" y="1159"/>
                  </a:lnTo>
                  <a:lnTo>
                    <a:pt x="718" y="1159"/>
                  </a:lnTo>
                  <a:lnTo>
                    <a:pt x="704" y="1153"/>
                  </a:lnTo>
                  <a:lnTo>
                    <a:pt x="702" y="1119"/>
                  </a:lnTo>
                  <a:lnTo>
                    <a:pt x="692" y="1095"/>
                  </a:lnTo>
                  <a:lnTo>
                    <a:pt x="680" y="1089"/>
                  </a:lnTo>
                  <a:lnTo>
                    <a:pt x="656" y="1091"/>
                  </a:lnTo>
                  <a:lnTo>
                    <a:pt x="620" y="1085"/>
                  </a:lnTo>
                  <a:lnTo>
                    <a:pt x="606" y="1073"/>
                  </a:lnTo>
                  <a:lnTo>
                    <a:pt x="614" y="1019"/>
                  </a:lnTo>
                  <a:lnTo>
                    <a:pt x="600" y="993"/>
                  </a:lnTo>
                  <a:lnTo>
                    <a:pt x="618" y="961"/>
                  </a:lnTo>
                  <a:lnTo>
                    <a:pt x="618" y="941"/>
                  </a:lnTo>
                  <a:lnTo>
                    <a:pt x="626" y="909"/>
                  </a:lnTo>
                  <a:lnTo>
                    <a:pt x="616" y="893"/>
                  </a:lnTo>
                  <a:lnTo>
                    <a:pt x="596" y="883"/>
                  </a:lnTo>
                  <a:lnTo>
                    <a:pt x="592" y="849"/>
                  </a:lnTo>
                  <a:lnTo>
                    <a:pt x="534" y="847"/>
                  </a:lnTo>
                  <a:lnTo>
                    <a:pt x="510" y="811"/>
                  </a:lnTo>
                  <a:lnTo>
                    <a:pt x="518" y="787"/>
                  </a:lnTo>
                  <a:lnTo>
                    <a:pt x="512" y="747"/>
                  </a:lnTo>
                  <a:lnTo>
                    <a:pt x="460" y="733"/>
                  </a:lnTo>
                  <a:lnTo>
                    <a:pt x="390" y="698"/>
                  </a:lnTo>
                  <a:lnTo>
                    <a:pt x="364" y="692"/>
                  </a:lnTo>
                  <a:lnTo>
                    <a:pt x="334" y="676"/>
                  </a:lnTo>
                  <a:lnTo>
                    <a:pt x="322" y="628"/>
                  </a:lnTo>
                  <a:lnTo>
                    <a:pt x="328" y="606"/>
                  </a:lnTo>
                  <a:lnTo>
                    <a:pt x="320" y="586"/>
                  </a:lnTo>
                  <a:lnTo>
                    <a:pt x="276" y="594"/>
                  </a:lnTo>
                  <a:lnTo>
                    <a:pt x="254" y="610"/>
                  </a:lnTo>
                  <a:lnTo>
                    <a:pt x="232" y="616"/>
                  </a:lnTo>
                  <a:lnTo>
                    <a:pt x="206" y="636"/>
                  </a:lnTo>
                  <a:lnTo>
                    <a:pt x="168" y="638"/>
                  </a:lnTo>
                  <a:lnTo>
                    <a:pt x="130" y="636"/>
                  </a:lnTo>
                  <a:lnTo>
                    <a:pt x="126" y="568"/>
                  </a:lnTo>
                  <a:lnTo>
                    <a:pt x="120" y="564"/>
                  </a:lnTo>
                  <a:lnTo>
                    <a:pt x="80" y="594"/>
                  </a:lnTo>
                  <a:lnTo>
                    <a:pt x="52" y="568"/>
                  </a:lnTo>
                  <a:lnTo>
                    <a:pt x="28" y="562"/>
                  </a:lnTo>
                  <a:lnTo>
                    <a:pt x="38" y="544"/>
                  </a:lnTo>
                  <a:lnTo>
                    <a:pt x="12" y="540"/>
                  </a:lnTo>
                  <a:lnTo>
                    <a:pt x="6" y="526"/>
                  </a:lnTo>
                  <a:lnTo>
                    <a:pt x="10" y="506"/>
                  </a:lnTo>
                  <a:lnTo>
                    <a:pt x="0" y="496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2" name="Canada">
              <a:extLst>
                <a:ext uri="{FF2B5EF4-FFF2-40B4-BE49-F238E27FC236}">
                  <a16:creationId xmlns="" xmlns:a16="http://schemas.microsoft.com/office/drawing/2014/main" id="{42C6305F-48B1-4F4C-BA3C-2CC1BABEEE1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43000" y="367257"/>
              <a:ext cx="2746892" cy="2153382"/>
            </a:xfrm>
            <a:custGeom>
              <a:avLst/>
              <a:gdLst/>
              <a:ahLst/>
              <a:cxnLst>
                <a:cxn ang="0">
                  <a:pos x="310" y="1083"/>
                </a:cxn>
                <a:cxn ang="0">
                  <a:pos x="376" y="195"/>
                </a:cxn>
                <a:cxn ang="0">
                  <a:pos x="461" y="213"/>
                </a:cxn>
                <a:cxn ang="0">
                  <a:pos x="539" y="298"/>
                </a:cxn>
                <a:cxn ang="0">
                  <a:pos x="552" y="406"/>
                </a:cxn>
                <a:cxn ang="0">
                  <a:pos x="757" y="378"/>
                </a:cxn>
                <a:cxn ang="0">
                  <a:pos x="637" y="253"/>
                </a:cxn>
                <a:cxn ang="0">
                  <a:pos x="712" y="133"/>
                </a:cxn>
                <a:cxn ang="0">
                  <a:pos x="752" y="251"/>
                </a:cxn>
                <a:cxn ang="0">
                  <a:pos x="760" y="160"/>
                </a:cxn>
                <a:cxn ang="0">
                  <a:pos x="795" y="361"/>
                </a:cxn>
                <a:cxn ang="0">
                  <a:pos x="1023" y="213"/>
                </a:cxn>
                <a:cxn ang="0">
                  <a:pos x="1101" y="351"/>
                </a:cxn>
                <a:cxn ang="0">
                  <a:pos x="1294" y="436"/>
                </a:cxn>
                <a:cxn ang="0">
                  <a:pos x="1279" y="541"/>
                </a:cxn>
                <a:cxn ang="0">
                  <a:pos x="1369" y="597"/>
                </a:cxn>
                <a:cxn ang="0">
                  <a:pos x="1487" y="544"/>
                </a:cxn>
                <a:cxn ang="0">
                  <a:pos x="1362" y="316"/>
                </a:cxn>
                <a:cxn ang="0">
                  <a:pos x="1254" y="220"/>
                </a:cxn>
                <a:cxn ang="0">
                  <a:pos x="1098" y="281"/>
                </a:cxn>
                <a:cxn ang="0">
                  <a:pos x="1201" y="439"/>
                </a:cxn>
                <a:cxn ang="0">
                  <a:pos x="1035" y="636"/>
                </a:cxn>
                <a:cxn ang="0">
                  <a:pos x="1077" y="568"/>
                </a:cxn>
                <a:cxn ang="0">
                  <a:pos x="955" y="243"/>
                </a:cxn>
                <a:cxn ang="0">
                  <a:pos x="1241" y="150"/>
                </a:cxn>
                <a:cxn ang="0">
                  <a:pos x="1331" y="12"/>
                </a:cxn>
                <a:cxn ang="0">
                  <a:pos x="1006" y="98"/>
                </a:cxn>
                <a:cxn ang="0">
                  <a:pos x="1606" y="1017"/>
                </a:cxn>
                <a:cxn ang="0">
                  <a:pos x="1638" y="1070"/>
                </a:cxn>
                <a:cxn ang="0">
                  <a:pos x="1668" y="1109"/>
                </a:cxn>
                <a:cxn ang="0">
                  <a:pos x="1516" y="1048"/>
                </a:cxn>
                <a:cxn ang="0">
                  <a:pos x="1434" y="1152"/>
                </a:cxn>
                <a:cxn ang="0">
                  <a:pos x="1357" y="1177"/>
                </a:cxn>
                <a:cxn ang="0">
                  <a:pos x="1214" y="1259"/>
                </a:cxn>
                <a:cxn ang="0">
                  <a:pos x="1145" y="1280"/>
                </a:cxn>
                <a:cxn ang="0">
                  <a:pos x="1116" y="1219"/>
                </a:cxn>
                <a:cxn ang="0">
                  <a:pos x="1062" y="1231"/>
                </a:cxn>
                <a:cxn ang="0">
                  <a:pos x="1031" y="1278"/>
                </a:cxn>
                <a:cxn ang="0">
                  <a:pos x="1034" y="1221"/>
                </a:cxn>
                <a:cxn ang="0">
                  <a:pos x="1101" y="1187"/>
                </a:cxn>
                <a:cxn ang="0">
                  <a:pos x="1017" y="1166"/>
                </a:cxn>
                <a:cxn ang="0">
                  <a:pos x="951" y="1171"/>
                </a:cxn>
                <a:cxn ang="0">
                  <a:pos x="914" y="1130"/>
                </a:cxn>
                <a:cxn ang="0">
                  <a:pos x="363" y="1113"/>
                </a:cxn>
                <a:cxn ang="0">
                  <a:pos x="208" y="890"/>
                </a:cxn>
                <a:cxn ang="0">
                  <a:pos x="181" y="346"/>
                </a:cxn>
                <a:cxn ang="0">
                  <a:pos x="411" y="371"/>
                </a:cxn>
                <a:cxn ang="0">
                  <a:pos x="632" y="511"/>
                </a:cxn>
                <a:cxn ang="0">
                  <a:pos x="720" y="444"/>
                </a:cxn>
                <a:cxn ang="0">
                  <a:pos x="889" y="459"/>
                </a:cxn>
                <a:cxn ang="0">
                  <a:pos x="883" y="225"/>
                </a:cxn>
                <a:cxn ang="0">
                  <a:pos x="1036" y="476"/>
                </a:cxn>
                <a:cxn ang="0">
                  <a:pos x="1048" y="526"/>
                </a:cxn>
                <a:cxn ang="0">
                  <a:pos x="976" y="854"/>
                </a:cxn>
                <a:cxn ang="0">
                  <a:pos x="1221" y="946"/>
                </a:cxn>
                <a:cxn ang="0">
                  <a:pos x="1314" y="659"/>
                </a:cxn>
                <a:cxn ang="0">
                  <a:pos x="1492" y="782"/>
                </a:cxn>
                <a:cxn ang="0">
                  <a:pos x="1616" y="923"/>
                </a:cxn>
                <a:cxn ang="0">
                  <a:pos x="1364" y="1119"/>
                </a:cxn>
                <a:cxn ang="0">
                  <a:pos x="1475" y="1102"/>
                </a:cxn>
                <a:cxn ang="0">
                  <a:pos x="1484" y="1183"/>
                </a:cxn>
              </a:cxnLst>
              <a:rect l="0" t="0" r="r" b="b"/>
              <a:pathLst>
                <a:path w="1692" h="1317">
                  <a:moveTo>
                    <a:pt x="168" y="968"/>
                  </a:moveTo>
                  <a:cubicBezTo>
                    <a:pt x="171" y="978"/>
                    <a:pt x="171" y="978"/>
                    <a:pt x="171" y="978"/>
                  </a:cubicBezTo>
                  <a:cubicBezTo>
                    <a:pt x="176" y="988"/>
                    <a:pt x="176" y="988"/>
                    <a:pt x="176" y="988"/>
                  </a:cubicBezTo>
                  <a:cubicBezTo>
                    <a:pt x="193" y="1008"/>
                    <a:pt x="193" y="1008"/>
                    <a:pt x="193" y="1008"/>
                  </a:cubicBezTo>
                  <a:cubicBezTo>
                    <a:pt x="198" y="1008"/>
                    <a:pt x="198" y="1008"/>
                    <a:pt x="198" y="1008"/>
                  </a:cubicBezTo>
                  <a:cubicBezTo>
                    <a:pt x="198" y="1003"/>
                    <a:pt x="198" y="1003"/>
                    <a:pt x="198" y="1003"/>
                  </a:cubicBezTo>
                  <a:cubicBezTo>
                    <a:pt x="192" y="999"/>
                    <a:pt x="192" y="999"/>
                    <a:pt x="192" y="999"/>
                  </a:cubicBezTo>
                  <a:cubicBezTo>
                    <a:pt x="183" y="983"/>
                    <a:pt x="183" y="983"/>
                    <a:pt x="183" y="983"/>
                  </a:cubicBezTo>
                  <a:cubicBezTo>
                    <a:pt x="186" y="980"/>
                    <a:pt x="186" y="980"/>
                    <a:pt x="186" y="980"/>
                  </a:cubicBezTo>
                  <a:cubicBezTo>
                    <a:pt x="186" y="973"/>
                    <a:pt x="186" y="973"/>
                    <a:pt x="186" y="973"/>
                  </a:cubicBezTo>
                  <a:cubicBezTo>
                    <a:pt x="183" y="973"/>
                    <a:pt x="183" y="973"/>
                    <a:pt x="183" y="973"/>
                  </a:cubicBezTo>
                  <a:cubicBezTo>
                    <a:pt x="181" y="968"/>
                    <a:pt x="181" y="968"/>
                    <a:pt x="181" y="968"/>
                  </a:cubicBezTo>
                  <a:cubicBezTo>
                    <a:pt x="183" y="963"/>
                    <a:pt x="183" y="963"/>
                    <a:pt x="183" y="963"/>
                  </a:cubicBezTo>
                  <a:cubicBezTo>
                    <a:pt x="188" y="945"/>
                    <a:pt x="188" y="945"/>
                    <a:pt x="188" y="945"/>
                  </a:cubicBezTo>
                  <a:cubicBezTo>
                    <a:pt x="181" y="950"/>
                    <a:pt x="181" y="950"/>
                    <a:pt x="181" y="950"/>
                  </a:cubicBezTo>
                  <a:cubicBezTo>
                    <a:pt x="163" y="945"/>
                    <a:pt x="163" y="945"/>
                    <a:pt x="163" y="945"/>
                  </a:cubicBezTo>
                  <a:cubicBezTo>
                    <a:pt x="168" y="968"/>
                    <a:pt x="168" y="968"/>
                    <a:pt x="168" y="968"/>
                  </a:cubicBezTo>
                  <a:moveTo>
                    <a:pt x="325" y="1095"/>
                  </a:moveTo>
                  <a:cubicBezTo>
                    <a:pt x="318" y="1088"/>
                    <a:pt x="318" y="1088"/>
                    <a:pt x="318" y="1088"/>
                  </a:cubicBezTo>
                  <a:cubicBezTo>
                    <a:pt x="310" y="1083"/>
                    <a:pt x="310" y="1083"/>
                    <a:pt x="310" y="1083"/>
                  </a:cubicBezTo>
                  <a:cubicBezTo>
                    <a:pt x="307" y="1074"/>
                    <a:pt x="307" y="1074"/>
                    <a:pt x="307" y="1074"/>
                  </a:cubicBezTo>
                  <a:cubicBezTo>
                    <a:pt x="263" y="1055"/>
                    <a:pt x="263" y="1055"/>
                    <a:pt x="263" y="1055"/>
                  </a:cubicBezTo>
                  <a:cubicBezTo>
                    <a:pt x="251" y="1061"/>
                    <a:pt x="251" y="1061"/>
                    <a:pt x="251" y="1061"/>
                  </a:cubicBezTo>
                  <a:cubicBezTo>
                    <a:pt x="267" y="1068"/>
                    <a:pt x="267" y="1068"/>
                    <a:pt x="267" y="1068"/>
                  </a:cubicBezTo>
                  <a:cubicBezTo>
                    <a:pt x="264" y="1073"/>
                    <a:pt x="264" y="1073"/>
                    <a:pt x="264" y="1073"/>
                  </a:cubicBezTo>
                  <a:cubicBezTo>
                    <a:pt x="270" y="1080"/>
                    <a:pt x="270" y="1080"/>
                    <a:pt x="270" y="1080"/>
                  </a:cubicBezTo>
                  <a:cubicBezTo>
                    <a:pt x="281" y="1087"/>
                    <a:pt x="281" y="1087"/>
                    <a:pt x="281" y="1087"/>
                  </a:cubicBezTo>
                  <a:cubicBezTo>
                    <a:pt x="290" y="1088"/>
                    <a:pt x="290" y="1088"/>
                    <a:pt x="290" y="1088"/>
                  </a:cubicBezTo>
                  <a:cubicBezTo>
                    <a:pt x="295" y="1093"/>
                    <a:pt x="295" y="1093"/>
                    <a:pt x="295" y="1093"/>
                  </a:cubicBezTo>
                  <a:cubicBezTo>
                    <a:pt x="297" y="1101"/>
                    <a:pt x="297" y="1101"/>
                    <a:pt x="297" y="1101"/>
                  </a:cubicBezTo>
                  <a:cubicBezTo>
                    <a:pt x="307" y="1102"/>
                    <a:pt x="307" y="1102"/>
                    <a:pt x="307" y="1102"/>
                  </a:cubicBezTo>
                  <a:cubicBezTo>
                    <a:pt x="310" y="1108"/>
                    <a:pt x="310" y="1108"/>
                    <a:pt x="310" y="1108"/>
                  </a:cubicBezTo>
                  <a:cubicBezTo>
                    <a:pt x="317" y="1109"/>
                    <a:pt x="317" y="1109"/>
                    <a:pt x="317" y="1109"/>
                  </a:cubicBezTo>
                  <a:cubicBezTo>
                    <a:pt x="318" y="1116"/>
                    <a:pt x="318" y="1116"/>
                    <a:pt x="318" y="1116"/>
                  </a:cubicBezTo>
                  <a:cubicBezTo>
                    <a:pt x="345" y="1125"/>
                    <a:pt x="345" y="1125"/>
                    <a:pt x="345" y="1125"/>
                  </a:cubicBezTo>
                  <a:cubicBezTo>
                    <a:pt x="350" y="1123"/>
                    <a:pt x="350" y="1123"/>
                    <a:pt x="350" y="1123"/>
                  </a:cubicBezTo>
                  <a:cubicBezTo>
                    <a:pt x="335" y="1100"/>
                    <a:pt x="335" y="1100"/>
                    <a:pt x="335" y="1100"/>
                  </a:cubicBezTo>
                  <a:lnTo>
                    <a:pt x="325" y="1095"/>
                  </a:lnTo>
                  <a:close/>
                  <a:moveTo>
                    <a:pt x="386" y="163"/>
                  </a:moveTo>
                  <a:cubicBezTo>
                    <a:pt x="376" y="195"/>
                    <a:pt x="376" y="195"/>
                    <a:pt x="376" y="195"/>
                  </a:cubicBezTo>
                  <a:cubicBezTo>
                    <a:pt x="371" y="235"/>
                    <a:pt x="371" y="235"/>
                    <a:pt x="371" y="235"/>
                  </a:cubicBezTo>
                  <a:cubicBezTo>
                    <a:pt x="384" y="251"/>
                    <a:pt x="384" y="251"/>
                    <a:pt x="384" y="251"/>
                  </a:cubicBezTo>
                  <a:cubicBezTo>
                    <a:pt x="389" y="281"/>
                    <a:pt x="389" y="281"/>
                    <a:pt x="389" y="281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404" y="261"/>
                    <a:pt x="404" y="261"/>
                    <a:pt x="404" y="261"/>
                  </a:cubicBezTo>
                  <a:cubicBezTo>
                    <a:pt x="409" y="266"/>
                    <a:pt x="409" y="266"/>
                    <a:pt x="409" y="266"/>
                  </a:cubicBezTo>
                  <a:cubicBezTo>
                    <a:pt x="416" y="251"/>
                    <a:pt x="416" y="251"/>
                    <a:pt x="416" y="251"/>
                  </a:cubicBezTo>
                  <a:cubicBezTo>
                    <a:pt x="421" y="223"/>
                    <a:pt x="421" y="223"/>
                    <a:pt x="421" y="223"/>
                  </a:cubicBezTo>
                  <a:cubicBezTo>
                    <a:pt x="424" y="193"/>
                    <a:pt x="424" y="193"/>
                    <a:pt x="424" y="193"/>
                  </a:cubicBezTo>
                  <a:cubicBezTo>
                    <a:pt x="446" y="173"/>
                    <a:pt x="446" y="173"/>
                    <a:pt x="446" y="173"/>
                  </a:cubicBezTo>
                  <a:cubicBezTo>
                    <a:pt x="469" y="163"/>
                    <a:pt x="469" y="163"/>
                    <a:pt x="469" y="16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26" y="138"/>
                    <a:pt x="426" y="138"/>
                    <a:pt x="426" y="138"/>
                  </a:cubicBezTo>
                  <a:cubicBezTo>
                    <a:pt x="404" y="145"/>
                    <a:pt x="404" y="145"/>
                    <a:pt x="404" y="145"/>
                  </a:cubicBezTo>
                  <a:cubicBezTo>
                    <a:pt x="403" y="165"/>
                    <a:pt x="403" y="165"/>
                    <a:pt x="403" y="165"/>
                  </a:cubicBezTo>
                  <a:lnTo>
                    <a:pt x="386" y="163"/>
                  </a:lnTo>
                  <a:close/>
                  <a:moveTo>
                    <a:pt x="444" y="205"/>
                  </a:moveTo>
                  <a:cubicBezTo>
                    <a:pt x="446" y="213"/>
                    <a:pt x="446" y="213"/>
                    <a:pt x="446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54" y="223"/>
                    <a:pt x="454" y="223"/>
                    <a:pt x="454" y="223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34" y="248"/>
                    <a:pt x="434" y="248"/>
                    <a:pt x="434" y="248"/>
                  </a:cubicBezTo>
                  <a:cubicBezTo>
                    <a:pt x="449" y="248"/>
                    <a:pt x="449" y="248"/>
                    <a:pt x="449" y="248"/>
                  </a:cubicBezTo>
                  <a:cubicBezTo>
                    <a:pt x="451" y="253"/>
                    <a:pt x="451" y="253"/>
                    <a:pt x="451" y="253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54" y="266"/>
                    <a:pt x="454" y="266"/>
                    <a:pt x="454" y="266"/>
                  </a:cubicBezTo>
                  <a:cubicBezTo>
                    <a:pt x="461" y="258"/>
                    <a:pt x="461" y="258"/>
                    <a:pt x="461" y="258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99" y="253"/>
                    <a:pt x="499" y="253"/>
                    <a:pt x="499" y="253"/>
                  </a:cubicBezTo>
                  <a:cubicBezTo>
                    <a:pt x="507" y="256"/>
                    <a:pt x="507" y="256"/>
                    <a:pt x="507" y="256"/>
                  </a:cubicBezTo>
                  <a:cubicBezTo>
                    <a:pt x="504" y="261"/>
                    <a:pt x="504" y="261"/>
                    <a:pt x="504" y="261"/>
                  </a:cubicBezTo>
                  <a:cubicBezTo>
                    <a:pt x="484" y="266"/>
                    <a:pt x="484" y="266"/>
                    <a:pt x="484" y="266"/>
                  </a:cubicBezTo>
                  <a:cubicBezTo>
                    <a:pt x="459" y="278"/>
                    <a:pt x="459" y="278"/>
                    <a:pt x="459" y="27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66" y="298"/>
                    <a:pt x="466" y="298"/>
                    <a:pt x="466" y="298"/>
                  </a:cubicBezTo>
                  <a:cubicBezTo>
                    <a:pt x="484" y="301"/>
                    <a:pt x="484" y="301"/>
                    <a:pt x="484" y="301"/>
                  </a:cubicBezTo>
                  <a:cubicBezTo>
                    <a:pt x="509" y="303"/>
                    <a:pt x="509" y="303"/>
                    <a:pt x="509" y="303"/>
                  </a:cubicBezTo>
                  <a:cubicBezTo>
                    <a:pt x="524" y="301"/>
                    <a:pt x="524" y="301"/>
                    <a:pt x="524" y="301"/>
                  </a:cubicBezTo>
                  <a:cubicBezTo>
                    <a:pt x="539" y="298"/>
                    <a:pt x="539" y="298"/>
                    <a:pt x="539" y="298"/>
                  </a:cubicBezTo>
                  <a:cubicBezTo>
                    <a:pt x="567" y="303"/>
                    <a:pt x="567" y="303"/>
                    <a:pt x="567" y="303"/>
                  </a:cubicBezTo>
                  <a:cubicBezTo>
                    <a:pt x="584" y="306"/>
                    <a:pt x="584" y="306"/>
                    <a:pt x="584" y="306"/>
                  </a:cubicBezTo>
                  <a:cubicBezTo>
                    <a:pt x="594" y="313"/>
                    <a:pt x="594" y="313"/>
                    <a:pt x="594" y="313"/>
                  </a:cubicBezTo>
                  <a:cubicBezTo>
                    <a:pt x="574" y="316"/>
                    <a:pt x="574" y="316"/>
                    <a:pt x="574" y="316"/>
                  </a:cubicBezTo>
                  <a:cubicBezTo>
                    <a:pt x="567" y="323"/>
                    <a:pt x="567" y="323"/>
                    <a:pt x="567" y="323"/>
                  </a:cubicBezTo>
                  <a:cubicBezTo>
                    <a:pt x="532" y="321"/>
                    <a:pt x="532" y="321"/>
                    <a:pt x="532" y="321"/>
                  </a:cubicBezTo>
                  <a:cubicBezTo>
                    <a:pt x="517" y="323"/>
                    <a:pt x="517" y="323"/>
                    <a:pt x="517" y="323"/>
                  </a:cubicBezTo>
                  <a:cubicBezTo>
                    <a:pt x="517" y="326"/>
                    <a:pt x="517" y="326"/>
                    <a:pt x="517" y="326"/>
                  </a:cubicBezTo>
                  <a:cubicBezTo>
                    <a:pt x="499" y="328"/>
                    <a:pt x="499" y="328"/>
                    <a:pt x="499" y="328"/>
                  </a:cubicBezTo>
                  <a:cubicBezTo>
                    <a:pt x="494" y="326"/>
                    <a:pt x="494" y="326"/>
                    <a:pt x="494" y="326"/>
                  </a:cubicBezTo>
                  <a:cubicBezTo>
                    <a:pt x="484" y="333"/>
                    <a:pt x="484" y="333"/>
                    <a:pt x="484" y="333"/>
                  </a:cubicBezTo>
                  <a:cubicBezTo>
                    <a:pt x="469" y="336"/>
                    <a:pt x="469" y="336"/>
                    <a:pt x="469" y="336"/>
                  </a:cubicBezTo>
                  <a:cubicBezTo>
                    <a:pt x="474" y="341"/>
                    <a:pt x="474" y="341"/>
                    <a:pt x="474" y="341"/>
                  </a:cubicBezTo>
                  <a:cubicBezTo>
                    <a:pt x="482" y="358"/>
                    <a:pt x="482" y="358"/>
                    <a:pt x="482" y="358"/>
                  </a:cubicBezTo>
                  <a:cubicBezTo>
                    <a:pt x="499" y="363"/>
                    <a:pt x="499" y="363"/>
                    <a:pt x="499" y="363"/>
                  </a:cubicBezTo>
                  <a:cubicBezTo>
                    <a:pt x="544" y="363"/>
                    <a:pt x="544" y="363"/>
                    <a:pt x="544" y="363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39" y="383"/>
                    <a:pt x="539" y="383"/>
                    <a:pt x="539" y="383"/>
                  </a:cubicBezTo>
                  <a:cubicBezTo>
                    <a:pt x="542" y="396"/>
                    <a:pt x="542" y="396"/>
                    <a:pt x="542" y="396"/>
                  </a:cubicBezTo>
                  <a:cubicBezTo>
                    <a:pt x="552" y="406"/>
                    <a:pt x="552" y="406"/>
                    <a:pt x="552" y="406"/>
                  </a:cubicBezTo>
                  <a:cubicBezTo>
                    <a:pt x="552" y="413"/>
                    <a:pt x="552" y="413"/>
                    <a:pt x="552" y="413"/>
                  </a:cubicBezTo>
                  <a:cubicBezTo>
                    <a:pt x="557" y="408"/>
                    <a:pt x="557" y="408"/>
                    <a:pt x="557" y="408"/>
                  </a:cubicBezTo>
                  <a:cubicBezTo>
                    <a:pt x="582" y="411"/>
                    <a:pt x="582" y="411"/>
                    <a:pt x="582" y="411"/>
                  </a:cubicBezTo>
                  <a:cubicBezTo>
                    <a:pt x="604" y="406"/>
                    <a:pt x="604" y="406"/>
                    <a:pt x="604" y="406"/>
                  </a:cubicBezTo>
                  <a:cubicBezTo>
                    <a:pt x="629" y="391"/>
                    <a:pt x="629" y="391"/>
                    <a:pt x="629" y="391"/>
                  </a:cubicBezTo>
                  <a:cubicBezTo>
                    <a:pt x="632" y="388"/>
                    <a:pt x="632" y="388"/>
                    <a:pt x="632" y="388"/>
                  </a:cubicBezTo>
                  <a:cubicBezTo>
                    <a:pt x="639" y="386"/>
                    <a:pt x="639" y="386"/>
                    <a:pt x="639" y="386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60" y="366"/>
                    <a:pt x="660" y="366"/>
                    <a:pt x="660" y="366"/>
                  </a:cubicBezTo>
                  <a:cubicBezTo>
                    <a:pt x="670" y="363"/>
                    <a:pt x="670" y="363"/>
                    <a:pt x="670" y="363"/>
                  </a:cubicBezTo>
                  <a:cubicBezTo>
                    <a:pt x="672" y="363"/>
                    <a:pt x="672" y="363"/>
                    <a:pt x="672" y="363"/>
                  </a:cubicBezTo>
                  <a:cubicBezTo>
                    <a:pt x="670" y="376"/>
                    <a:pt x="670" y="376"/>
                    <a:pt x="670" y="376"/>
                  </a:cubicBezTo>
                  <a:cubicBezTo>
                    <a:pt x="682" y="376"/>
                    <a:pt x="682" y="376"/>
                    <a:pt x="682" y="376"/>
                  </a:cubicBezTo>
                  <a:cubicBezTo>
                    <a:pt x="702" y="376"/>
                    <a:pt x="702" y="376"/>
                    <a:pt x="702" y="376"/>
                  </a:cubicBezTo>
                  <a:cubicBezTo>
                    <a:pt x="697" y="383"/>
                    <a:pt x="697" y="383"/>
                    <a:pt x="697" y="383"/>
                  </a:cubicBezTo>
                  <a:cubicBezTo>
                    <a:pt x="697" y="388"/>
                    <a:pt x="697" y="388"/>
                    <a:pt x="697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37" y="388"/>
                    <a:pt x="737" y="388"/>
                    <a:pt x="737" y="388"/>
                  </a:cubicBezTo>
                  <a:cubicBezTo>
                    <a:pt x="747" y="383"/>
                    <a:pt x="747" y="383"/>
                    <a:pt x="747" y="383"/>
                  </a:cubicBezTo>
                  <a:cubicBezTo>
                    <a:pt x="757" y="378"/>
                    <a:pt x="757" y="378"/>
                    <a:pt x="757" y="378"/>
                  </a:cubicBezTo>
                  <a:cubicBezTo>
                    <a:pt x="750" y="366"/>
                    <a:pt x="750" y="366"/>
                    <a:pt x="750" y="366"/>
                  </a:cubicBezTo>
                  <a:cubicBezTo>
                    <a:pt x="747" y="361"/>
                    <a:pt x="747" y="361"/>
                    <a:pt x="747" y="361"/>
                  </a:cubicBezTo>
                  <a:cubicBezTo>
                    <a:pt x="732" y="363"/>
                    <a:pt x="732" y="363"/>
                    <a:pt x="732" y="363"/>
                  </a:cubicBezTo>
                  <a:cubicBezTo>
                    <a:pt x="732" y="356"/>
                    <a:pt x="732" y="356"/>
                    <a:pt x="732" y="356"/>
                  </a:cubicBezTo>
                  <a:cubicBezTo>
                    <a:pt x="745" y="348"/>
                    <a:pt x="745" y="348"/>
                    <a:pt x="745" y="348"/>
                  </a:cubicBezTo>
                  <a:cubicBezTo>
                    <a:pt x="760" y="348"/>
                    <a:pt x="760" y="348"/>
                    <a:pt x="760" y="348"/>
                  </a:cubicBezTo>
                  <a:cubicBezTo>
                    <a:pt x="767" y="351"/>
                    <a:pt x="767" y="351"/>
                    <a:pt x="767" y="351"/>
                  </a:cubicBezTo>
                  <a:cubicBezTo>
                    <a:pt x="770" y="331"/>
                    <a:pt x="770" y="331"/>
                    <a:pt x="770" y="331"/>
                  </a:cubicBezTo>
                  <a:cubicBezTo>
                    <a:pt x="745" y="318"/>
                    <a:pt x="745" y="318"/>
                    <a:pt x="745" y="318"/>
                  </a:cubicBezTo>
                  <a:cubicBezTo>
                    <a:pt x="740" y="311"/>
                    <a:pt x="740" y="311"/>
                    <a:pt x="740" y="311"/>
                  </a:cubicBezTo>
                  <a:cubicBezTo>
                    <a:pt x="732" y="318"/>
                    <a:pt x="732" y="318"/>
                    <a:pt x="732" y="318"/>
                  </a:cubicBezTo>
                  <a:cubicBezTo>
                    <a:pt x="707" y="298"/>
                    <a:pt x="707" y="298"/>
                    <a:pt x="707" y="298"/>
                  </a:cubicBezTo>
                  <a:cubicBezTo>
                    <a:pt x="707" y="276"/>
                    <a:pt x="707" y="276"/>
                    <a:pt x="707" y="276"/>
                  </a:cubicBezTo>
                  <a:cubicBezTo>
                    <a:pt x="697" y="243"/>
                    <a:pt x="697" y="243"/>
                    <a:pt x="697" y="243"/>
                  </a:cubicBezTo>
                  <a:cubicBezTo>
                    <a:pt x="682" y="180"/>
                    <a:pt x="682" y="180"/>
                    <a:pt x="682" y="180"/>
                  </a:cubicBezTo>
                  <a:cubicBezTo>
                    <a:pt x="667" y="170"/>
                    <a:pt x="667" y="170"/>
                    <a:pt x="667" y="170"/>
                  </a:cubicBezTo>
                  <a:cubicBezTo>
                    <a:pt x="639" y="165"/>
                    <a:pt x="639" y="165"/>
                    <a:pt x="639" y="165"/>
                  </a:cubicBezTo>
                  <a:cubicBezTo>
                    <a:pt x="652" y="248"/>
                    <a:pt x="652" y="248"/>
                    <a:pt x="652" y="248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37" y="253"/>
                    <a:pt x="637" y="253"/>
                    <a:pt x="637" y="253"/>
                  </a:cubicBezTo>
                  <a:cubicBezTo>
                    <a:pt x="637" y="230"/>
                    <a:pt x="637" y="230"/>
                    <a:pt x="637" y="230"/>
                  </a:cubicBezTo>
                  <a:cubicBezTo>
                    <a:pt x="629" y="205"/>
                    <a:pt x="629" y="205"/>
                    <a:pt x="629" y="205"/>
                  </a:cubicBezTo>
                  <a:cubicBezTo>
                    <a:pt x="614" y="188"/>
                    <a:pt x="614" y="188"/>
                    <a:pt x="614" y="188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609" y="223"/>
                    <a:pt x="609" y="223"/>
                    <a:pt x="609" y="223"/>
                  </a:cubicBezTo>
                  <a:cubicBezTo>
                    <a:pt x="572" y="228"/>
                    <a:pt x="572" y="228"/>
                    <a:pt x="572" y="228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52" y="183"/>
                    <a:pt x="552" y="183"/>
                    <a:pt x="552" y="183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208"/>
                    <a:pt x="539" y="208"/>
                    <a:pt x="539" y="208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7" y="158"/>
                    <a:pt x="527" y="158"/>
                    <a:pt x="52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444" y="198"/>
                    <a:pt x="444" y="198"/>
                    <a:pt x="444" y="198"/>
                  </a:cubicBezTo>
                  <a:cubicBezTo>
                    <a:pt x="444" y="205"/>
                    <a:pt x="444" y="205"/>
                    <a:pt x="444" y="205"/>
                  </a:cubicBezTo>
                  <a:close/>
                  <a:moveTo>
                    <a:pt x="680" y="145"/>
                  </a:moveTo>
                  <a:cubicBezTo>
                    <a:pt x="682" y="145"/>
                    <a:pt x="682" y="145"/>
                    <a:pt x="682" y="145"/>
                  </a:cubicBezTo>
                  <a:cubicBezTo>
                    <a:pt x="705" y="173"/>
                    <a:pt x="705" y="173"/>
                    <a:pt x="705" y="173"/>
                  </a:cubicBezTo>
                  <a:cubicBezTo>
                    <a:pt x="722" y="143"/>
                    <a:pt x="722" y="143"/>
                    <a:pt x="722" y="143"/>
                  </a:cubicBezTo>
                  <a:cubicBezTo>
                    <a:pt x="712" y="133"/>
                    <a:pt x="712" y="133"/>
                    <a:pt x="712" y="133"/>
                  </a:cubicBezTo>
                  <a:cubicBezTo>
                    <a:pt x="710" y="130"/>
                    <a:pt x="710" y="130"/>
                    <a:pt x="710" y="130"/>
                  </a:cubicBezTo>
                  <a:cubicBezTo>
                    <a:pt x="682" y="130"/>
                    <a:pt x="682" y="130"/>
                    <a:pt x="682" y="130"/>
                  </a:cubicBezTo>
                  <a:cubicBezTo>
                    <a:pt x="672" y="143"/>
                    <a:pt x="672" y="143"/>
                    <a:pt x="672" y="143"/>
                  </a:cubicBezTo>
                  <a:cubicBezTo>
                    <a:pt x="680" y="145"/>
                    <a:pt x="680" y="145"/>
                    <a:pt x="680" y="145"/>
                  </a:cubicBezTo>
                  <a:close/>
                  <a:moveTo>
                    <a:pt x="752" y="165"/>
                  </a:moveTo>
                  <a:cubicBezTo>
                    <a:pt x="745" y="165"/>
                    <a:pt x="745" y="165"/>
                    <a:pt x="745" y="165"/>
                  </a:cubicBezTo>
                  <a:cubicBezTo>
                    <a:pt x="740" y="178"/>
                    <a:pt x="740" y="178"/>
                    <a:pt x="740" y="178"/>
                  </a:cubicBezTo>
                  <a:cubicBezTo>
                    <a:pt x="745" y="188"/>
                    <a:pt x="745" y="188"/>
                    <a:pt x="745" y="188"/>
                  </a:cubicBezTo>
                  <a:cubicBezTo>
                    <a:pt x="737" y="193"/>
                    <a:pt x="737" y="193"/>
                    <a:pt x="737" y="193"/>
                  </a:cubicBezTo>
                  <a:cubicBezTo>
                    <a:pt x="760" y="200"/>
                    <a:pt x="760" y="200"/>
                    <a:pt x="760" y="200"/>
                  </a:cubicBezTo>
                  <a:cubicBezTo>
                    <a:pt x="757" y="208"/>
                    <a:pt x="757" y="208"/>
                    <a:pt x="757" y="208"/>
                  </a:cubicBezTo>
                  <a:cubicBezTo>
                    <a:pt x="760" y="228"/>
                    <a:pt x="760" y="228"/>
                    <a:pt x="760" y="228"/>
                  </a:cubicBezTo>
                  <a:cubicBezTo>
                    <a:pt x="752" y="223"/>
                    <a:pt x="752" y="223"/>
                    <a:pt x="752" y="223"/>
                  </a:cubicBezTo>
                  <a:cubicBezTo>
                    <a:pt x="745" y="220"/>
                    <a:pt x="745" y="220"/>
                    <a:pt x="745" y="220"/>
                  </a:cubicBezTo>
                  <a:cubicBezTo>
                    <a:pt x="740" y="208"/>
                    <a:pt x="740" y="208"/>
                    <a:pt x="740" y="208"/>
                  </a:cubicBezTo>
                  <a:cubicBezTo>
                    <a:pt x="727" y="203"/>
                    <a:pt x="727" y="203"/>
                    <a:pt x="727" y="203"/>
                  </a:cubicBezTo>
                  <a:cubicBezTo>
                    <a:pt x="717" y="215"/>
                    <a:pt x="717" y="215"/>
                    <a:pt x="717" y="215"/>
                  </a:cubicBezTo>
                  <a:cubicBezTo>
                    <a:pt x="720" y="228"/>
                    <a:pt x="720" y="228"/>
                    <a:pt x="720" y="228"/>
                  </a:cubicBezTo>
                  <a:cubicBezTo>
                    <a:pt x="732" y="253"/>
                    <a:pt x="732" y="253"/>
                    <a:pt x="732" y="253"/>
                  </a:cubicBezTo>
                  <a:cubicBezTo>
                    <a:pt x="752" y="251"/>
                    <a:pt x="752" y="251"/>
                    <a:pt x="752" y="251"/>
                  </a:cubicBezTo>
                  <a:cubicBezTo>
                    <a:pt x="772" y="271"/>
                    <a:pt x="772" y="271"/>
                    <a:pt x="772" y="271"/>
                  </a:cubicBezTo>
                  <a:cubicBezTo>
                    <a:pt x="790" y="313"/>
                    <a:pt x="790" y="313"/>
                    <a:pt x="790" y="313"/>
                  </a:cubicBezTo>
                  <a:cubicBezTo>
                    <a:pt x="795" y="313"/>
                    <a:pt x="795" y="313"/>
                    <a:pt x="795" y="313"/>
                  </a:cubicBezTo>
                  <a:cubicBezTo>
                    <a:pt x="812" y="296"/>
                    <a:pt x="812" y="296"/>
                    <a:pt x="812" y="296"/>
                  </a:cubicBezTo>
                  <a:cubicBezTo>
                    <a:pt x="802" y="283"/>
                    <a:pt x="802" y="283"/>
                    <a:pt x="802" y="283"/>
                  </a:cubicBezTo>
                  <a:cubicBezTo>
                    <a:pt x="815" y="283"/>
                    <a:pt x="815" y="283"/>
                    <a:pt x="815" y="283"/>
                  </a:cubicBezTo>
                  <a:cubicBezTo>
                    <a:pt x="835" y="271"/>
                    <a:pt x="835" y="271"/>
                    <a:pt x="835" y="271"/>
                  </a:cubicBezTo>
                  <a:cubicBezTo>
                    <a:pt x="830" y="261"/>
                    <a:pt x="830" y="261"/>
                    <a:pt x="830" y="261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30" y="218"/>
                    <a:pt x="830" y="218"/>
                    <a:pt x="830" y="218"/>
                  </a:cubicBezTo>
                  <a:cubicBezTo>
                    <a:pt x="800" y="215"/>
                    <a:pt x="800" y="215"/>
                    <a:pt x="800" y="215"/>
                  </a:cubicBezTo>
                  <a:cubicBezTo>
                    <a:pt x="797" y="200"/>
                    <a:pt x="797" y="200"/>
                    <a:pt x="797" y="200"/>
                  </a:cubicBezTo>
                  <a:cubicBezTo>
                    <a:pt x="820" y="190"/>
                    <a:pt x="820" y="190"/>
                    <a:pt x="820" y="190"/>
                  </a:cubicBezTo>
                  <a:cubicBezTo>
                    <a:pt x="812" y="180"/>
                    <a:pt x="812" y="180"/>
                    <a:pt x="812" y="180"/>
                  </a:cubicBezTo>
                  <a:cubicBezTo>
                    <a:pt x="823" y="175"/>
                    <a:pt x="823" y="175"/>
                    <a:pt x="823" y="175"/>
                  </a:cubicBezTo>
                  <a:cubicBezTo>
                    <a:pt x="820" y="163"/>
                    <a:pt x="820" y="163"/>
                    <a:pt x="820" y="163"/>
                  </a:cubicBezTo>
                  <a:cubicBezTo>
                    <a:pt x="795" y="173"/>
                    <a:pt x="795" y="173"/>
                    <a:pt x="795" y="173"/>
                  </a:cubicBezTo>
                  <a:cubicBezTo>
                    <a:pt x="775" y="175"/>
                    <a:pt x="775" y="175"/>
                    <a:pt x="775" y="175"/>
                  </a:cubicBezTo>
                  <a:cubicBezTo>
                    <a:pt x="760" y="160"/>
                    <a:pt x="760" y="160"/>
                    <a:pt x="760" y="160"/>
                  </a:cubicBezTo>
                  <a:cubicBezTo>
                    <a:pt x="752" y="165"/>
                    <a:pt x="752" y="165"/>
                    <a:pt x="752" y="165"/>
                  </a:cubicBezTo>
                  <a:close/>
                  <a:moveTo>
                    <a:pt x="865" y="158"/>
                  </a:moveTo>
                  <a:cubicBezTo>
                    <a:pt x="858" y="160"/>
                    <a:pt x="858" y="160"/>
                    <a:pt x="858" y="160"/>
                  </a:cubicBezTo>
                  <a:cubicBezTo>
                    <a:pt x="850" y="158"/>
                    <a:pt x="850" y="158"/>
                    <a:pt x="850" y="158"/>
                  </a:cubicBezTo>
                  <a:cubicBezTo>
                    <a:pt x="845" y="168"/>
                    <a:pt x="845" y="168"/>
                    <a:pt x="845" y="168"/>
                  </a:cubicBezTo>
                  <a:cubicBezTo>
                    <a:pt x="845" y="183"/>
                    <a:pt x="845" y="183"/>
                    <a:pt x="845" y="183"/>
                  </a:cubicBezTo>
                  <a:cubicBezTo>
                    <a:pt x="845" y="208"/>
                    <a:pt x="845" y="208"/>
                    <a:pt x="845" y="208"/>
                  </a:cubicBezTo>
                  <a:cubicBezTo>
                    <a:pt x="870" y="210"/>
                    <a:pt x="870" y="210"/>
                    <a:pt x="870" y="210"/>
                  </a:cubicBezTo>
                  <a:cubicBezTo>
                    <a:pt x="883" y="200"/>
                    <a:pt x="883" y="200"/>
                    <a:pt x="883" y="200"/>
                  </a:cubicBezTo>
                  <a:cubicBezTo>
                    <a:pt x="895" y="198"/>
                    <a:pt x="895" y="198"/>
                    <a:pt x="895" y="198"/>
                  </a:cubicBezTo>
                  <a:cubicBezTo>
                    <a:pt x="905" y="198"/>
                    <a:pt x="905" y="198"/>
                    <a:pt x="905" y="198"/>
                  </a:cubicBezTo>
                  <a:cubicBezTo>
                    <a:pt x="930" y="198"/>
                    <a:pt x="930" y="198"/>
                    <a:pt x="930" y="198"/>
                  </a:cubicBezTo>
                  <a:cubicBezTo>
                    <a:pt x="948" y="180"/>
                    <a:pt x="948" y="180"/>
                    <a:pt x="948" y="180"/>
                  </a:cubicBezTo>
                  <a:cubicBezTo>
                    <a:pt x="955" y="158"/>
                    <a:pt x="955" y="158"/>
                    <a:pt x="955" y="158"/>
                  </a:cubicBezTo>
                  <a:cubicBezTo>
                    <a:pt x="940" y="155"/>
                    <a:pt x="940" y="155"/>
                    <a:pt x="940" y="155"/>
                  </a:cubicBezTo>
                  <a:cubicBezTo>
                    <a:pt x="920" y="145"/>
                    <a:pt x="920" y="145"/>
                    <a:pt x="920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53" y="148"/>
                    <a:pt x="853" y="148"/>
                    <a:pt x="853" y="148"/>
                  </a:cubicBezTo>
                  <a:cubicBezTo>
                    <a:pt x="865" y="158"/>
                    <a:pt x="865" y="158"/>
                    <a:pt x="865" y="158"/>
                  </a:cubicBezTo>
                  <a:close/>
                  <a:moveTo>
                    <a:pt x="795" y="361"/>
                  </a:moveTo>
                  <a:cubicBezTo>
                    <a:pt x="792" y="371"/>
                    <a:pt x="792" y="371"/>
                    <a:pt x="792" y="371"/>
                  </a:cubicBezTo>
                  <a:cubicBezTo>
                    <a:pt x="805" y="376"/>
                    <a:pt x="805" y="376"/>
                    <a:pt x="805" y="376"/>
                  </a:cubicBezTo>
                  <a:cubicBezTo>
                    <a:pt x="815" y="376"/>
                    <a:pt x="815" y="376"/>
                    <a:pt x="815" y="376"/>
                  </a:cubicBezTo>
                  <a:cubicBezTo>
                    <a:pt x="820" y="378"/>
                    <a:pt x="820" y="378"/>
                    <a:pt x="820" y="378"/>
                  </a:cubicBezTo>
                  <a:cubicBezTo>
                    <a:pt x="855" y="388"/>
                    <a:pt x="855" y="388"/>
                    <a:pt x="855" y="388"/>
                  </a:cubicBezTo>
                  <a:cubicBezTo>
                    <a:pt x="865" y="376"/>
                    <a:pt x="865" y="376"/>
                    <a:pt x="865" y="376"/>
                  </a:cubicBezTo>
                  <a:cubicBezTo>
                    <a:pt x="873" y="376"/>
                    <a:pt x="873" y="376"/>
                    <a:pt x="873" y="376"/>
                  </a:cubicBezTo>
                  <a:cubicBezTo>
                    <a:pt x="875" y="366"/>
                    <a:pt x="875" y="366"/>
                    <a:pt x="875" y="366"/>
                  </a:cubicBezTo>
                  <a:cubicBezTo>
                    <a:pt x="865" y="363"/>
                    <a:pt x="865" y="363"/>
                    <a:pt x="865" y="363"/>
                  </a:cubicBezTo>
                  <a:cubicBezTo>
                    <a:pt x="858" y="358"/>
                    <a:pt x="858" y="358"/>
                    <a:pt x="858" y="358"/>
                  </a:cubicBezTo>
                  <a:cubicBezTo>
                    <a:pt x="853" y="343"/>
                    <a:pt x="853" y="343"/>
                    <a:pt x="853" y="343"/>
                  </a:cubicBezTo>
                  <a:cubicBezTo>
                    <a:pt x="838" y="338"/>
                    <a:pt x="838" y="338"/>
                    <a:pt x="838" y="338"/>
                  </a:cubicBezTo>
                  <a:cubicBezTo>
                    <a:pt x="830" y="326"/>
                    <a:pt x="830" y="326"/>
                    <a:pt x="830" y="326"/>
                  </a:cubicBezTo>
                  <a:cubicBezTo>
                    <a:pt x="812" y="338"/>
                    <a:pt x="812" y="338"/>
                    <a:pt x="812" y="338"/>
                  </a:cubicBezTo>
                  <a:cubicBezTo>
                    <a:pt x="815" y="356"/>
                    <a:pt x="815" y="356"/>
                    <a:pt x="815" y="356"/>
                  </a:cubicBezTo>
                  <a:cubicBezTo>
                    <a:pt x="807" y="361"/>
                    <a:pt x="807" y="361"/>
                    <a:pt x="807" y="361"/>
                  </a:cubicBezTo>
                  <a:cubicBezTo>
                    <a:pt x="795" y="361"/>
                    <a:pt x="795" y="361"/>
                    <a:pt x="795" y="361"/>
                  </a:cubicBezTo>
                  <a:close/>
                  <a:moveTo>
                    <a:pt x="1036" y="193"/>
                  </a:moveTo>
                  <a:cubicBezTo>
                    <a:pt x="1023" y="205"/>
                    <a:pt x="1023" y="205"/>
                    <a:pt x="1023" y="205"/>
                  </a:cubicBezTo>
                  <a:cubicBezTo>
                    <a:pt x="1023" y="213"/>
                    <a:pt x="1023" y="213"/>
                    <a:pt x="1023" y="213"/>
                  </a:cubicBezTo>
                  <a:cubicBezTo>
                    <a:pt x="1021" y="225"/>
                    <a:pt x="1021" y="225"/>
                    <a:pt x="1021" y="225"/>
                  </a:cubicBezTo>
                  <a:cubicBezTo>
                    <a:pt x="1008" y="240"/>
                    <a:pt x="1008" y="240"/>
                    <a:pt x="1008" y="240"/>
                  </a:cubicBezTo>
                  <a:cubicBezTo>
                    <a:pt x="1011" y="248"/>
                    <a:pt x="1011" y="248"/>
                    <a:pt x="1011" y="248"/>
                  </a:cubicBezTo>
                  <a:cubicBezTo>
                    <a:pt x="1001" y="261"/>
                    <a:pt x="1001" y="261"/>
                    <a:pt x="1001" y="261"/>
                  </a:cubicBezTo>
                  <a:cubicBezTo>
                    <a:pt x="1001" y="273"/>
                    <a:pt x="1001" y="273"/>
                    <a:pt x="1001" y="273"/>
                  </a:cubicBezTo>
                  <a:cubicBezTo>
                    <a:pt x="1023" y="288"/>
                    <a:pt x="1023" y="288"/>
                    <a:pt x="1023" y="288"/>
                  </a:cubicBezTo>
                  <a:cubicBezTo>
                    <a:pt x="1046" y="291"/>
                    <a:pt x="1046" y="291"/>
                    <a:pt x="1046" y="291"/>
                  </a:cubicBezTo>
                  <a:cubicBezTo>
                    <a:pt x="1061" y="303"/>
                    <a:pt x="1061" y="303"/>
                    <a:pt x="1061" y="303"/>
                  </a:cubicBezTo>
                  <a:cubicBezTo>
                    <a:pt x="1053" y="308"/>
                    <a:pt x="1053" y="308"/>
                    <a:pt x="1053" y="308"/>
                  </a:cubicBezTo>
                  <a:cubicBezTo>
                    <a:pt x="1048" y="306"/>
                    <a:pt x="1048" y="306"/>
                    <a:pt x="1048" y="306"/>
                  </a:cubicBezTo>
                  <a:cubicBezTo>
                    <a:pt x="1033" y="298"/>
                    <a:pt x="1033" y="298"/>
                    <a:pt x="1033" y="298"/>
                  </a:cubicBezTo>
                  <a:cubicBezTo>
                    <a:pt x="1016" y="296"/>
                    <a:pt x="1016" y="296"/>
                    <a:pt x="1016" y="296"/>
                  </a:cubicBezTo>
                  <a:cubicBezTo>
                    <a:pt x="1016" y="308"/>
                    <a:pt x="1016" y="308"/>
                    <a:pt x="1016" y="308"/>
                  </a:cubicBezTo>
                  <a:cubicBezTo>
                    <a:pt x="1038" y="336"/>
                    <a:pt x="1038" y="336"/>
                    <a:pt x="1038" y="336"/>
                  </a:cubicBezTo>
                  <a:cubicBezTo>
                    <a:pt x="1053" y="338"/>
                    <a:pt x="1053" y="338"/>
                    <a:pt x="1053" y="338"/>
                  </a:cubicBezTo>
                  <a:cubicBezTo>
                    <a:pt x="1058" y="333"/>
                    <a:pt x="1058" y="333"/>
                    <a:pt x="1058" y="333"/>
                  </a:cubicBezTo>
                  <a:cubicBezTo>
                    <a:pt x="1073" y="338"/>
                    <a:pt x="1073" y="338"/>
                    <a:pt x="1073" y="338"/>
                  </a:cubicBezTo>
                  <a:cubicBezTo>
                    <a:pt x="1088" y="351"/>
                    <a:pt x="1088" y="351"/>
                    <a:pt x="1088" y="351"/>
                  </a:cubicBezTo>
                  <a:cubicBezTo>
                    <a:pt x="1101" y="341"/>
                    <a:pt x="1101" y="341"/>
                    <a:pt x="1101" y="341"/>
                  </a:cubicBezTo>
                  <a:cubicBezTo>
                    <a:pt x="1101" y="351"/>
                    <a:pt x="1101" y="351"/>
                    <a:pt x="1101" y="351"/>
                  </a:cubicBezTo>
                  <a:cubicBezTo>
                    <a:pt x="1128" y="353"/>
                    <a:pt x="1128" y="353"/>
                    <a:pt x="1128" y="353"/>
                  </a:cubicBezTo>
                  <a:cubicBezTo>
                    <a:pt x="1143" y="361"/>
                    <a:pt x="1143" y="361"/>
                    <a:pt x="1143" y="361"/>
                  </a:cubicBezTo>
                  <a:cubicBezTo>
                    <a:pt x="1153" y="356"/>
                    <a:pt x="1153" y="356"/>
                    <a:pt x="1153" y="356"/>
                  </a:cubicBezTo>
                  <a:cubicBezTo>
                    <a:pt x="1158" y="353"/>
                    <a:pt x="1158" y="353"/>
                    <a:pt x="1158" y="353"/>
                  </a:cubicBezTo>
                  <a:cubicBezTo>
                    <a:pt x="1186" y="358"/>
                    <a:pt x="1186" y="358"/>
                    <a:pt x="1186" y="358"/>
                  </a:cubicBezTo>
                  <a:cubicBezTo>
                    <a:pt x="1211" y="363"/>
                    <a:pt x="1211" y="363"/>
                    <a:pt x="1211" y="363"/>
                  </a:cubicBezTo>
                  <a:cubicBezTo>
                    <a:pt x="1209" y="343"/>
                    <a:pt x="1209" y="343"/>
                    <a:pt x="1209" y="343"/>
                  </a:cubicBezTo>
                  <a:cubicBezTo>
                    <a:pt x="1189" y="336"/>
                    <a:pt x="1189" y="336"/>
                    <a:pt x="1189" y="336"/>
                  </a:cubicBezTo>
                  <a:cubicBezTo>
                    <a:pt x="1166" y="316"/>
                    <a:pt x="1166" y="316"/>
                    <a:pt x="1166" y="316"/>
                  </a:cubicBezTo>
                  <a:cubicBezTo>
                    <a:pt x="1206" y="323"/>
                    <a:pt x="1206" y="323"/>
                    <a:pt x="1206" y="323"/>
                  </a:cubicBezTo>
                  <a:cubicBezTo>
                    <a:pt x="1226" y="346"/>
                    <a:pt x="1226" y="346"/>
                    <a:pt x="1226" y="346"/>
                  </a:cubicBezTo>
                  <a:cubicBezTo>
                    <a:pt x="1231" y="371"/>
                    <a:pt x="1231" y="371"/>
                    <a:pt x="1231" y="371"/>
                  </a:cubicBezTo>
                  <a:cubicBezTo>
                    <a:pt x="1241" y="371"/>
                    <a:pt x="1241" y="371"/>
                    <a:pt x="1241" y="371"/>
                  </a:cubicBezTo>
                  <a:cubicBezTo>
                    <a:pt x="1256" y="391"/>
                    <a:pt x="1256" y="391"/>
                    <a:pt x="1256" y="391"/>
                  </a:cubicBezTo>
                  <a:cubicBezTo>
                    <a:pt x="1241" y="401"/>
                    <a:pt x="1241" y="401"/>
                    <a:pt x="1241" y="401"/>
                  </a:cubicBezTo>
                  <a:cubicBezTo>
                    <a:pt x="1239" y="411"/>
                    <a:pt x="1239" y="411"/>
                    <a:pt x="1239" y="411"/>
                  </a:cubicBezTo>
                  <a:cubicBezTo>
                    <a:pt x="1256" y="408"/>
                    <a:pt x="1256" y="408"/>
                    <a:pt x="1256" y="408"/>
                  </a:cubicBezTo>
                  <a:cubicBezTo>
                    <a:pt x="1271" y="396"/>
                    <a:pt x="1271" y="396"/>
                    <a:pt x="1271" y="396"/>
                  </a:cubicBezTo>
                  <a:cubicBezTo>
                    <a:pt x="1281" y="416"/>
                    <a:pt x="1281" y="416"/>
                    <a:pt x="1281" y="416"/>
                  </a:cubicBezTo>
                  <a:cubicBezTo>
                    <a:pt x="1294" y="436"/>
                    <a:pt x="1294" y="436"/>
                    <a:pt x="1294" y="436"/>
                  </a:cubicBezTo>
                  <a:cubicBezTo>
                    <a:pt x="1306" y="436"/>
                    <a:pt x="1306" y="436"/>
                    <a:pt x="1306" y="436"/>
                  </a:cubicBezTo>
                  <a:cubicBezTo>
                    <a:pt x="1311" y="449"/>
                    <a:pt x="1311" y="449"/>
                    <a:pt x="1311" y="449"/>
                  </a:cubicBezTo>
                  <a:cubicBezTo>
                    <a:pt x="1314" y="464"/>
                    <a:pt x="1314" y="464"/>
                    <a:pt x="1314" y="464"/>
                  </a:cubicBezTo>
                  <a:cubicBezTo>
                    <a:pt x="1324" y="466"/>
                    <a:pt x="1324" y="466"/>
                    <a:pt x="1324" y="466"/>
                  </a:cubicBezTo>
                  <a:cubicBezTo>
                    <a:pt x="1316" y="471"/>
                    <a:pt x="1316" y="471"/>
                    <a:pt x="1316" y="471"/>
                  </a:cubicBezTo>
                  <a:cubicBezTo>
                    <a:pt x="1319" y="479"/>
                    <a:pt x="1319" y="479"/>
                    <a:pt x="1319" y="479"/>
                  </a:cubicBezTo>
                  <a:cubicBezTo>
                    <a:pt x="1310" y="490"/>
                    <a:pt x="1310" y="490"/>
                    <a:pt x="1310" y="490"/>
                  </a:cubicBezTo>
                  <a:cubicBezTo>
                    <a:pt x="1334" y="496"/>
                    <a:pt x="1334" y="496"/>
                    <a:pt x="1334" y="496"/>
                  </a:cubicBezTo>
                  <a:cubicBezTo>
                    <a:pt x="1341" y="481"/>
                    <a:pt x="1341" y="481"/>
                    <a:pt x="1341" y="481"/>
                  </a:cubicBezTo>
                  <a:cubicBezTo>
                    <a:pt x="1349" y="499"/>
                    <a:pt x="1349" y="499"/>
                    <a:pt x="1349" y="499"/>
                  </a:cubicBezTo>
                  <a:cubicBezTo>
                    <a:pt x="1354" y="499"/>
                    <a:pt x="1354" y="499"/>
                    <a:pt x="1354" y="499"/>
                  </a:cubicBezTo>
                  <a:cubicBezTo>
                    <a:pt x="1369" y="511"/>
                    <a:pt x="1369" y="511"/>
                    <a:pt x="1369" y="511"/>
                  </a:cubicBezTo>
                  <a:cubicBezTo>
                    <a:pt x="1357" y="519"/>
                    <a:pt x="1357" y="519"/>
                    <a:pt x="1357" y="519"/>
                  </a:cubicBezTo>
                  <a:cubicBezTo>
                    <a:pt x="1347" y="519"/>
                    <a:pt x="1347" y="519"/>
                    <a:pt x="1347" y="519"/>
                  </a:cubicBezTo>
                  <a:cubicBezTo>
                    <a:pt x="1331" y="521"/>
                    <a:pt x="1331" y="521"/>
                    <a:pt x="1331" y="521"/>
                  </a:cubicBezTo>
                  <a:cubicBezTo>
                    <a:pt x="1329" y="506"/>
                    <a:pt x="1329" y="506"/>
                    <a:pt x="1329" y="506"/>
                  </a:cubicBezTo>
                  <a:cubicBezTo>
                    <a:pt x="1304" y="494"/>
                    <a:pt x="1304" y="494"/>
                    <a:pt x="1304" y="494"/>
                  </a:cubicBezTo>
                  <a:cubicBezTo>
                    <a:pt x="1276" y="516"/>
                    <a:pt x="1276" y="516"/>
                    <a:pt x="1276" y="516"/>
                  </a:cubicBezTo>
                  <a:cubicBezTo>
                    <a:pt x="1294" y="544"/>
                    <a:pt x="1294" y="544"/>
                    <a:pt x="1294" y="544"/>
                  </a:cubicBezTo>
                  <a:cubicBezTo>
                    <a:pt x="1279" y="541"/>
                    <a:pt x="1279" y="541"/>
                    <a:pt x="1279" y="541"/>
                  </a:cubicBezTo>
                  <a:cubicBezTo>
                    <a:pt x="1244" y="544"/>
                    <a:pt x="1244" y="544"/>
                    <a:pt x="1244" y="544"/>
                  </a:cubicBezTo>
                  <a:cubicBezTo>
                    <a:pt x="1241" y="544"/>
                    <a:pt x="1214" y="534"/>
                    <a:pt x="1214" y="534"/>
                  </a:cubicBezTo>
                  <a:cubicBezTo>
                    <a:pt x="1211" y="546"/>
                    <a:pt x="1211" y="546"/>
                    <a:pt x="1211" y="546"/>
                  </a:cubicBezTo>
                  <a:cubicBezTo>
                    <a:pt x="1204" y="551"/>
                    <a:pt x="1204" y="551"/>
                    <a:pt x="1204" y="551"/>
                  </a:cubicBezTo>
                  <a:cubicBezTo>
                    <a:pt x="1201" y="564"/>
                    <a:pt x="1201" y="564"/>
                    <a:pt x="1201" y="564"/>
                  </a:cubicBezTo>
                  <a:cubicBezTo>
                    <a:pt x="1206" y="571"/>
                    <a:pt x="1206" y="571"/>
                    <a:pt x="1206" y="571"/>
                  </a:cubicBezTo>
                  <a:cubicBezTo>
                    <a:pt x="1229" y="574"/>
                    <a:pt x="1229" y="574"/>
                    <a:pt x="1229" y="574"/>
                  </a:cubicBezTo>
                  <a:cubicBezTo>
                    <a:pt x="1244" y="569"/>
                    <a:pt x="1244" y="569"/>
                    <a:pt x="1244" y="569"/>
                  </a:cubicBezTo>
                  <a:cubicBezTo>
                    <a:pt x="1271" y="576"/>
                    <a:pt x="1271" y="576"/>
                    <a:pt x="1271" y="576"/>
                  </a:cubicBezTo>
                  <a:cubicBezTo>
                    <a:pt x="1284" y="574"/>
                    <a:pt x="1284" y="574"/>
                    <a:pt x="1284" y="574"/>
                  </a:cubicBezTo>
                  <a:cubicBezTo>
                    <a:pt x="1319" y="604"/>
                    <a:pt x="1319" y="604"/>
                    <a:pt x="1319" y="604"/>
                  </a:cubicBezTo>
                  <a:cubicBezTo>
                    <a:pt x="1306" y="609"/>
                    <a:pt x="1306" y="609"/>
                    <a:pt x="1306" y="609"/>
                  </a:cubicBezTo>
                  <a:cubicBezTo>
                    <a:pt x="1319" y="624"/>
                    <a:pt x="1319" y="624"/>
                    <a:pt x="1319" y="624"/>
                  </a:cubicBezTo>
                  <a:cubicBezTo>
                    <a:pt x="1329" y="624"/>
                    <a:pt x="1329" y="624"/>
                    <a:pt x="1329" y="624"/>
                  </a:cubicBezTo>
                  <a:cubicBezTo>
                    <a:pt x="1352" y="637"/>
                    <a:pt x="1352" y="637"/>
                    <a:pt x="1352" y="637"/>
                  </a:cubicBezTo>
                  <a:cubicBezTo>
                    <a:pt x="1397" y="654"/>
                    <a:pt x="1397" y="654"/>
                    <a:pt x="1397" y="654"/>
                  </a:cubicBezTo>
                  <a:cubicBezTo>
                    <a:pt x="1419" y="667"/>
                    <a:pt x="1419" y="667"/>
                    <a:pt x="1419" y="667"/>
                  </a:cubicBezTo>
                  <a:cubicBezTo>
                    <a:pt x="1414" y="652"/>
                    <a:pt x="1414" y="652"/>
                    <a:pt x="1414" y="652"/>
                  </a:cubicBezTo>
                  <a:cubicBezTo>
                    <a:pt x="1374" y="612"/>
                    <a:pt x="1374" y="612"/>
                    <a:pt x="1374" y="612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94" y="607"/>
                    <a:pt x="1394" y="607"/>
                    <a:pt x="1394" y="607"/>
                  </a:cubicBezTo>
                  <a:cubicBezTo>
                    <a:pt x="1412" y="622"/>
                    <a:pt x="1412" y="622"/>
                    <a:pt x="1412" y="622"/>
                  </a:cubicBezTo>
                  <a:cubicBezTo>
                    <a:pt x="1442" y="634"/>
                    <a:pt x="1442" y="634"/>
                    <a:pt x="1442" y="634"/>
                  </a:cubicBezTo>
                  <a:cubicBezTo>
                    <a:pt x="1442" y="612"/>
                    <a:pt x="1442" y="612"/>
                    <a:pt x="1442" y="612"/>
                  </a:cubicBezTo>
                  <a:cubicBezTo>
                    <a:pt x="1434" y="584"/>
                    <a:pt x="1434" y="584"/>
                    <a:pt x="1434" y="584"/>
                  </a:cubicBezTo>
                  <a:cubicBezTo>
                    <a:pt x="1414" y="571"/>
                    <a:pt x="1414" y="571"/>
                    <a:pt x="1414" y="571"/>
                  </a:cubicBezTo>
                  <a:cubicBezTo>
                    <a:pt x="1399" y="546"/>
                    <a:pt x="1399" y="546"/>
                    <a:pt x="1399" y="546"/>
                  </a:cubicBezTo>
                  <a:cubicBezTo>
                    <a:pt x="1377" y="526"/>
                    <a:pt x="1377" y="526"/>
                    <a:pt x="1377" y="526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92" y="531"/>
                    <a:pt x="1392" y="531"/>
                    <a:pt x="1392" y="531"/>
                  </a:cubicBezTo>
                  <a:cubicBezTo>
                    <a:pt x="1407" y="531"/>
                    <a:pt x="1407" y="531"/>
                    <a:pt x="1407" y="531"/>
                  </a:cubicBezTo>
                  <a:cubicBezTo>
                    <a:pt x="1404" y="519"/>
                    <a:pt x="1404" y="519"/>
                    <a:pt x="1404" y="519"/>
                  </a:cubicBezTo>
                  <a:cubicBezTo>
                    <a:pt x="1407" y="506"/>
                    <a:pt x="1407" y="506"/>
                    <a:pt x="1407" y="506"/>
                  </a:cubicBezTo>
                  <a:cubicBezTo>
                    <a:pt x="1434" y="531"/>
                    <a:pt x="1434" y="531"/>
                    <a:pt x="1434" y="531"/>
                  </a:cubicBezTo>
                  <a:cubicBezTo>
                    <a:pt x="1449" y="529"/>
                    <a:pt x="1449" y="529"/>
                    <a:pt x="1449" y="529"/>
                  </a:cubicBezTo>
                  <a:cubicBezTo>
                    <a:pt x="1439" y="539"/>
                    <a:pt x="1439" y="539"/>
                    <a:pt x="1439" y="539"/>
                  </a:cubicBezTo>
                  <a:cubicBezTo>
                    <a:pt x="1444" y="556"/>
                    <a:pt x="1444" y="556"/>
                    <a:pt x="1444" y="556"/>
                  </a:cubicBezTo>
                  <a:cubicBezTo>
                    <a:pt x="1469" y="569"/>
                    <a:pt x="1469" y="569"/>
                    <a:pt x="1469" y="569"/>
                  </a:cubicBezTo>
                  <a:cubicBezTo>
                    <a:pt x="1472" y="544"/>
                    <a:pt x="1472" y="544"/>
                    <a:pt x="1472" y="544"/>
                  </a:cubicBezTo>
                  <a:cubicBezTo>
                    <a:pt x="1487" y="544"/>
                    <a:pt x="1487" y="544"/>
                    <a:pt x="1487" y="544"/>
                  </a:cubicBezTo>
                  <a:cubicBezTo>
                    <a:pt x="1514" y="516"/>
                    <a:pt x="1514" y="516"/>
                    <a:pt x="1514" y="516"/>
                  </a:cubicBezTo>
                  <a:cubicBezTo>
                    <a:pt x="1499" y="499"/>
                    <a:pt x="1499" y="499"/>
                    <a:pt x="1499" y="499"/>
                  </a:cubicBezTo>
                  <a:cubicBezTo>
                    <a:pt x="1469" y="491"/>
                    <a:pt x="1469" y="491"/>
                    <a:pt x="1469" y="491"/>
                  </a:cubicBezTo>
                  <a:cubicBezTo>
                    <a:pt x="1467" y="471"/>
                    <a:pt x="1467" y="471"/>
                    <a:pt x="1467" y="471"/>
                  </a:cubicBezTo>
                  <a:cubicBezTo>
                    <a:pt x="1464" y="469"/>
                    <a:pt x="1459" y="469"/>
                    <a:pt x="1454" y="466"/>
                  </a:cubicBezTo>
                  <a:cubicBezTo>
                    <a:pt x="1449" y="461"/>
                    <a:pt x="1444" y="459"/>
                    <a:pt x="1437" y="454"/>
                  </a:cubicBezTo>
                  <a:cubicBezTo>
                    <a:pt x="1409" y="431"/>
                    <a:pt x="1409" y="431"/>
                    <a:pt x="1409" y="431"/>
                  </a:cubicBezTo>
                  <a:cubicBezTo>
                    <a:pt x="1392" y="419"/>
                    <a:pt x="1392" y="419"/>
                    <a:pt x="1392" y="419"/>
                  </a:cubicBezTo>
                  <a:cubicBezTo>
                    <a:pt x="1409" y="408"/>
                    <a:pt x="1409" y="408"/>
                    <a:pt x="1409" y="408"/>
                  </a:cubicBezTo>
                  <a:cubicBezTo>
                    <a:pt x="1424" y="408"/>
                    <a:pt x="1424" y="408"/>
                    <a:pt x="1424" y="408"/>
                  </a:cubicBezTo>
                  <a:cubicBezTo>
                    <a:pt x="1419" y="396"/>
                    <a:pt x="1419" y="396"/>
                    <a:pt x="1419" y="396"/>
                  </a:cubicBezTo>
                  <a:cubicBezTo>
                    <a:pt x="1387" y="386"/>
                    <a:pt x="1387" y="386"/>
                    <a:pt x="1387" y="386"/>
                  </a:cubicBezTo>
                  <a:cubicBezTo>
                    <a:pt x="1409" y="381"/>
                    <a:pt x="1409" y="381"/>
                    <a:pt x="1409" y="381"/>
                  </a:cubicBezTo>
                  <a:cubicBezTo>
                    <a:pt x="1424" y="386"/>
                    <a:pt x="1424" y="386"/>
                    <a:pt x="1424" y="386"/>
                  </a:cubicBezTo>
                  <a:cubicBezTo>
                    <a:pt x="1419" y="371"/>
                    <a:pt x="1419" y="371"/>
                    <a:pt x="1419" y="371"/>
                  </a:cubicBezTo>
                  <a:cubicBezTo>
                    <a:pt x="1407" y="358"/>
                    <a:pt x="1407" y="358"/>
                    <a:pt x="1407" y="358"/>
                  </a:cubicBezTo>
                  <a:cubicBezTo>
                    <a:pt x="1394" y="346"/>
                    <a:pt x="1394" y="346"/>
                    <a:pt x="1394" y="346"/>
                  </a:cubicBezTo>
                  <a:cubicBezTo>
                    <a:pt x="1377" y="328"/>
                    <a:pt x="1377" y="328"/>
                    <a:pt x="1377" y="328"/>
                  </a:cubicBezTo>
                  <a:cubicBezTo>
                    <a:pt x="1362" y="323"/>
                    <a:pt x="1362" y="323"/>
                    <a:pt x="1362" y="323"/>
                  </a:cubicBezTo>
                  <a:cubicBezTo>
                    <a:pt x="1362" y="316"/>
                    <a:pt x="1362" y="316"/>
                    <a:pt x="1362" y="316"/>
                  </a:cubicBezTo>
                  <a:cubicBezTo>
                    <a:pt x="1352" y="316"/>
                    <a:pt x="1352" y="316"/>
                    <a:pt x="1352" y="316"/>
                  </a:cubicBezTo>
                  <a:cubicBezTo>
                    <a:pt x="1339" y="326"/>
                    <a:pt x="1339" y="326"/>
                    <a:pt x="1339" y="326"/>
                  </a:cubicBezTo>
                  <a:cubicBezTo>
                    <a:pt x="1341" y="313"/>
                    <a:pt x="1341" y="313"/>
                    <a:pt x="1341" y="313"/>
                  </a:cubicBezTo>
                  <a:cubicBezTo>
                    <a:pt x="1354" y="298"/>
                    <a:pt x="1354" y="298"/>
                    <a:pt x="1354" y="298"/>
                  </a:cubicBezTo>
                  <a:cubicBezTo>
                    <a:pt x="1347" y="296"/>
                    <a:pt x="1347" y="296"/>
                    <a:pt x="1347" y="296"/>
                  </a:cubicBezTo>
                  <a:cubicBezTo>
                    <a:pt x="1341" y="288"/>
                    <a:pt x="1341" y="288"/>
                    <a:pt x="1341" y="288"/>
                  </a:cubicBezTo>
                  <a:cubicBezTo>
                    <a:pt x="1329" y="286"/>
                    <a:pt x="1329" y="286"/>
                    <a:pt x="1329" y="286"/>
                  </a:cubicBezTo>
                  <a:cubicBezTo>
                    <a:pt x="1324" y="281"/>
                    <a:pt x="1324" y="281"/>
                    <a:pt x="1324" y="281"/>
                  </a:cubicBezTo>
                  <a:cubicBezTo>
                    <a:pt x="1311" y="288"/>
                    <a:pt x="1311" y="288"/>
                    <a:pt x="1311" y="288"/>
                  </a:cubicBezTo>
                  <a:cubicBezTo>
                    <a:pt x="1301" y="291"/>
                    <a:pt x="1301" y="291"/>
                    <a:pt x="1301" y="291"/>
                  </a:cubicBezTo>
                  <a:cubicBezTo>
                    <a:pt x="1304" y="276"/>
                    <a:pt x="1304" y="276"/>
                    <a:pt x="1304" y="276"/>
                  </a:cubicBezTo>
                  <a:cubicBezTo>
                    <a:pt x="1279" y="278"/>
                    <a:pt x="1279" y="278"/>
                    <a:pt x="1279" y="278"/>
                  </a:cubicBezTo>
                  <a:cubicBezTo>
                    <a:pt x="1299" y="268"/>
                    <a:pt x="1299" y="268"/>
                    <a:pt x="1299" y="268"/>
                  </a:cubicBezTo>
                  <a:cubicBezTo>
                    <a:pt x="1301" y="256"/>
                    <a:pt x="1301" y="256"/>
                    <a:pt x="1301" y="256"/>
                  </a:cubicBezTo>
                  <a:cubicBezTo>
                    <a:pt x="1271" y="251"/>
                    <a:pt x="1271" y="251"/>
                    <a:pt x="1271" y="251"/>
                  </a:cubicBezTo>
                  <a:cubicBezTo>
                    <a:pt x="1289" y="243"/>
                    <a:pt x="1289" y="243"/>
                    <a:pt x="1289" y="243"/>
                  </a:cubicBezTo>
                  <a:cubicBezTo>
                    <a:pt x="1291" y="233"/>
                    <a:pt x="1291" y="233"/>
                    <a:pt x="1291" y="233"/>
                  </a:cubicBezTo>
                  <a:cubicBezTo>
                    <a:pt x="1281" y="225"/>
                    <a:pt x="1281" y="225"/>
                    <a:pt x="1281" y="225"/>
                  </a:cubicBezTo>
                  <a:cubicBezTo>
                    <a:pt x="1269" y="225"/>
                    <a:pt x="1269" y="225"/>
                    <a:pt x="1269" y="225"/>
                  </a:cubicBezTo>
                  <a:cubicBezTo>
                    <a:pt x="1254" y="220"/>
                    <a:pt x="1254" y="220"/>
                    <a:pt x="1254" y="22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29" y="238"/>
                    <a:pt x="1229" y="238"/>
                    <a:pt x="1229" y="238"/>
                  </a:cubicBezTo>
                  <a:cubicBezTo>
                    <a:pt x="1211" y="243"/>
                    <a:pt x="1211" y="243"/>
                    <a:pt x="1211" y="243"/>
                  </a:cubicBezTo>
                  <a:cubicBezTo>
                    <a:pt x="1181" y="238"/>
                    <a:pt x="1181" y="238"/>
                    <a:pt x="1181" y="238"/>
                  </a:cubicBezTo>
                  <a:cubicBezTo>
                    <a:pt x="1181" y="215"/>
                    <a:pt x="1181" y="215"/>
                    <a:pt x="1181" y="215"/>
                  </a:cubicBezTo>
                  <a:cubicBezTo>
                    <a:pt x="1171" y="200"/>
                    <a:pt x="1171" y="200"/>
                    <a:pt x="1171" y="200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69" y="168"/>
                    <a:pt x="1169" y="168"/>
                    <a:pt x="1169" y="168"/>
                  </a:cubicBezTo>
                  <a:cubicBezTo>
                    <a:pt x="1146" y="165"/>
                    <a:pt x="1146" y="165"/>
                    <a:pt x="1146" y="165"/>
                  </a:cubicBezTo>
                  <a:cubicBezTo>
                    <a:pt x="1123" y="175"/>
                    <a:pt x="1123" y="175"/>
                    <a:pt x="1123" y="175"/>
                  </a:cubicBezTo>
                  <a:cubicBezTo>
                    <a:pt x="1108" y="188"/>
                    <a:pt x="1108" y="188"/>
                    <a:pt x="1108" y="188"/>
                  </a:cubicBezTo>
                  <a:cubicBezTo>
                    <a:pt x="1101" y="205"/>
                    <a:pt x="1101" y="205"/>
                    <a:pt x="1101" y="205"/>
                  </a:cubicBezTo>
                  <a:cubicBezTo>
                    <a:pt x="1101" y="238"/>
                    <a:pt x="1101" y="238"/>
                    <a:pt x="1101" y="238"/>
                  </a:cubicBezTo>
                  <a:cubicBezTo>
                    <a:pt x="1091" y="256"/>
                    <a:pt x="1091" y="256"/>
                    <a:pt x="1091" y="256"/>
                  </a:cubicBezTo>
                  <a:cubicBezTo>
                    <a:pt x="1106" y="266"/>
                    <a:pt x="1106" y="266"/>
                    <a:pt x="1106" y="266"/>
                  </a:cubicBezTo>
                  <a:cubicBezTo>
                    <a:pt x="1106" y="281"/>
                    <a:pt x="1106" y="281"/>
                    <a:pt x="1106" y="281"/>
                  </a:cubicBezTo>
                  <a:cubicBezTo>
                    <a:pt x="1093" y="293"/>
                    <a:pt x="1093" y="293"/>
                    <a:pt x="1093" y="293"/>
                  </a:cubicBezTo>
                  <a:cubicBezTo>
                    <a:pt x="1071" y="301"/>
                    <a:pt x="1071" y="301"/>
                    <a:pt x="1071" y="301"/>
                  </a:cubicBezTo>
                  <a:cubicBezTo>
                    <a:pt x="1078" y="291"/>
                    <a:pt x="1078" y="291"/>
                    <a:pt x="1078" y="291"/>
                  </a:cubicBezTo>
                  <a:cubicBezTo>
                    <a:pt x="1098" y="281"/>
                    <a:pt x="1098" y="281"/>
                    <a:pt x="1098" y="281"/>
                  </a:cubicBezTo>
                  <a:cubicBezTo>
                    <a:pt x="1083" y="258"/>
                    <a:pt x="1083" y="258"/>
                    <a:pt x="1083" y="258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3" y="213"/>
                    <a:pt x="1083" y="213"/>
                    <a:pt x="1083" y="213"/>
                  </a:cubicBezTo>
                  <a:cubicBezTo>
                    <a:pt x="1098" y="183"/>
                    <a:pt x="1098" y="183"/>
                    <a:pt x="1098" y="183"/>
                  </a:cubicBezTo>
                  <a:cubicBezTo>
                    <a:pt x="1098" y="168"/>
                    <a:pt x="1098" y="168"/>
                    <a:pt x="1098" y="168"/>
                  </a:cubicBezTo>
                  <a:cubicBezTo>
                    <a:pt x="1063" y="175"/>
                    <a:pt x="1063" y="175"/>
                    <a:pt x="1063" y="175"/>
                  </a:cubicBezTo>
                  <a:cubicBezTo>
                    <a:pt x="1043" y="173"/>
                    <a:pt x="1043" y="173"/>
                    <a:pt x="1043" y="173"/>
                  </a:cubicBezTo>
                  <a:lnTo>
                    <a:pt x="1036" y="193"/>
                  </a:lnTo>
                  <a:close/>
                  <a:moveTo>
                    <a:pt x="1186" y="193"/>
                  </a:moveTo>
                  <a:cubicBezTo>
                    <a:pt x="1196" y="193"/>
                    <a:pt x="1196" y="193"/>
                    <a:pt x="1196" y="193"/>
                  </a:cubicBezTo>
                  <a:cubicBezTo>
                    <a:pt x="1196" y="213"/>
                    <a:pt x="1196" y="213"/>
                    <a:pt x="1196" y="213"/>
                  </a:cubicBezTo>
                  <a:cubicBezTo>
                    <a:pt x="1209" y="215"/>
                    <a:pt x="1209" y="215"/>
                    <a:pt x="1209" y="215"/>
                  </a:cubicBezTo>
                  <a:cubicBezTo>
                    <a:pt x="1229" y="215"/>
                    <a:pt x="1229" y="215"/>
                    <a:pt x="1229" y="215"/>
                  </a:cubicBezTo>
                  <a:cubicBezTo>
                    <a:pt x="1236" y="208"/>
                    <a:pt x="1236" y="208"/>
                    <a:pt x="1236" y="208"/>
                  </a:cubicBezTo>
                  <a:cubicBezTo>
                    <a:pt x="1271" y="208"/>
                    <a:pt x="1271" y="208"/>
                    <a:pt x="1271" y="208"/>
                  </a:cubicBezTo>
                  <a:cubicBezTo>
                    <a:pt x="1249" y="178"/>
                    <a:pt x="1249" y="178"/>
                    <a:pt x="1249" y="178"/>
                  </a:cubicBezTo>
                  <a:cubicBezTo>
                    <a:pt x="1201" y="173"/>
                    <a:pt x="1201" y="173"/>
                    <a:pt x="1201" y="173"/>
                  </a:cubicBezTo>
                  <a:cubicBezTo>
                    <a:pt x="1181" y="178"/>
                    <a:pt x="1181" y="178"/>
                    <a:pt x="1181" y="178"/>
                  </a:cubicBezTo>
                  <a:cubicBezTo>
                    <a:pt x="1186" y="193"/>
                    <a:pt x="1186" y="193"/>
                    <a:pt x="1186" y="193"/>
                  </a:cubicBezTo>
                  <a:close/>
                  <a:moveTo>
                    <a:pt x="1201" y="439"/>
                  </a:moveTo>
                  <a:cubicBezTo>
                    <a:pt x="1204" y="446"/>
                    <a:pt x="1204" y="446"/>
                    <a:pt x="1204" y="446"/>
                  </a:cubicBezTo>
                  <a:cubicBezTo>
                    <a:pt x="1206" y="459"/>
                    <a:pt x="1206" y="459"/>
                    <a:pt x="1206" y="459"/>
                  </a:cubicBezTo>
                  <a:cubicBezTo>
                    <a:pt x="1229" y="456"/>
                    <a:pt x="1229" y="456"/>
                    <a:pt x="1229" y="456"/>
                  </a:cubicBezTo>
                  <a:cubicBezTo>
                    <a:pt x="1236" y="446"/>
                    <a:pt x="1236" y="446"/>
                    <a:pt x="1236" y="446"/>
                  </a:cubicBezTo>
                  <a:cubicBezTo>
                    <a:pt x="1231" y="431"/>
                    <a:pt x="1231" y="431"/>
                    <a:pt x="1231" y="431"/>
                  </a:cubicBezTo>
                  <a:cubicBezTo>
                    <a:pt x="1236" y="419"/>
                    <a:pt x="1236" y="419"/>
                    <a:pt x="1236" y="419"/>
                  </a:cubicBezTo>
                  <a:cubicBezTo>
                    <a:pt x="1216" y="416"/>
                    <a:pt x="1216" y="416"/>
                    <a:pt x="1216" y="416"/>
                  </a:cubicBezTo>
                  <a:lnTo>
                    <a:pt x="1201" y="439"/>
                  </a:lnTo>
                  <a:close/>
                  <a:moveTo>
                    <a:pt x="1246" y="439"/>
                  </a:moveTo>
                  <a:cubicBezTo>
                    <a:pt x="1269" y="444"/>
                    <a:pt x="1269" y="444"/>
                    <a:pt x="1269" y="444"/>
                  </a:cubicBezTo>
                  <a:cubicBezTo>
                    <a:pt x="1274" y="431"/>
                    <a:pt x="1274" y="431"/>
                    <a:pt x="1274" y="431"/>
                  </a:cubicBezTo>
                  <a:cubicBezTo>
                    <a:pt x="1256" y="424"/>
                    <a:pt x="1256" y="424"/>
                    <a:pt x="1256" y="424"/>
                  </a:cubicBezTo>
                  <a:cubicBezTo>
                    <a:pt x="1246" y="429"/>
                    <a:pt x="1246" y="429"/>
                    <a:pt x="1246" y="429"/>
                  </a:cubicBezTo>
                  <a:lnTo>
                    <a:pt x="1246" y="439"/>
                  </a:lnTo>
                  <a:close/>
                  <a:moveTo>
                    <a:pt x="1065" y="555"/>
                  </a:moveTo>
                  <a:cubicBezTo>
                    <a:pt x="1052" y="575"/>
                    <a:pt x="1052" y="575"/>
                    <a:pt x="1052" y="575"/>
                  </a:cubicBezTo>
                  <a:cubicBezTo>
                    <a:pt x="1050" y="616"/>
                    <a:pt x="1050" y="616"/>
                    <a:pt x="1050" y="616"/>
                  </a:cubicBezTo>
                  <a:cubicBezTo>
                    <a:pt x="1050" y="623"/>
                    <a:pt x="1050" y="623"/>
                    <a:pt x="1050" y="623"/>
                  </a:cubicBezTo>
                  <a:cubicBezTo>
                    <a:pt x="1035" y="628"/>
                    <a:pt x="1035" y="628"/>
                    <a:pt x="1035" y="628"/>
                  </a:cubicBezTo>
                  <a:cubicBezTo>
                    <a:pt x="1035" y="636"/>
                    <a:pt x="1035" y="636"/>
                    <a:pt x="1035" y="636"/>
                  </a:cubicBezTo>
                  <a:cubicBezTo>
                    <a:pt x="1067" y="633"/>
                    <a:pt x="1067" y="633"/>
                    <a:pt x="1067" y="633"/>
                  </a:cubicBezTo>
                  <a:cubicBezTo>
                    <a:pt x="1070" y="656"/>
                    <a:pt x="1070" y="656"/>
                    <a:pt x="1070" y="656"/>
                  </a:cubicBezTo>
                  <a:cubicBezTo>
                    <a:pt x="1075" y="661"/>
                    <a:pt x="1075" y="661"/>
                    <a:pt x="1075" y="661"/>
                  </a:cubicBezTo>
                  <a:cubicBezTo>
                    <a:pt x="1087" y="648"/>
                    <a:pt x="1087" y="648"/>
                    <a:pt x="1087" y="648"/>
                  </a:cubicBezTo>
                  <a:cubicBezTo>
                    <a:pt x="1090" y="638"/>
                    <a:pt x="1090" y="638"/>
                    <a:pt x="1090" y="638"/>
                  </a:cubicBezTo>
                  <a:cubicBezTo>
                    <a:pt x="1105" y="621"/>
                    <a:pt x="1105" y="621"/>
                    <a:pt x="1105" y="621"/>
                  </a:cubicBezTo>
                  <a:cubicBezTo>
                    <a:pt x="1111" y="621"/>
                    <a:pt x="1111" y="621"/>
                    <a:pt x="1111" y="621"/>
                  </a:cubicBezTo>
                  <a:cubicBezTo>
                    <a:pt x="1114" y="623"/>
                    <a:pt x="1114" y="623"/>
                    <a:pt x="1114" y="623"/>
                  </a:cubicBezTo>
                  <a:cubicBezTo>
                    <a:pt x="1130" y="626"/>
                    <a:pt x="1130" y="626"/>
                    <a:pt x="1130" y="626"/>
                  </a:cubicBezTo>
                  <a:cubicBezTo>
                    <a:pt x="1127" y="633"/>
                    <a:pt x="1127" y="633"/>
                    <a:pt x="1127" y="633"/>
                  </a:cubicBezTo>
                  <a:cubicBezTo>
                    <a:pt x="1155" y="638"/>
                    <a:pt x="1155" y="638"/>
                    <a:pt x="1155" y="638"/>
                  </a:cubicBezTo>
                  <a:cubicBezTo>
                    <a:pt x="1172" y="626"/>
                    <a:pt x="1172" y="626"/>
                    <a:pt x="1172" y="626"/>
                  </a:cubicBezTo>
                  <a:cubicBezTo>
                    <a:pt x="1137" y="621"/>
                    <a:pt x="1137" y="621"/>
                    <a:pt x="1137" y="621"/>
                  </a:cubicBezTo>
                  <a:cubicBezTo>
                    <a:pt x="1135" y="608"/>
                    <a:pt x="1135" y="608"/>
                    <a:pt x="1135" y="608"/>
                  </a:cubicBezTo>
                  <a:cubicBezTo>
                    <a:pt x="1107" y="595"/>
                    <a:pt x="1107" y="595"/>
                    <a:pt x="1107" y="595"/>
                  </a:cubicBezTo>
                  <a:cubicBezTo>
                    <a:pt x="1095" y="580"/>
                    <a:pt x="1095" y="580"/>
                    <a:pt x="1095" y="580"/>
                  </a:cubicBezTo>
                  <a:cubicBezTo>
                    <a:pt x="1085" y="575"/>
                    <a:pt x="1085" y="575"/>
                    <a:pt x="1085" y="575"/>
                  </a:cubicBezTo>
                  <a:cubicBezTo>
                    <a:pt x="1080" y="583"/>
                    <a:pt x="1080" y="583"/>
                    <a:pt x="1080" y="583"/>
                  </a:cubicBezTo>
                  <a:cubicBezTo>
                    <a:pt x="1072" y="570"/>
                    <a:pt x="1072" y="570"/>
                    <a:pt x="1072" y="570"/>
                  </a:cubicBezTo>
                  <a:cubicBezTo>
                    <a:pt x="1077" y="568"/>
                    <a:pt x="1077" y="568"/>
                    <a:pt x="1077" y="568"/>
                  </a:cubicBezTo>
                  <a:cubicBezTo>
                    <a:pt x="1065" y="555"/>
                    <a:pt x="1065" y="555"/>
                    <a:pt x="1065" y="555"/>
                  </a:cubicBezTo>
                  <a:close/>
                  <a:moveTo>
                    <a:pt x="1116" y="674"/>
                  </a:moveTo>
                  <a:cubicBezTo>
                    <a:pt x="1108" y="679"/>
                    <a:pt x="1108" y="679"/>
                    <a:pt x="1108" y="679"/>
                  </a:cubicBezTo>
                  <a:cubicBezTo>
                    <a:pt x="1111" y="689"/>
                    <a:pt x="1111" y="689"/>
                    <a:pt x="1111" y="689"/>
                  </a:cubicBezTo>
                  <a:cubicBezTo>
                    <a:pt x="1118" y="682"/>
                    <a:pt x="1118" y="682"/>
                    <a:pt x="1118" y="682"/>
                  </a:cubicBezTo>
                  <a:cubicBezTo>
                    <a:pt x="1126" y="687"/>
                    <a:pt x="1126" y="687"/>
                    <a:pt x="1126" y="687"/>
                  </a:cubicBezTo>
                  <a:cubicBezTo>
                    <a:pt x="1146" y="667"/>
                    <a:pt x="1146" y="667"/>
                    <a:pt x="1146" y="667"/>
                  </a:cubicBezTo>
                  <a:cubicBezTo>
                    <a:pt x="1148" y="657"/>
                    <a:pt x="1148" y="657"/>
                    <a:pt x="1148" y="657"/>
                  </a:cubicBezTo>
                  <a:cubicBezTo>
                    <a:pt x="1116" y="662"/>
                    <a:pt x="1116" y="662"/>
                    <a:pt x="1116" y="662"/>
                  </a:cubicBezTo>
                  <a:cubicBezTo>
                    <a:pt x="1116" y="674"/>
                    <a:pt x="1116" y="674"/>
                    <a:pt x="1116" y="674"/>
                  </a:cubicBezTo>
                  <a:close/>
                  <a:moveTo>
                    <a:pt x="1158" y="714"/>
                  </a:moveTo>
                  <a:cubicBezTo>
                    <a:pt x="1174" y="722"/>
                    <a:pt x="1174" y="722"/>
                    <a:pt x="1174" y="722"/>
                  </a:cubicBezTo>
                  <a:cubicBezTo>
                    <a:pt x="1179" y="699"/>
                    <a:pt x="1179" y="699"/>
                    <a:pt x="1179" y="699"/>
                  </a:cubicBezTo>
                  <a:cubicBezTo>
                    <a:pt x="1169" y="692"/>
                    <a:pt x="1169" y="692"/>
                    <a:pt x="1169" y="692"/>
                  </a:cubicBezTo>
                  <a:cubicBezTo>
                    <a:pt x="1158" y="692"/>
                    <a:pt x="1158" y="692"/>
                    <a:pt x="1158" y="692"/>
                  </a:cubicBezTo>
                  <a:cubicBezTo>
                    <a:pt x="1158" y="714"/>
                    <a:pt x="1158" y="714"/>
                    <a:pt x="1158" y="714"/>
                  </a:cubicBezTo>
                  <a:close/>
                  <a:moveTo>
                    <a:pt x="975" y="183"/>
                  </a:moveTo>
                  <a:cubicBezTo>
                    <a:pt x="973" y="205"/>
                    <a:pt x="973" y="205"/>
                    <a:pt x="973" y="205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55" y="243"/>
                    <a:pt x="955" y="243"/>
                    <a:pt x="955" y="243"/>
                  </a:cubicBezTo>
                  <a:cubicBezTo>
                    <a:pt x="965" y="253"/>
                    <a:pt x="965" y="253"/>
                    <a:pt x="965" y="253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16" y="183"/>
                    <a:pt x="1016" y="183"/>
                    <a:pt x="1016" y="183"/>
                  </a:cubicBezTo>
                  <a:cubicBezTo>
                    <a:pt x="1016" y="160"/>
                    <a:pt x="1016" y="160"/>
                    <a:pt x="1016" y="160"/>
                  </a:cubicBezTo>
                  <a:cubicBezTo>
                    <a:pt x="1038" y="160"/>
                    <a:pt x="1038" y="160"/>
                    <a:pt x="1038" y="160"/>
                  </a:cubicBezTo>
                  <a:cubicBezTo>
                    <a:pt x="1061" y="160"/>
                    <a:pt x="1061" y="160"/>
                    <a:pt x="1061" y="160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88" y="133"/>
                    <a:pt x="1088" y="133"/>
                    <a:pt x="1088" y="13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106" y="153"/>
                    <a:pt x="1106" y="153"/>
                    <a:pt x="1106" y="153"/>
                  </a:cubicBezTo>
                  <a:cubicBezTo>
                    <a:pt x="1123" y="155"/>
                    <a:pt x="1123" y="155"/>
                    <a:pt x="1123" y="155"/>
                  </a:cubicBezTo>
                  <a:cubicBezTo>
                    <a:pt x="1143" y="148"/>
                    <a:pt x="1143" y="148"/>
                    <a:pt x="1143" y="148"/>
                  </a:cubicBezTo>
                  <a:cubicBezTo>
                    <a:pt x="1158" y="140"/>
                    <a:pt x="1158" y="140"/>
                    <a:pt x="1158" y="140"/>
                  </a:cubicBezTo>
                  <a:cubicBezTo>
                    <a:pt x="1171" y="148"/>
                    <a:pt x="1171" y="148"/>
                    <a:pt x="1171" y="148"/>
                  </a:cubicBezTo>
                  <a:cubicBezTo>
                    <a:pt x="1176" y="163"/>
                    <a:pt x="1176" y="163"/>
                    <a:pt x="1176" y="163"/>
                  </a:cubicBezTo>
                  <a:cubicBezTo>
                    <a:pt x="1194" y="158"/>
                    <a:pt x="1194" y="158"/>
                    <a:pt x="1194" y="158"/>
                  </a:cubicBezTo>
                  <a:cubicBezTo>
                    <a:pt x="1221" y="153"/>
                    <a:pt x="1221" y="153"/>
                    <a:pt x="1221" y="153"/>
                  </a:cubicBezTo>
                  <a:cubicBezTo>
                    <a:pt x="1229" y="133"/>
                    <a:pt x="1229" y="133"/>
                    <a:pt x="1229" y="133"/>
                  </a:cubicBezTo>
                  <a:cubicBezTo>
                    <a:pt x="1241" y="150"/>
                    <a:pt x="1241" y="150"/>
                    <a:pt x="1241" y="150"/>
                  </a:cubicBezTo>
                  <a:cubicBezTo>
                    <a:pt x="1261" y="145"/>
                    <a:pt x="1261" y="145"/>
                    <a:pt x="1261" y="145"/>
                  </a:cubicBezTo>
                  <a:cubicBezTo>
                    <a:pt x="1284" y="133"/>
                    <a:pt x="1284" y="133"/>
                    <a:pt x="1284" y="133"/>
                  </a:cubicBezTo>
                  <a:cubicBezTo>
                    <a:pt x="1316" y="145"/>
                    <a:pt x="1316" y="145"/>
                    <a:pt x="1316" y="145"/>
                  </a:cubicBezTo>
                  <a:cubicBezTo>
                    <a:pt x="1329" y="115"/>
                    <a:pt x="1329" y="115"/>
                    <a:pt x="1329" y="115"/>
                  </a:cubicBezTo>
                  <a:cubicBezTo>
                    <a:pt x="1354" y="115"/>
                    <a:pt x="1354" y="115"/>
                    <a:pt x="1354" y="115"/>
                  </a:cubicBezTo>
                  <a:cubicBezTo>
                    <a:pt x="1357" y="95"/>
                    <a:pt x="1357" y="95"/>
                    <a:pt x="1357" y="95"/>
                  </a:cubicBezTo>
                  <a:cubicBezTo>
                    <a:pt x="1369" y="110"/>
                    <a:pt x="1369" y="110"/>
                    <a:pt x="1369" y="110"/>
                  </a:cubicBezTo>
                  <a:cubicBezTo>
                    <a:pt x="1389" y="90"/>
                    <a:pt x="1389" y="90"/>
                    <a:pt x="1389" y="90"/>
                  </a:cubicBezTo>
                  <a:cubicBezTo>
                    <a:pt x="1422" y="88"/>
                    <a:pt x="1422" y="88"/>
                    <a:pt x="1422" y="88"/>
                  </a:cubicBezTo>
                  <a:cubicBezTo>
                    <a:pt x="1429" y="70"/>
                    <a:pt x="1429" y="70"/>
                    <a:pt x="1429" y="70"/>
                  </a:cubicBezTo>
                  <a:cubicBezTo>
                    <a:pt x="1454" y="67"/>
                    <a:pt x="1454" y="67"/>
                    <a:pt x="1454" y="67"/>
                  </a:cubicBezTo>
                  <a:cubicBezTo>
                    <a:pt x="1464" y="42"/>
                    <a:pt x="1464" y="42"/>
                    <a:pt x="1464" y="42"/>
                  </a:cubicBezTo>
                  <a:cubicBezTo>
                    <a:pt x="1495" y="28"/>
                    <a:pt x="1495" y="28"/>
                    <a:pt x="1495" y="28"/>
                  </a:cubicBezTo>
                  <a:cubicBezTo>
                    <a:pt x="1467" y="22"/>
                    <a:pt x="1467" y="22"/>
                    <a:pt x="1467" y="22"/>
                  </a:cubicBezTo>
                  <a:cubicBezTo>
                    <a:pt x="1444" y="17"/>
                    <a:pt x="1444" y="17"/>
                    <a:pt x="1444" y="17"/>
                  </a:cubicBezTo>
                  <a:cubicBezTo>
                    <a:pt x="1414" y="27"/>
                    <a:pt x="1414" y="27"/>
                    <a:pt x="1414" y="27"/>
                  </a:cubicBezTo>
                  <a:cubicBezTo>
                    <a:pt x="1384" y="35"/>
                    <a:pt x="1384" y="35"/>
                    <a:pt x="1384" y="35"/>
                  </a:cubicBezTo>
                  <a:cubicBezTo>
                    <a:pt x="1417" y="12"/>
                    <a:pt x="1417" y="12"/>
                    <a:pt x="1417" y="12"/>
                  </a:cubicBezTo>
                  <a:cubicBezTo>
                    <a:pt x="1369" y="0"/>
                    <a:pt x="1369" y="0"/>
                    <a:pt x="1369" y="0"/>
                  </a:cubicBezTo>
                  <a:cubicBezTo>
                    <a:pt x="1331" y="12"/>
                    <a:pt x="1331" y="12"/>
                    <a:pt x="1331" y="12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09" y="12"/>
                    <a:pt x="1309" y="12"/>
                    <a:pt x="1309" y="12"/>
                  </a:cubicBezTo>
                  <a:cubicBezTo>
                    <a:pt x="1301" y="27"/>
                    <a:pt x="1301" y="27"/>
                    <a:pt x="1301" y="27"/>
                  </a:cubicBezTo>
                  <a:cubicBezTo>
                    <a:pt x="1286" y="27"/>
                    <a:pt x="1286" y="27"/>
                    <a:pt x="1286" y="27"/>
                  </a:cubicBezTo>
                  <a:cubicBezTo>
                    <a:pt x="1264" y="20"/>
                    <a:pt x="1264" y="20"/>
                    <a:pt x="1264" y="20"/>
                  </a:cubicBezTo>
                  <a:cubicBezTo>
                    <a:pt x="1234" y="20"/>
                    <a:pt x="1234" y="20"/>
                    <a:pt x="1234" y="20"/>
                  </a:cubicBezTo>
                  <a:cubicBezTo>
                    <a:pt x="1236" y="50"/>
                    <a:pt x="1236" y="50"/>
                    <a:pt x="1236" y="50"/>
                  </a:cubicBezTo>
                  <a:cubicBezTo>
                    <a:pt x="1226" y="35"/>
                    <a:pt x="1226" y="35"/>
                    <a:pt x="1226" y="35"/>
                  </a:cubicBezTo>
                  <a:cubicBezTo>
                    <a:pt x="1209" y="27"/>
                    <a:pt x="1209" y="27"/>
                    <a:pt x="1209" y="27"/>
                  </a:cubicBezTo>
                  <a:cubicBezTo>
                    <a:pt x="1199" y="40"/>
                    <a:pt x="1199" y="40"/>
                    <a:pt x="1199" y="40"/>
                  </a:cubicBezTo>
                  <a:cubicBezTo>
                    <a:pt x="1169" y="42"/>
                    <a:pt x="1169" y="42"/>
                    <a:pt x="1169" y="42"/>
                  </a:cubicBezTo>
                  <a:cubicBezTo>
                    <a:pt x="1156" y="30"/>
                    <a:pt x="1156" y="30"/>
                    <a:pt x="1156" y="30"/>
                  </a:cubicBezTo>
                  <a:cubicBezTo>
                    <a:pt x="1108" y="35"/>
                    <a:pt x="1108" y="35"/>
                    <a:pt x="1108" y="35"/>
                  </a:cubicBezTo>
                  <a:cubicBezTo>
                    <a:pt x="1086" y="22"/>
                    <a:pt x="1086" y="22"/>
                    <a:pt x="1086" y="22"/>
                  </a:cubicBezTo>
                  <a:cubicBezTo>
                    <a:pt x="1076" y="37"/>
                    <a:pt x="1076" y="37"/>
                    <a:pt x="1076" y="37"/>
                  </a:cubicBezTo>
                  <a:cubicBezTo>
                    <a:pt x="1058" y="50"/>
                    <a:pt x="1058" y="50"/>
                    <a:pt x="1058" y="50"/>
                  </a:cubicBezTo>
                  <a:cubicBezTo>
                    <a:pt x="1001" y="55"/>
                    <a:pt x="1001" y="55"/>
                    <a:pt x="1001" y="55"/>
                  </a:cubicBezTo>
                  <a:cubicBezTo>
                    <a:pt x="1023" y="75"/>
                    <a:pt x="1023" y="75"/>
                    <a:pt x="1023" y="75"/>
                  </a:cubicBezTo>
                  <a:cubicBezTo>
                    <a:pt x="1046" y="98"/>
                    <a:pt x="1046" y="98"/>
                    <a:pt x="1046" y="98"/>
                  </a:cubicBezTo>
                  <a:cubicBezTo>
                    <a:pt x="1006" y="98"/>
                    <a:pt x="1006" y="98"/>
                    <a:pt x="1006" y="98"/>
                  </a:cubicBezTo>
                  <a:cubicBezTo>
                    <a:pt x="983" y="88"/>
                    <a:pt x="983" y="88"/>
                    <a:pt x="983" y="88"/>
                  </a:cubicBezTo>
                  <a:cubicBezTo>
                    <a:pt x="970" y="65"/>
                    <a:pt x="970" y="65"/>
                    <a:pt x="970" y="65"/>
                  </a:cubicBezTo>
                  <a:cubicBezTo>
                    <a:pt x="925" y="65"/>
                    <a:pt x="925" y="65"/>
                    <a:pt x="925" y="65"/>
                  </a:cubicBezTo>
                  <a:cubicBezTo>
                    <a:pt x="925" y="80"/>
                    <a:pt x="925" y="80"/>
                    <a:pt x="925" y="80"/>
                  </a:cubicBezTo>
                  <a:cubicBezTo>
                    <a:pt x="953" y="95"/>
                    <a:pt x="953" y="95"/>
                    <a:pt x="953" y="95"/>
                  </a:cubicBezTo>
                  <a:cubicBezTo>
                    <a:pt x="943" y="110"/>
                    <a:pt x="943" y="110"/>
                    <a:pt x="943" y="110"/>
                  </a:cubicBezTo>
                  <a:cubicBezTo>
                    <a:pt x="938" y="125"/>
                    <a:pt x="938" y="125"/>
                    <a:pt x="938" y="125"/>
                  </a:cubicBezTo>
                  <a:cubicBezTo>
                    <a:pt x="958" y="138"/>
                    <a:pt x="958" y="138"/>
                    <a:pt x="958" y="138"/>
                  </a:cubicBezTo>
                  <a:cubicBezTo>
                    <a:pt x="980" y="153"/>
                    <a:pt x="980" y="153"/>
                    <a:pt x="980" y="153"/>
                  </a:cubicBezTo>
                  <a:cubicBezTo>
                    <a:pt x="975" y="183"/>
                    <a:pt x="975" y="183"/>
                    <a:pt x="975" y="183"/>
                  </a:cubicBezTo>
                  <a:close/>
                  <a:moveTo>
                    <a:pt x="1573" y="1110"/>
                  </a:moveTo>
                  <a:cubicBezTo>
                    <a:pt x="1569" y="1107"/>
                    <a:pt x="1569" y="1107"/>
                    <a:pt x="1569" y="1107"/>
                  </a:cubicBezTo>
                  <a:cubicBezTo>
                    <a:pt x="1568" y="1099"/>
                    <a:pt x="1568" y="1099"/>
                    <a:pt x="1568" y="1099"/>
                  </a:cubicBezTo>
                  <a:cubicBezTo>
                    <a:pt x="1585" y="1085"/>
                    <a:pt x="1585" y="1085"/>
                    <a:pt x="1585" y="1085"/>
                  </a:cubicBezTo>
                  <a:cubicBezTo>
                    <a:pt x="1573" y="1082"/>
                    <a:pt x="1573" y="1082"/>
                    <a:pt x="1573" y="1082"/>
                  </a:cubicBezTo>
                  <a:cubicBezTo>
                    <a:pt x="1585" y="1068"/>
                    <a:pt x="1585" y="1068"/>
                    <a:pt x="1585" y="1068"/>
                  </a:cubicBezTo>
                  <a:cubicBezTo>
                    <a:pt x="1591" y="1069"/>
                    <a:pt x="1591" y="1069"/>
                    <a:pt x="1591" y="1069"/>
                  </a:cubicBezTo>
                  <a:cubicBezTo>
                    <a:pt x="1588" y="1059"/>
                    <a:pt x="1588" y="1059"/>
                    <a:pt x="1588" y="1059"/>
                  </a:cubicBezTo>
                  <a:cubicBezTo>
                    <a:pt x="1602" y="1031"/>
                    <a:pt x="1602" y="1031"/>
                    <a:pt x="1602" y="1031"/>
                  </a:cubicBezTo>
                  <a:cubicBezTo>
                    <a:pt x="1606" y="1017"/>
                    <a:pt x="1606" y="1017"/>
                    <a:pt x="1606" y="1017"/>
                  </a:cubicBezTo>
                  <a:cubicBezTo>
                    <a:pt x="1621" y="997"/>
                    <a:pt x="1621" y="997"/>
                    <a:pt x="1621" y="997"/>
                  </a:cubicBezTo>
                  <a:cubicBezTo>
                    <a:pt x="1631" y="992"/>
                    <a:pt x="1631" y="992"/>
                    <a:pt x="1631" y="992"/>
                  </a:cubicBezTo>
                  <a:cubicBezTo>
                    <a:pt x="1638" y="991"/>
                    <a:pt x="1638" y="991"/>
                    <a:pt x="1638" y="991"/>
                  </a:cubicBezTo>
                  <a:cubicBezTo>
                    <a:pt x="1637" y="1000"/>
                    <a:pt x="1637" y="1000"/>
                    <a:pt x="1637" y="1000"/>
                  </a:cubicBezTo>
                  <a:cubicBezTo>
                    <a:pt x="1631" y="1001"/>
                    <a:pt x="1631" y="1001"/>
                    <a:pt x="1631" y="1001"/>
                  </a:cubicBezTo>
                  <a:cubicBezTo>
                    <a:pt x="1633" y="1007"/>
                    <a:pt x="1633" y="1007"/>
                    <a:pt x="1633" y="1007"/>
                  </a:cubicBezTo>
                  <a:cubicBezTo>
                    <a:pt x="1631" y="1015"/>
                    <a:pt x="1631" y="1015"/>
                    <a:pt x="1631" y="1015"/>
                  </a:cubicBezTo>
                  <a:cubicBezTo>
                    <a:pt x="1626" y="1018"/>
                    <a:pt x="1626" y="1018"/>
                    <a:pt x="1626" y="1018"/>
                  </a:cubicBezTo>
                  <a:cubicBezTo>
                    <a:pt x="1622" y="1031"/>
                    <a:pt x="1622" y="1031"/>
                    <a:pt x="1622" y="1031"/>
                  </a:cubicBezTo>
                  <a:cubicBezTo>
                    <a:pt x="1615" y="1039"/>
                    <a:pt x="1615" y="1039"/>
                    <a:pt x="1615" y="1039"/>
                  </a:cubicBezTo>
                  <a:cubicBezTo>
                    <a:pt x="1611" y="1047"/>
                    <a:pt x="1611" y="1047"/>
                    <a:pt x="1611" y="1047"/>
                  </a:cubicBezTo>
                  <a:cubicBezTo>
                    <a:pt x="1612" y="1054"/>
                    <a:pt x="1612" y="1054"/>
                    <a:pt x="1612" y="1054"/>
                  </a:cubicBezTo>
                  <a:cubicBezTo>
                    <a:pt x="1618" y="1052"/>
                    <a:pt x="1618" y="1052"/>
                    <a:pt x="1618" y="1052"/>
                  </a:cubicBezTo>
                  <a:cubicBezTo>
                    <a:pt x="1626" y="1035"/>
                    <a:pt x="1626" y="1035"/>
                    <a:pt x="1626" y="1035"/>
                  </a:cubicBezTo>
                  <a:cubicBezTo>
                    <a:pt x="1630" y="1044"/>
                    <a:pt x="1630" y="1044"/>
                    <a:pt x="1630" y="1044"/>
                  </a:cubicBezTo>
                  <a:cubicBezTo>
                    <a:pt x="1639" y="1042"/>
                    <a:pt x="1639" y="1042"/>
                    <a:pt x="1639" y="1042"/>
                  </a:cubicBezTo>
                  <a:cubicBezTo>
                    <a:pt x="1629" y="1054"/>
                    <a:pt x="1629" y="1054"/>
                    <a:pt x="1629" y="1054"/>
                  </a:cubicBezTo>
                  <a:cubicBezTo>
                    <a:pt x="1636" y="1056"/>
                    <a:pt x="1636" y="1056"/>
                    <a:pt x="1636" y="1056"/>
                  </a:cubicBezTo>
                  <a:cubicBezTo>
                    <a:pt x="1643" y="1056"/>
                    <a:pt x="1643" y="1056"/>
                    <a:pt x="1643" y="1056"/>
                  </a:cubicBezTo>
                  <a:cubicBezTo>
                    <a:pt x="1638" y="1070"/>
                    <a:pt x="1638" y="1070"/>
                    <a:pt x="1638" y="1070"/>
                  </a:cubicBezTo>
                  <a:cubicBezTo>
                    <a:pt x="1656" y="1054"/>
                    <a:pt x="1656" y="1054"/>
                    <a:pt x="1656" y="1054"/>
                  </a:cubicBezTo>
                  <a:cubicBezTo>
                    <a:pt x="1667" y="1057"/>
                    <a:pt x="1667" y="1057"/>
                    <a:pt x="1667" y="1057"/>
                  </a:cubicBezTo>
                  <a:cubicBezTo>
                    <a:pt x="1677" y="1059"/>
                    <a:pt x="1677" y="1059"/>
                    <a:pt x="1677" y="1059"/>
                  </a:cubicBezTo>
                  <a:cubicBezTo>
                    <a:pt x="1669" y="1072"/>
                    <a:pt x="1669" y="1072"/>
                    <a:pt x="1669" y="1072"/>
                  </a:cubicBezTo>
                  <a:cubicBezTo>
                    <a:pt x="1668" y="1079"/>
                    <a:pt x="1668" y="1079"/>
                    <a:pt x="1668" y="1079"/>
                  </a:cubicBezTo>
                  <a:cubicBezTo>
                    <a:pt x="1685" y="1079"/>
                    <a:pt x="1685" y="1079"/>
                    <a:pt x="1685" y="1079"/>
                  </a:cubicBezTo>
                  <a:cubicBezTo>
                    <a:pt x="1677" y="1087"/>
                    <a:pt x="1677" y="1087"/>
                    <a:pt x="1677" y="1087"/>
                  </a:cubicBezTo>
                  <a:cubicBezTo>
                    <a:pt x="1670" y="1090"/>
                    <a:pt x="1670" y="1090"/>
                    <a:pt x="1670" y="1090"/>
                  </a:cubicBezTo>
                  <a:cubicBezTo>
                    <a:pt x="1674" y="1097"/>
                    <a:pt x="1674" y="1097"/>
                    <a:pt x="1674" y="1097"/>
                  </a:cubicBezTo>
                  <a:cubicBezTo>
                    <a:pt x="1674" y="1107"/>
                    <a:pt x="1674" y="1107"/>
                    <a:pt x="1674" y="1107"/>
                  </a:cubicBezTo>
                  <a:cubicBezTo>
                    <a:pt x="1681" y="1098"/>
                    <a:pt x="1681" y="1098"/>
                    <a:pt x="1681" y="1098"/>
                  </a:cubicBezTo>
                  <a:cubicBezTo>
                    <a:pt x="1688" y="1095"/>
                    <a:pt x="1688" y="1095"/>
                    <a:pt x="1688" y="1095"/>
                  </a:cubicBezTo>
                  <a:cubicBezTo>
                    <a:pt x="1686" y="1119"/>
                    <a:pt x="1686" y="1119"/>
                    <a:pt x="1686" y="1119"/>
                  </a:cubicBezTo>
                  <a:cubicBezTo>
                    <a:pt x="1692" y="1135"/>
                    <a:pt x="1692" y="1135"/>
                    <a:pt x="1692" y="1135"/>
                  </a:cubicBezTo>
                  <a:cubicBezTo>
                    <a:pt x="1679" y="1132"/>
                    <a:pt x="1679" y="1132"/>
                    <a:pt x="1679" y="1132"/>
                  </a:cubicBezTo>
                  <a:cubicBezTo>
                    <a:pt x="1676" y="1124"/>
                    <a:pt x="1676" y="1124"/>
                    <a:pt x="1676" y="1124"/>
                  </a:cubicBezTo>
                  <a:cubicBezTo>
                    <a:pt x="1673" y="1129"/>
                    <a:pt x="1673" y="1129"/>
                    <a:pt x="1673" y="1129"/>
                  </a:cubicBezTo>
                  <a:cubicBezTo>
                    <a:pt x="1665" y="1129"/>
                    <a:pt x="1665" y="1129"/>
                    <a:pt x="1665" y="1129"/>
                  </a:cubicBezTo>
                  <a:cubicBezTo>
                    <a:pt x="1669" y="1118"/>
                    <a:pt x="1669" y="1118"/>
                    <a:pt x="1669" y="1118"/>
                  </a:cubicBezTo>
                  <a:cubicBezTo>
                    <a:pt x="1668" y="1109"/>
                    <a:pt x="1668" y="1109"/>
                    <a:pt x="1668" y="1109"/>
                  </a:cubicBezTo>
                  <a:cubicBezTo>
                    <a:pt x="1666" y="1099"/>
                    <a:pt x="1666" y="1099"/>
                    <a:pt x="1666" y="1099"/>
                  </a:cubicBezTo>
                  <a:cubicBezTo>
                    <a:pt x="1659" y="1112"/>
                    <a:pt x="1659" y="1112"/>
                    <a:pt x="1659" y="1112"/>
                  </a:cubicBezTo>
                  <a:cubicBezTo>
                    <a:pt x="1652" y="1119"/>
                    <a:pt x="1652" y="1119"/>
                    <a:pt x="1652" y="1119"/>
                  </a:cubicBezTo>
                  <a:cubicBezTo>
                    <a:pt x="1644" y="1126"/>
                    <a:pt x="1644" y="1126"/>
                    <a:pt x="1644" y="1126"/>
                  </a:cubicBezTo>
                  <a:cubicBezTo>
                    <a:pt x="1639" y="1130"/>
                    <a:pt x="1639" y="1130"/>
                    <a:pt x="1639" y="1130"/>
                  </a:cubicBezTo>
                  <a:cubicBezTo>
                    <a:pt x="1631" y="1127"/>
                    <a:pt x="1631" y="1127"/>
                    <a:pt x="1631" y="1127"/>
                  </a:cubicBezTo>
                  <a:cubicBezTo>
                    <a:pt x="1639" y="1121"/>
                    <a:pt x="1639" y="1121"/>
                    <a:pt x="1639" y="1121"/>
                  </a:cubicBezTo>
                  <a:cubicBezTo>
                    <a:pt x="1651" y="1108"/>
                    <a:pt x="1651" y="1108"/>
                    <a:pt x="1651" y="1108"/>
                  </a:cubicBezTo>
                  <a:cubicBezTo>
                    <a:pt x="1644" y="1108"/>
                    <a:pt x="1644" y="1108"/>
                    <a:pt x="1644" y="1108"/>
                  </a:cubicBezTo>
                  <a:cubicBezTo>
                    <a:pt x="1638" y="1114"/>
                    <a:pt x="1638" y="1114"/>
                    <a:pt x="1638" y="1114"/>
                  </a:cubicBezTo>
                  <a:cubicBezTo>
                    <a:pt x="1632" y="1112"/>
                    <a:pt x="1632" y="1112"/>
                    <a:pt x="1632" y="1112"/>
                  </a:cubicBezTo>
                  <a:cubicBezTo>
                    <a:pt x="1634" y="1102"/>
                    <a:pt x="1634" y="1102"/>
                    <a:pt x="1634" y="1102"/>
                  </a:cubicBezTo>
                  <a:cubicBezTo>
                    <a:pt x="1625" y="1107"/>
                    <a:pt x="1625" y="1107"/>
                    <a:pt x="1625" y="1107"/>
                  </a:cubicBezTo>
                  <a:cubicBezTo>
                    <a:pt x="1623" y="1102"/>
                    <a:pt x="1623" y="1102"/>
                    <a:pt x="1623" y="1102"/>
                  </a:cubicBezTo>
                  <a:cubicBezTo>
                    <a:pt x="1616" y="1109"/>
                    <a:pt x="1616" y="1109"/>
                    <a:pt x="1616" y="1109"/>
                  </a:cubicBezTo>
                  <a:cubicBezTo>
                    <a:pt x="1603" y="1107"/>
                    <a:pt x="1603" y="1107"/>
                    <a:pt x="1603" y="1107"/>
                  </a:cubicBezTo>
                  <a:lnTo>
                    <a:pt x="1573" y="1110"/>
                  </a:lnTo>
                  <a:close/>
                  <a:moveTo>
                    <a:pt x="1497" y="1044"/>
                  </a:moveTo>
                  <a:cubicBezTo>
                    <a:pt x="1506" y="1049"/>
                    <a:pt x="1506" y="1049"/>
                    <a:pt x="1506" y="1049"/>
                  </a:cubicBezTo>
                  <a:cubicBezTo>
                    <a:pt x="1516" y="1048"/>
                    <a:pt x="1516" y="1048"/>
                    <a:pt x="1516" y="1048"/>
                  </a:cubicBezTo>
                  <a:cubicBezTo>
                    <a:pt x="1521" y="1054"/>
                    <a:pt x="1521" y="1054"/>
                    <a:pt x="1521" y="1054"/>
                  </a:cubicBezTo>
                  <a:cubicBezTo>
                    <a:pt x="1532" y="1057"/>
                    <a:pt x="1532" y="1057"/>
                    <a:pt x="1532" y="1057"/>
                  </a:cubicBezTo>
                  <a:cubicBezTo>
                    <a:pt x="1537" y="1060"/>
                    <a:pt x="1537" y="1060"/>
                    <a:pt x="1537" y="1060"/>
                  </a:cubicBezTo>
                  <a:cubicBezTo>
                    <a:pt x="1535" y="1066"/>
                    <a:pt x="1535" y="1066"/>
                    <a:pt x="1535" y="1066"/>
                  </a:cubicBezTo>
                  <a:cubicBezTo>
                    <a:pt x="1520" y="1066"/>
                    <a:pt x="1520" y="1066"/>
                    <a:pt x="1520" y="1066"/>
                  </a:cubicBezTo>
                  <a:cubicBezTo>
                    <a:pt x="1502" y="1061"/>
                    <a:pt x="1502" y="1061"/>
                    <a:pt x="1502" y="1061"/>
                  </a:cubicBezTo>
                  <a:cubicBezTo>
                    <a:pt x="1501" y="1055"/>
                    <a:pt x="1501" y="1055"/>
                    <a:pt x="1501" y="1055"/>
                  </a:cubicBezTo>
                  <a:cubicBezTo>
                    <a:pt x="1485" y="1048"/>
                    <a:pt x="1485" y="1048"/>
                    <a:pt x="1485" y="1048"/>
                  </a:cubicBezTo>
                  <a:cubicBezTo>
                    <a:pt x="1486" y="1042"/>
                    <a:pt x="1486" y="1042"/>
                    <a:pt x="1486" y="1042"/>
                  </a:cubicBezTo>
                  <a:lnTo>
                    <a:pt x="1497" y="1044"/>
                  </a:lnTo>
                  <a:close/>
                  <a:moveTo>
                    <a:pt x="1477" y="1149"/>
                  </a:moveTo>
                  <a:cubicBezTo>
                    <a:pt x="1474" y="1151"/>
                    <a:pt x="1474" y="1151"/>
                    <a:pt x="1474" y="1151"/>
                  </a:cubicBezTo>
                  <a:cubicBezTo>
                    <a:pt x="1467" y="1154"/>
                    <a:pt x="1467" y="1154"/>
                    <a:pt x="1467" y="1154"/>
                  </a:cubicBezTo>
                  <a:cubicBezTo>
                    <a:pt x="1458" y="1159"/>
                    <a:pt x="1458" y="1159"/>
                    <a:pt x="1458" y="1159"/>
                  </a:cubicBezTo>
                  <a:cubicBezTo>
                    <a:pt x="1453" y="1158"/>
                    <a:pt x="1453" y="1158"/>
                    <a:pt x="1453" y="1158"/>
                  </a:cubicBezTo>
                  <a:cubicBezTo>
                    <a:pt x="1447" y="1159"/>
                    <a:pt x="1447" y="1159"/>
                    <a:pt x="1447" y="1159"/>
                  </a:cubicBezTo>
                  <a:cubicBezTo>
                    <a:pt x="1444" y="1161"/>
                    <a:pt x="1444" y="1161"/>
                    <a:pt x="1444" y="1161"/>
                  </a:cubicBezTo>
                  <a:cubicBezTo>
                    <a:pt x="1439" y="1163"/>
                    <a:pt x="1439" y="1163"/>
                    <a:pt x="1439" y="1163"/>
                  </a:cubicBezTo>
                  <a:cubicBezTo>
                    <a:pt x="1436" y="1160"/>
                    <a:pt x="1436" y="1160"/>
                    <a:pt x="1436" y="1160"/>
                  </a:cubicBezTo>
                  <a:cubicBezTo>
                    <a:pt x="1434" y="1152"/>
                    <a:pt x="1434" y="1152"/>
                    <a:pt x="1434" y="1152"/>
                  </a:cubicBezTo>
                  <a:cubicBezTo>
                    <a:pt x="1427" y="1151"/>
                    <a:pt x="1427" y="1151"/>
                    <a:pt x="1427" y="1151"/>
                  </a:cubicBezTo>
                  <a:cubicBezTo>
                    <a:pt x="1417" y="1114"/>
                    <a:pt x="1417" y="1114"/>
                    <a:pt x="1417" y="1114"/>
                  </a:cubicBezTo>
                  <a:cubicBezTo>
                    <a:pt x="1408" y="1106"/>
                    <a:pt x="1408" y="1106"/>
                    <a:pt x="1408" y="1106"/>
                  </a:cubicBezTo>
                  <a:cubicBezTo>
                    <a:pt x="1403" y="1107"/>
                    <a:pt x="1403" y="1107"/>
                    <a:pt x="1403" y="1107"/>
                  </a:cubicBezTo>
                  <a:cubicBezTo>
                    <a:pt x="1402" y="1110"/>
                    <a:pt x="1402" y="1110"/>
                    <a:pt x="1402" y="1110"/>
                  </a:cubicBezTo>
                  <a:cubicBezTo>
                    <a:pt x="1392" y="1114"/>
                    <a:pt x="1392" y="1114"/>
                    <a:pt x="1392" y="1114"/>
                  </a:cubicBezTo>
                  <a:cubicBezTo>
                    <a:pt x="1391" y="1108"/>
                    <a:pt x="1391" y="1108"/>
                    <a:pt x="1391" y="1108"/>
                  </a:cubicBezTo>
                  <a:cubicBezTo>
                    <a:pt x="1384" y="1108"/>
                    <a:pt x="1384" y="1108"/>
                    <a:pt x="1384" y="1108"/>
                  </a:cubicBezTo>
                  <a:cubicBezTo>
                    <a:pt x="1375" y="1135"/>
                    <a:pt x="1375" y="1135"/>
                    <a:pt x="1375" y="1135"/>
                  </a:cubicBezTo>
                  <a:cubicBezTo>
                    <a:pt x="1377" y="1137"/>
                    <a:pt x="1377" y="1137"/>
                    <a:pt x="1377" y="1137"/>
                  </a:cubicBezTo>
                  <a:cubicBezTo>
                    <a:pt x="1377" y="1141"/>
                    <a:pt x="1377" y="1141"/>
                    <a:pt x="1377" y="1141"/>
                  </a:cubicBezTo>
                  <a:cubicBezTo>
                    <a:pt x="1374" y="1143"/>
                    <a:pt x="1374" y="1143"/>
                    <a:pt x="1374" y="1143"/>
                  </a:cubicBezTo>
                  <a:cubicBezTo>
                    <a:pt x="1377" y="1155"/>
                    <a:pt x="1377" y="1155"/>
                    <a:pt x="1377" y="1155"/>
                  </a:cubicBezTo>
                  <a:cubicBezTo>
                    <a:pt x="1375" y="1157"/>
                    <a:pt x="1375" y="1157"/>
                    <a:pt x="1375" y="1157"/>
                  </a:cubicBezTo>
                  <a:cubicBezTo>
                    <a:pt x="1374" y="1160"/>
                    <a:pt x="1374" y="1160"/>
                    <a:pt x="1374" y="1160"/>
                  </a:cubicBezTo>
                  <a:cubicBezTo>
                    <a:pt x="1370" y="1166"/>
                    <a:pt x="1370" y="1166"/>
                    <a:pt x="1370" y="1166"/>
                  </a:cubicBezTo>
                  <a:cubicBezTo>
                    <a:pt x="1371" y="1169"/>
                    <a:pt x="1371" y="1169"/>
                    <a:pt x="1371" y="1169"/>
                  </a:cubicBezTo>
                  <a:cubicBezTo>
                    <a:pt x="1369" y="1173"/>
                    <a:pt x="1369" y="1173"/>
                    <a:pt x="1369" y="1173"/>
                  </a:cubicBezTo>
                  <a:cubicBezTo>
                    <a:pt x="1364" y="1174"/>
                    <a:pt x="1364" y="1174"/>
                    <a:pt x="1364" y="1174"/>
                  </a:cubicBezTo>
                  <a:cubicBezTo>
                    <a:pt x="1357" y="1177"/>
                    <a:pt x="1357" y="1177"/>
                    <a:pt x="1357" y="1177"/>
                  </a:cubicBezTo>
                  <a:cubicBezTo>
                    <a:pt x="1358" y="1181"/>
                    <a:pt x="1358" y="1181"/>
                    <a:pt x="1358" y="1181"/>
                  </a:cubicBezTo>
                  <a:cubicBezTo>
                    <a:pt x="1356" y="1185"/>
                    <a:pt x="1356" y="1185"/>
                    <a:pt x="1356" y="1185"/>
                  </a:cubicBezTo>
                  <a:cubicBezTo>
                    <a:pt x="1320" y="1192"/>
                    <a:pt x="1320" y="1192"/>
                    <a:pt x="1320" y="1192"/>
                  </a:cubicBezTo>
                  <a:cubicBezTo>
                    <a:pt x="1291" y="1197"/>
                    <a:pt x="1291" y="1197"/>
                    <a:pt x="1291" y="1197"/>
                  </a:cubicBezTo>
                  <a:cubicBezTo>
                    <a:pt x="1274" y="1213"/>
                    <a:pt x="1274" y="1213"/>
                    <a:pt x="1274" y="1213"/>
                  </a:cubicBezTo>
                  <a:cubicBezTo>
                    <a:pt x="1274" y="1217"/>
                    <a:pt x="1274" y="1217"/>
                    <a:pt x="1274" y="1217"/>
                  </a:cubicBezTo>
                  <a:cubicBezTo>
                    <a:pt x="1264" y="1226"/>
                    <a:pt x="1264" y="1226"/>
                    <a:pt x="1264" y="1226"/>
                  </a:cubicBezTo>
                  <a:cubicBezTo>
                    <a:pt x="1265" y="1229"/>
                    <a:pt x="1265" y="1229"/>
                    <a:pt x="1265" y="1229"/>
                  </a:cubicBezTo>
                  <a:cubicBezTo>
                    <a:pt x="1268" y="1231"/>
                    <a:pt x="1268" y="1231"/>
                    <a:pt x="1268" y="1231"/>
                  </a:cubicBezTo>
                  <a:cubicBezTo>
                    <a:pt x="1268" y="1234"/>
                    <a:pt x="1268" y="1234"/>
                    <a:pt x="1268" y="1234"/>
                  </a:cubicBezTo>
                  <a:cubicBezTo>
                    <a:pt x="1270" y="1237"/>
                    <a:pt x="1270" y="1237"/>
                    <a:pt x="1270" y="1237"/>
                  </a:cubicBezTo>
                  <a:cubicBezTo>
                    <a:pt x="1268" y="1242"/>
                    <a:pt x="1268" y="1242"/>
                    <a:pt x="1268" y="1242"/>
                  </a:cubicBezTo>
                  <a:cubicBezTo>
                    <a:pt x="1265" y="1244"/>
                    <a:pt x="1265" y="1244"/>
                    <a:pt x="1265" y="1244"/>
                  </a:cubicBezTo>
                  <a:cubicBezTo>
                    <a:pt x="1260" y="1248"/>
                    <a:pt x="1260" y="1248"/>
                    <a:pt x="1260" y="1248"/>
                  </a:cubicBezTo>
                  <a:cubicBezTo>
                    <a:pt x="1255" y="1250"/>
                    <a:pt x="1255" y="1250"/>
                    <a:pt x="1255" y="1250"/>
                  </a:cubicBezTo>
                  <a:cubicBezTo>
                    <a:pt x="1245" y="1253"/>
                    <a:pt x="1245" y="1253"/>
                    <a:pt x="1245" y="1253"/>
                  </a:cubicBezTo>
                  <a:cubicBezTo>
                    <a:pt x="1239" y="1252"/>
                    <a:pt x="1239" y="1252"/>
                    <a:pt x="1239" y="1252"/>
                  </a:cubicBezTo>
                  <a:cubicBezTo>
                    <a:pt x="1227" y="1252"/>
                    <a:pt x="1227" y="1252"/>
                    <a:pt x="1227" y="1252"/>
                  </a:cubicBezTo>
                  <a:cubicBezTo>
                    <a:pt x="1219" y="1254"/>
                    <a:pt x="1219" y="1254"/>
                    <a:pt x="1219" y="1254"/>
                  </a:cubicBezTo>
                  <a:cubicBezTo>
                    <a:pt x="1214" y="1259"/>
                    <a:pt x="1214" y="1259"/>
                    <a:pt x="1214" y="1259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8" y="1266"/>
                    <a:pt x="1218" y="1266"/>
                    <a:pt x="1218" y="1266"/>
                  </a:cubicBezTo>
                  <a:cubicBezTo>
                    <a:pt x="1218" y="1272"/>
                    <a:pt x="1218" y="1272"/>
                    <a:pt x="1218" y="1272"/>
                  </a:cubicBezTo>
                  <a:cubicBezTo>
                    <a:pt x="1202" y="1287"/>
                    <a:pt x="1202" y="1287"/>
                    <a:pt x="1202" y="1287"/>
                  </a:cubicBezTo>
                  <a:cubicBezTo>
                    <a:pt x="1195" y="1292"/>
                    <a:pt x="1195" y="1292"/>
                    <a:pt x="1195" y="1292"/>
                  </a:cubicBezTo>
                  <a:cubicBezTo>
                    <a:pt x="1188" y="1297"/>
                    <a:pt x="1188" y="1297"/>
                    <a:pt x="1188" y="1297"/>
                  </a:cubicBezTo>
                  <a:cubicBezTo>
                    <a:pt x="1171" y="1305"/>
                    <a:pt x="1171" y="1305"/>
                    <a:pt x="1171" y="1305"/>
                  </a:cubicBezTo>
                  <a:cubicBezTo>
                    <a:pt x="1164" y="1312"/>
                    <a:pt x="1164" y="1312"/>
                    <a:pt x="1164" y="1312"/>
                  </a:cubicBezTo>
                  <a:cubicBezTo>
                    <a:pt x="1156" y="1311"/>
                    <a:pt x="1156" y="1311"/>
                    <a:pt x="1156" y="1311"/>
                  </a:cubicBezTo>
                  <a:cubicBezTo>
                    <a:pt x="1149" y="1317"/>
                    <a:pt x="1149" y="1317"/>
                    <a:pt x="1149" y="1317"/>
                  </a:cubicBezTo>
                  <a:cubicBezTo>
                    <a:pt x="1141" y="1313"/>
                    <a:pt x="1141" y="1313"/>
                    <a:pt x="1141" y="1313"/>
                  </a:cubicBezTo>
                  <a:cubicBezTo>
                    <a:pt x="1127" y="1310"/>
                    <a:pt x="1127" y="1310"/>
                    <a:pt x="1127" y="1310"/>
                  </a:cubicBezTo>
                  <a:cubicBezTo>
                    <a:pt x="1133" y="1299"/>
                    <a:pt x="1133" y="1299"/>
                    <a:pt x="1133" y="1299"/>
                  </a:cubicBezTo>
                  <a:cubicBezTo>
                    <a:pt x="1131" y="1296"/>
                    <a:pt x="1131" y="1296"/>
                    <a:pt x="1131" y="1296"/>
                  </a:cubicBezTo>
                  <a:cubicBezTo>
                    <a:pt x="1133" y="1292"/>
                    <a:pt x="1133" y="1292"/>
                    <a:pt x="1133" y="1292"/>
                  </a:cubicBezTo>
                  <a:cubicBezTo>
                    <a:pt x="1137" y="1290"/>
                    <a:pt x="1137" y="1290"/>
                    <a:pt x="1137" y="1290"/>
                  </a:cubicBezTo>
                  <a:cubicBezTo>
                    <a:pt x="1137" y="1284"/>
                    <a:pt x="1137" y="1284"/>
                    <a:pt x="1137" y="1284"/>
                  </a:cubicBezTo>
                  <a:cubicBezTo>
                    <a:pt x="1139" y="1281"/>
                    <a:pt x="1139" y="1281"/>
                    <a:pt x="1139" y="1281"/>
                  </a:cubicBezTo>
                  <a:cubicBezTo>
                    <a:pt x="1142" y="1282"/>
                    <a:pt x="1142" y="1282"/>
                    <a:pt x="1142" y="1282"/>
                  </a:cubicBezTo>
                  <a:cubicBezTo>
                    <a:pt x="1145" y="1280"/>
                    <a:pt x="1145" y="1280"/>
                    <a:pt x="1145" y="1280"/>
                  </a:cubicBezTo>
                  <a:cubicBezTo>
                    <a:pt x="1144" y="1278"/>
                    <a:pt x="1144" y="1278"/>
                    <a:pt x="1144" y="1278"/>
                  </a:cubicBezTo>
                  <a:cubicBezTo>
                    <a:pt x="1143" y="1266"/>
                    <a:pt x="1143" y="1266"/>
                    <a:pt x="1143" y="1266"/>
                  </a:cubicBezTo>
                  <a:cubicBezTo>
                    <a:pt x="1141" y="1258"/>
                    <a:pt x="1141" y="1258"/>
                    <a:pt x="1141" y="1258"/>
                  </a:cubicBezTo>
                  <a:cubicBezTo>
                    <a:pt x="1137" y="1250"/>
                    <a:pt x="1137" y="1250"/>
                    <a:pt x="1137" y="1250"/>
                  </a:cubicBezTo>
                  <a:cubicBezTo>
                    <a:pt x="1136" y="1245"/>
                    <a:pt x="1136" y="1245"/>
                    <a:pt x="1136" y="1245"/>
                  </a:cubicBezTo>
                  <a:cubicBezTo>
                    <a:pt x="1130" y="1243"/>
                    <a:pt x="1130" y="1243"/>
                    <a:pt x="1130" y="1243"/>
                  </a:cubicBezTo>
                  <a:cubicBezTo>
                    <a:pt x="1126" y="1246"/>
                    <a:pt x="1126" y="1246"/>
                    <a:pt x="1126" y="1246"/>
                  </a:cubicBezTo>
                  <a:cubicBezTo>
                    <a:pt x="1121" y="1252"/>
                    <a:pt x="1121" y="1252"/>
                    <a:pt x="1121" y="1252"/>
                  </a:cubicBezTo>
                  <a:cubicBezTo>
                    <a:pt x="1116" y="1258"/>
                    <a:pt x="1116" y="1258"/>
                    <a:pt x="1116" y="1258"/>
                  </a:cubicBezTo>
                  <a:cubicBezTo>
                    <a:pt x="1114" y="1257"/>
                    <a:pt x="1114" y="1257"/>
                    <a:pt x="1114" y="1257"/>
                  </a:cubicBezTo>
                  <a:cubicBezTo>
                    <a:pt x="1111" y="1255"/>
                    <a:pt x="1111" y="1255"/>
                    <a:pt x="1111" y="1255"/>
                  </a:cubicBezTo>
                  <a:cubicBezTo>
                    <a:pt x="1111" y="1251"/>
                    <a:pt x="1111" y="1251"/>
                    <a:pt x="1111" y="1251"/>
                  </a:cubicBezTo>
                  <a:cubicBezTo>
                    <a:pt x="1113" y="1247"/>
                    <a:pt x="1113" y="1247"/>
                    <a:pt x="1113" y="1247"/>
                  </a:cubicBezTo>
                  <a:cubicBezTo>
                    <a:pt x="1117" y="1244"/>
                    <a:pt x="1117" y="1244"/>
                    <a:pt x="1117" y="1244"/>
                  </a:cubicBezTo>
                  <a:cubicBezTo>
                    <a:pt x="1118" y="1241"/>
                    <a:pt x="1118" y="1241"/>
                    <a:pt x="1118" y="1241"/>
                  </a:cubicBezTo>
                  <a:cubicBezTo>
                    <a:pt x="1119" y="1238"/>
                    <a:pt x="1119" y="1238"/>
                    <a:pt x="1119" y="1238"/>
                  </a:cubicBezTo>
                  <a:cubicBezTo>
                    <a:pt x="1122" y="1235"/>
                    <a:pt x="1122" y="1235"/>
                    <a:pt x="1122" y="1235"/>
                  </a:cubicBezTo>
                  <a:cubicBezTo>
                    <a:pt x="1122" y="1227"/>
                    <a:pt x="1122" y="1227"/>
                    <a:pt x="1122" y="1227"/>
                  </a:cubicBezTo>
                  <a:cubicBezTo>
                    <a:pt x="1120" y="1223"/>
                    <a:pt x="1120" y="1223"/>
                    <a:pt x="1120" y="1223"/>
                  </a:cubicBezTo>
                  <a:cubicBezTo>
                    <a:pt x="1116" y="1219"/>
                    <a:pt x="1116" y="1219"/>
                    <a:pt x="1116" y="1219"/>
                  </a:cubicBezTo>
                  <a:cubicBezTo>
                    <a:pt x="1117" y="1217"/>
                    <a:pt x="1117" y="1217"/>
                    <a:pt x="1117" y="1217"/>
                  </a:cubicBezTo>
                  <a:cubicBezTo>
                    <a:pt x="1120" y="1215"/>
                    <a:pt x="1120" y="1215"/>
                    <a:pt x="1120" y="1215"/>
                  </a:cubicBezTo>
                  <a:cubicBezTo>
                    <a:pt x="1118" y="1210"/>
                    <a:pt x="1118" y="1210"/>
                    <a:pt x="1118" y="1210"/>
                  </a:cubicBezTo>
                  <a:cubicBezTo>
                    <a:pt x="1109" y="1206"/>
                    <a:pt x="1109" y="1206"/>
                    <a:pt x="1109" y="1206"/>
                  </a:cubicBezTo>
                  <a:cubicBezTo>
                    <a:pt x="1102" y="1204"/>
                    <a:pt x="1102" y="1204"/>
                    <a:pt x="1102" y="1204"/>
                  </a:cubicBezTo>
                  <a:cubicBezTo>
                    <a:pt x="1100" y="1202"/>
                    <a:pt x="1100" y="1202"/>
                    <a:pt x="1100" y="1202"/>
                  </a:cubicBezTo>
                  <a:cubicBezTo>
                    <a:pt x="1094" y="1201"/>
                    <a:pt x="1094" y="1201"/>
                    <a:pt x="1094" y="1201"/>
                  </a:cubicBezTo>
                  <a:cubicBezTo>
                    <a:pt x="1090" y="1199"/>
                    <a:pt x="1090" y="1199"/>
                    <a:pt x="1090" y="1199"/>
                  </a:cubicBezTo>
                  <a:cubicBezTo>
                    <a:pt x="1084" y="1201"/>
                    <a:pt x="1084" y="1201"/>
                    <a:pt x="1084" y="1201"/>
                  </a:cubicBezTo>
                  <a:cubicBezTo>
                    <a:pt x="1083" y="1207"/>
                    <a:pt x="1083" y="1207"/>
                    <a:pt x="1083" y="1207"/>
                  </a:cubicBezTo>
                  <a:cubicBezTo>
                    <a:pt x="1084" y="1210"/>
                    <a:pt x="1084" y="1210"/>
                    <a:pt x="1084" y="1210"/>
                  </a:cubicBezTo>
                  <a:cubicBezTo>
                    <a:pt x="1078" y="1215"/>
                    <a:pt x="1078" y="1215"/>
                    <a:pt x="1078" y="1215"/>
                  </a:cubicBezTo>
                  <a:cubicBezTo>
                    <a:pt x="1078" y="1221"/>
                    <a:pt x="1078" y="1221"/>
                    <a:pt x="1078" y="1221"/>
                  </a:cubicBezTo>
                  <a:cubicBezTo>
                    <a:pt x="1076" y="1225"/>
                    <a:pt x="1076" y="1225"/>
                    <a:pt x="1076" y="1225"/>
                  </a:cubicBezTo>
                  <a:cubicBezTo>
                    <a:pt x="1074" y="1226"/>
                    <a:pt x="1074" y="1226"/>
                    <a:pt x="1074" y="1226"/>
                  </a:cubicBezTo>
                  <a:cubicBezTo>
                    <a:pt x="1074" y="1220"/>
                    <a:pt x="1074" y="1220"/>
                    <a:pt x="1074" y="1220"/>
                  </a:cubicBezTo>
                  <a:cubicBezTo>
                    <a:pt x="1073" y="1216"/>
                    <a:pt x="1073" y="1216"/>
                    <a:pt x="1073" y="1216"/>
                  </a:cubicBezTo>
                  <a:cubicBezTo>
                    <a:pt x="1070" y="1222"/>
                    <a:pt x="1070" y="1222"/>
                    <a:pt x="1070" y="1222"/>
                  </a:cubicBezTo>
                  <a:cubicBezTo>
                    <a:pt x="1067" y="1223"/>
                    <a:pt x="1067" y="1223"/>
                    <a:pt x="1067" y="1223"/>
                  </a:cubicBezTo>
                  <a:cubicBezTo>
                    <a:pt x="1062" y="1231"/>
                    <a:pt x="1062" y="1231"/>
                    <a:pt x="1062" y="1231"/>
                  </a:cubicBezTo>
                  <a:cubicBezTo>
                    <a:pt x="1061" y="1243"/>
                    <a:pt x="1061" y="1243"/>
                    <a:pt x="1061" y="1243"/>
                  </a:cubicBezTo>
                  <a:cubicBezTo>
                    <a:pt x="1057" y="1250"/>
                    <a:pt x="1057" y="1250"/>
                    <a:pt x="1057" y="1250"/>
                  </a:cubicBezTo>
                  <a:cubicBezTo>
                    <a:pt x="1059" y="1256"/>
                    <a:pt x="1059" y="1256"/>
                    <a:pt x="1059" y="1256"/>
                  </a:cubicBezTo>
                  <a:cubicBezTo>
                    <a:pt x="1059" y="1262"/>
                    <a:pt x="1059" y="1262"/>
                    <a:pt x="1059" y="1262"/>
                  </a:cubicBezTo>
                  <a:cubicBezTo>
                    <a:pt x="1063" y="1271"/>
                    <a:pt x="1063" y="1271"/>
                    <a:pt x="1063" y="1271"/>
                  </a:cubicBezTo>
                  <a:cubicBezTo>
                    <a:pt x="1067" y="1280"/>
                    <a:pt x="1067" y="1280"/>
                    <a:pt x="1067" y="1280"/>
                  </a:cubicBezTo>
                  <a:cubicBezTo>
                    <a:pt x="1067" y="1288"/>
                    <a:pt x="1067" y="1288"/>
                    <a:pt x="1067" y="1288"/>
                  </a:cubicBezTo>
                  <a:cubicBezTo>
                    <a:pt x="1065" y="1300"/>
                    <a:pt x="1065" y="1300"/>
                    <a:pt x="1065" y="1300"/>
                  </a:cubicBezTo>
                  <a:cubicBezTo>
                    <a:pt x="1060" y="1309"/>
                    <a:pt x="1060" y="1309"/>
                    <a:pt x="1060" y="1309"/>
                  </a:cubicBezTo>
                  <a:cubicBezTo>
                    <a:pt x="1057" y="1314"/>
                    <a:pt x="1057" y="1314"/>
                    <a:pt x="1057" y="1314"/>
                  </a:cubicBezTo>
                  <a:cubicBezTo>
                    <a:pt x="1053" y="1316"/>
                    <a:pt x="1053" y="1316"/>
                    <a:pt x="1053" y="1316"/>
                  </a:cubicBezTo>
                  <a:cubicBezTo>
                    <a:pt x="1046" y="1317"/>
                    <a:pt x="1046" y="1317"/>
                    <a:pt x="1046" y="1317"/>
                  </a:cubicBezTo>
                  <a:cubicBezTo>
                    <a:pt x="1042" y="1315"/>
                    <a:pt x="1042" y="1315"/>
                    <a:pt x="1042" y="1315"/>
                  </a:cubicBezTo>
                  <a:cubicBezTo>
                    <a:pt x="1040" y="1314"/>
                    <a:pt x="1040" y="1314"/>
                    <a:pt x="1040" y="1314"/>
                  </a:cubicBezTo>
                  <a:cubicBezTo>
                    <a:pt x="1039" y="1307"/>
                    <a:pt x="1039" y="1307"/>
                    <a:pt x="1039" y="1307"/>
                  </a:cubicBezTo>
                  <a:cubicBezTo>
                    <a:pt x="1037" y="1304"/>
                    <a:pt x="1037" y="1304"/>
                    <a:pt x="1037" y="1304"/>
                  </a:cubicBezTo>
                  <a:cubicBezTo>
                    <a:pt x="1034" y="1301"/>
                    <a:pt x="1034" y="1301"/>
                    <a:pt x="1034" y="1301"/>
                  </a:cubicBezTo>
                  <a:cubicBezTo>
                    <a:pt x="1033" y="1294"/>
                    <a:pt x="1033" y="1294"/>
                    <a:pt x="1033" y="1294"/>
                  </a:cubicBezTo>
                  <a:cubicBezTo>
                    <a:pt x="1033" y="1286"/>
                    <a:pt x="1033" y="1286"/>
                    <a:pt x="1033" y="1286"/>
                  </a:cubicBezTo>
                  <a:cubicBezTo>
                    <a:pt x="1031" y="1278"/>
                    <a:pt x="1031" y="1278"/>
                    <a:pt x="1031" y="1278"/>
                  </a:cubicBezTo>
                  <a:cubicBezTo>
                    <a:pt x="1030" y="1270"/>
                    <a:pt x="1030" y="1270"/>
                    <a:pt x="1030" y="1270"/>
                  </a:cubicBezTo>
                  <a:cubicBezTo>
                    <a:pt x="1033" y="1262"/>
                    <a:pt x="1033" y="1262"/>
                    <a:pt x="1033" y="1262"/>
                  </a:cubicBezTo>
                  <a:cubicBezTo>
                    <a:pt x="1033" y="1250"/>
                    <a:pt x="1033" y="1250"/>
                    <a:pt x="1033" y="1250"/>
                  </a:cubicBezTo>
                  <a:cubicBezTo>
                    <a:pt x="1037" y="1247"/>
                    <a:pt x="1037" y="1247"/>
                    <a:pt x="1037" y="1247"/>
                  </a:cubicBezTo>
                  <a:cubicBezTo>
                    <a:pt x="1036" y="1238"/>
                    <a:pt x="1036" y="1238"/>
                    <a:pt x="1036" y="1238"/>
                  </a:cubicBezTo>
                  <a:cubicBezTo>
                    <a:pt x="1039" y="1234"/>
                    <a:pt x="1039" y="1234"/>
                    <a:pt x="1039" y="1234"/>
                  </a:cubicBezTo>
                  <a:cubicBezTo>
                    <a:pt x="1039" y="1230"/>
                    <a:pt x="1039" y="1230"/>
                    <a:pt x="1039" y="1230"/>
                  </a:cubicBezTo>
                  <a:cubicBezTo>
                    <a:pt x="1044" y="1221"/>
                    <a:pt x="1044" y="1221"/>
                    <a:pt x="1044" y="1221"/>
                  </a:cubicBezTo>
                  <a:cubicBezTo>
                    <a:pt x="1045" y="1217"/>
                    <a:pt x="1045" y="1217"/>
                    <a:pt x="1045" y="1217"/>
                  </a:cubicBezTo>
                  <a:cubicBezTo>
                    <a:pt x="1044" y="1214"/>
                    <a:pt x="1044" y="1214"/>
                    <a:pt x="1044" y="1214"/>
                  </a:cubicBezTo>
                  <a:cubicBezTo>
                    <a:pt x="1040" y="1219"/>
                    <a:pt x="1040" y="1219"/>
                    <a:pt x="1040" y="1219"/>
                  </a:cubicBezTo>
                  <a:cubicBezTo>
                    <a:pt x="1039" y="1223"/>
                    <a:pt x="1039" y="1223"/>
                    <a:pt x="1039" y="1223"/>
                  </a:cubicBezTo>
                  <a:cubicBezTo>
                    <a:pt x="1037" y="1227"/>
                    <a:pt x="1037" y="1227"/>
                    <a:pt x="1037" y="1227"/>
                  </a:cubicBezTo>
                  <a:cubicBezTo>
                    <a:pt x="1032" y="1230"/>
                    <a:pt x="1032" y="1230"/>
                    <a:pt x="1032" y="1230"/>
                  </a:cubicBezTo>
                  <a:cubicBezTo>
                    <a:pt x="1028" y="1237"/>
                    <a:pt x="1028" y="1237"/>
                    <a:pt x="1028" y="1237"/>
                  </a:cubicBezTo>
                  <a:cubicBezTo>
                    <a:pt x="1025" y="1236"/>
                    <a:pt x="1025" y="1236"/>
                    <a:pt x="1025" y="1236"/>
                  </a:cubicBezTo>
                  <a:cubicBezTo>
                    <a:pt x="1026" y="1231"/>
                    <a:pt x="1026" y="1231"/>
                    <a:pt x="1026" y="1231"/>
                  </a:cubicBezTo>
                  <a:cubicBezTo>
                    <a:pt x="1029" y="1225"/>
                    <a:pt x="1029" y="1225"/>
                    <a:pt x="1029" y="1225"/>
                  </a:cubicBezTo>
                  <a:cubicBezTo>
                    <a:pt x="1031" y="1221"/>
                    <a:pt x="1031" y="1221"/>
                    <a:pt x="1031" y="1221"/>
                  </a:cubicBezTo>
                  <a:cubicBezTo>
                    <a:pt x="1034" y="1221"/>
                    <a:pt x="1034" y="1221"/>
                    <a:pt x="1034" y="1221"/>
                  </a:cubicBezTo>
                  <a:cubicBezTo>
                    <a:pt x="1034" y="1217"/>
                    <a:pt x="1034" y="1217"/>
                    <a:pt x="1034" y="1217"/>
                  </a:cubicBezTo>
                  <a:cubicBezTo>
                    <a:pt x="1039" y="1209"/>
                    <a:pt x="1039" y="1209"/>
                    <a:pt x="1039" y="1209"/>
                  </a:cubicBezTo>
                  <a:cubicBezTo>
                    <a:pt x="1043" y="1202"/>
                    <a:pt x="1043" y="1202"/>
                    <a:pt x="1043" y="1202"/>
                  </a:cubicBezTo>
                  <a:cubicBezTo>
                    <a:pt x="1046" y="1203"/>
                    <a:pt x="1046" y="1203"/>
                    <a:pt x="1046" y="1203"/>
                  </a:cubicBezTo>
                  <a:cubicBezTo>
                    <a:pt x="1048" y="1199"/>
                    <a:pt x="1048" y="1199"/>
                    <a:pt x="1048" y="1199"/>
                  </a:cubicBezTo>
                  <a:cubicBezTo>
                    <a:pt x="1052" y="1200"/>
                    <a:pt x="1052" y="1200"/>
                    <a:pt x="1052" y="1200"/>
                  </a:cubicBezTo>
                  <a:cubicBezTo>
                    <a:pt x="1049" y="1204"/>
                    <a:pt x="1049" y="1204"/>
                    <a:pt x="1049" y="1204"/>
                  </a:cubicBezTo>
                  <a:cubicBezTo>
                    <a:pt x="1051" y="1206"/>
                    <a:pt x="1051" y="1206"/>
                    <a:pt x="1051" y="1206"/>
                  </a:cubicBezTo>
                  <a:cubicBezTo>
                    <a:pt x="1058" y="1199"/>
                    <a:pt x="1058" y="1199"/>
                    <a:pt x="1058" y="1199"/>
                  </a:cubicBezTo>
                  <a:cubicBezTo>
                    <a:pt x="1058" y="1197"/>
                    <a:pt x="1058" y="1197"/>
                    <a:pt x="1058" y="1197"/>
                  </a:cubicBezTo>
                  <a:cubicBezTo>
                    <a:pt x="1064" y="1197"/>
                    <a:pt x="1064" y="1197"/>
                    <a:pt x="1064" y="1197"/>
                  </a:cubicBezTo>
                  <a:cubicBezTo>
                    <a:pt x="1075" y="1191"/>
                    <a:pt x="1075" y="1191"/>
                    <a:pt x="1075" y="1191"/>
                  </a:cubicBezTo>
                  <a:cubicBezTo>
                    <a:pt x="1084" y="1193"/>
                    <a:pt x="1084" y="1193"/>
                    <a:pt x="1084" y="1193"/>
                  </a:cubicBezTo>
                  <a:cubicBezTo>
                    <a:pt x="1088" y="1195"/>
                    <a:pt x="1088" y="1195"/>
                    <a:pt x="1088" y="1195"/>
                  </a:cubicBezTo>
                  <a:cubicBezTo>
                    <a:pt x="1091" y="1192"/>
                    <a:pt x="1091" y="1192"/>
                    <a:pt x="1091" y="1192"/>
                  </a:cubicBezTo>
                  <a:cubicBezTo>
                    <a:pt x="1111" y="1192"/>
                    <a:pt x="1111" y="1192"/>
                    <a:pt x="1111" y="1192"/>
                  </a:cubicBezTo>
                  <a:cubicBezTo>
                    <a:pt x="1113" y="1190"/>
                    <a:pt x="1113" y="1190"/>
                    <a:pt x="1113" y="1190"/>
                  </a:cubicBezTo>
                  <a:cubicBezTo>
                    <a:pt x="1111" y="1188"/>
                    <a:pt x="1111" y="1188"/>
                    <a:pt x="1111" y="1188"/>
                  </a:cubicBezTo>
                  <a:cubicBezTo>
                    <a:pt x="1104" y="1188"/>
                    <a:pt x="1104" y="1188"/>
                    <a:pt x="1104" y="1188"/>
                  </a:cubicBezTo>
                  <a:cubicBezTo>
                    <a:pt x="1101" y="1187"/>
                    <a:pt x="1101" y="1187"/>
                    <a:pt x="1101" y="1187"/>
                  </a:cubicBezTo>
                  <a:cubicBezTo>
                    <a:pt x="1097" y="1180"/>
                    <a:pt x="1097" y="1180"/>
                    <a:pt x="1097" y="1180"/>
                  </a:cubicBezTo>
                  <a:cubicBezTo>
                    <a:pt x="1093" y="1179"/>
                    <a:pt x="1093" y="1179"/>
                    <a:pt x="1093" y="1179"/>
                  </a:cubicBezTo>
                  <a:cubicBezTo>
                    <a:pt x="1083" y="1180"/>
                    <a:pt x="1083" y="1180"/>
                    <a:pt x="1083" y="1180"/>
                  </a:cubicBezTo>
                  <a:cubicBezTo>
                    <a:pt x="1080" y="1175"/>
                    <a:pt x="1080" y="1175"/>
                    <a:pt x="1080" y="1175"/>
                  </a:cubicBezTo>
                  <a:cubicBezTo>
                    <a:pt x="1082" y="1172"/>
                    <a:pt x="1082" y="1172"/>
                    <a:pt x="1082" y="1172"/>
                  </a:cubicBezTo>
                  <a:cubicBezTo>
                    <a:pt x="1078" y="1171"/>
                    <a:pt x="1078" y="1171"/>
                    <a:pt x="1078" y="1171"/>
                  </a:cubicBezTo>
                  <a:cubicBezTo>
                    <a:pt x="1073" y="1174"/>
                    <a:pt x="1073" y="1174"/>
                    <a:pt x="1073" y="1174"/>
                  </a:cubicBezTo>
                  <a:cubicBezTo>
                    <a:pt x="1057" y="1176"/>
                    <a:pt x="1057" y="1176"/>
                    <a:pt x="1057" y="1176"/>
                  </a:cubicBezTo>
                  <a:cubicBezTo>
                    <a:pt x="1052" y="1179"/>
                    <a:pt x="1052" y="1179"/>
                    <a:pt x="1052" y="1179"/>
                  </a:cubicBezTo>
                  <a:cubicBezTo>
                    <a:pt x="1048" y="1183"/>
                    <a:pt x="1048" y="1183"/>
                    <a:pt x="1048" y="1183"/>
                  </a:cubicBezTo>
                  <a:cubicBezTo>
                    <a:pt x="1040" y="1180"/>
                    <a:pt x="1040" y="1180"/>
                    <a:pt x="1040" y="1180"/>
                  </a:cubicBezTo>
                  <a:cubicBezTo>
                    <a:pt x="1038" y="1181"/>
                    <a:pt x="1038" y="1181"/>
                    <a:pt x="1038" y="1181"/>
                  </a:cubicBezTo>
                  <a:cubicBezTo>
                    <a:pt x="1033" y="1181"/>
                    <a:pt x="1033" y="1181"/>
                    <a:pt x="1033" y="1181"/>
                  </a:cubicBezTo>
                  <a:cubicBezTo>
                    <a:pt x="1031" y="1176"/>
                    <a:pt x="1031" y="1176"/>
                    <a:pt x="1031" y="1176"/>
                  </a:cubicBezTo>
                  <a:cubicBezTo>
                    <a:pt x="1027" y="1174"/>
                    <a:pt x="1027" y="1174"/>
                    <a:pt x="1027" y="1174"/>
                  </a:cubicBezTo>
                  <a:cubicBezTo>
                    <a:pt x="1021" y="1171"/>
                    <a:pt x="1021" y="1171"/>
                    <a:pt x="1021" y="1171"/>
                  </a:cubicBezTo>
                  <a:cubicBezTo>
                    <a:pt x="1016" y="1172"/>
                    <a:pt x="1016" y="1172"/>
                    <a:pt x="1016" y="1172"/>
                  </a:cubicBezTo>
                  <a:cubicBezTo>
                    <a:pt x="1012" y="1175"/>
                    <a:pt x="1012" y="1175"/>
                    <a:pt x="1012" y="1175"/>
                  </a:cubicBezTo>
                  <a:cubicBezTo>
                    <a:pt x="1013" y="1168"/>
                    <a:pt x="1013" y="1168"/>
                    <a:pt x="1013" y="1168"/>
                  </a:cubicBezTo>
                  <a:cubicBezTo>
                    <a:pt x="1017" y="1166"/>
                    <a:pt x="1017" y="1166"/>
                    <a:pt x="1017" y="1166"/>
                  </a:cubicBezTo>
                  <a:cubicBezTo>
                    <a:pt x="1021" y="1159"/>
                    <a:pt x="1021" y="1159"/>
                    <a:pt x="1021" y="1159"/>
                  </a:cubicBezTo>
                  <a:cubicBezTo>
                    <a:pt x="1025" y="1156"/>
                    <a:pt x="1025" y="1156"/>
                    <a:pt x="1025" y="1156"/>
                  </a:cubicBezTo>
                  <a:cubicBezTo>
                    <a:pt x="1023" y="1155"/>
                    <a:pt x="1023" y="1155"/>
                    <a:pt x="1023" y="1155"/>
                  </a:cubicBezTo>
                  <a:cubicBezTo>
                    <a:pt x="1015" y="1157"/>
                    <a:pt x="1015" y="1157"/>
                    <a:pt x="1015" y="1157"/>
                  </a:cubicBezTo>
                  <a:cubicBezTo>
                    <a:pt x="1009" y="1163"/>
                    <a:pt x="1009" y="1163"/>
                    <a:pt x="1009" y="1163"/>
                  </a:cubicBezTo>
                  <a:cubicBezTo>
                    <a:pt x="1007" y="1163"/>
                    <a:pt x="1007" y="1163"/>
                    <a:pt x="1007" y="1163"/>
                  </a:cubicBezTo>
                  <a:cubicBezTo>
                    <a:pt x="1000" y="1171"/>
                    <a:pt x="1000" y="1171"/>
                    <a:pt x="1000" y="1171"/>
                  </a:cubicBezTo>
                  <a:cubicBezTo>
                    <a:pt x="990" y="1175"/>
                    <a:pt x="990" y="1175"/>
                    <a:pt x="990" y="1175"/>
                  </a:cubicBezTo>
                  <a:cubicBezTo>
                    <a:pt x="987" y="1176"/>
                    <a:pt x="987" y="1176"/>
                    <a:pt x="987" y="1176"/>
                  </a:cubicBezTo>
                  <a:cubicBezTo>
                    <a:pt x="983" y="1179"/>
                    <a:pt x="983" y="1179"/>
                    <a:pt x="983" y="1179"/>
                  </a:cubicBezTo>
                  <a:cubicBezTo>
                    <a:pt x="975" y="1183"/>
                    <a:pt x="975" y="1183"/>
                    <a:pt x="975" y="1183"/>
                  </a:cubicBezTo>
                  <a:cubicBezTo>
                    <a:pt x="972" y="1183"/>
                    <a:pt x="972" y="1183"/>
                    <a:pt x="972" y="1183"/>
                  </a:cubicBezTo>
                  <a:cubicBezTo>
                    <a:pt x="969" y="1181"/>
                    <a:pt x="969" y="1181"/>
                    <a:pt x="969" y="1181"/>
                  </a:cubicBezTo>
                  <a:cubicBezTo>
                    <a:pt x="964" y="1182"/>
                    <a:pt x="964" y="1182"/>
                    <a:pt x="964" y="1182"/>
                  </a:cubicBezTo>
                  <a:cubicBezTo>
                    <a:pt x="966" y="1175"/>
                    <a:pt x="966" y="1175"/>
                    <a:pt x="966" y="1175"/>
                  </a:cubicBezTo>
                  <a:cubicBezTo>
                    <a:pt x="963" y="1173"/>
                    <a:pt x="963" y="1173"/>
                    <a:pt x="963" y="1173"/>
                  </a:cubicBezTo>
                  <a:cubicBezTo>
                    <a:pt x="953" y="1179"/>
                    <a:pt x="953" y="1179"/>
                    <a:pt x="953" y="1179"/>
                  </a:cubicBezTo>
                  <a:cubicBezTo>
                    <a:pt x="948" y="1182"/>
                    <a:pt x="948" y="1182"/>
                    <a:pt x="948" y="1182"/>
                  </a:cubicBezTo>
                  <a:cubicBezTo>
                    <a:pt x="940" y="1181"/>
                    <a:pt x="940" y="1181"/>
                    <a:pt x="940" y="1181"/>
                  </a:cubicBezTo>
                  <a:cubicBezTo>
                    <a:pt x="951" y="1171"/>
                    <a:pt x="951" y="1171"/>
                    <a:pt x="951" y="1171"/>
                  </a:cubicBezTo>
                  <a:cubicBezTo>
                    <a:pt x="964" y="1157"/>
                    <a:pt x="964" y="1157"/>
                    <a:pt x="964" y="1157"/>
                  </a:cubicBezTo>
                  <a:cubicBezTo>
                    <a:pt x="970" y="1155"/>
                    <a:pt x="970" y="1155"/>
                    <a:pt x="970" y="1155"/>
                  </a:cubicBezTo>
                  <a:cubicBezTo>
                    <a:pt x="976" y="1150"/>
                    <a:pt x="976" y="1150"/>
                    <a:pt x="976" y="1150"/>
                  </a:cubicBezTo>
                  <a:cubicBezTo>
                    <a:pt x="980" y="1150"/>
                    <a:pt x="980" y="1150"/>
                    <a:pt x="980" y="1150"/>
                  </a:cubicBezTo>
                  <a:cubicBezTo>
                    <a:pt x="989" y="1143"/>
                    <a:pt x="989" y="1143"/>
                    <a:pt x="989" y="1143"/>
                  </a:cubicBezTo>
                  <a:cubicBezTo>
                    <a:pt x="983" y="1143"/>
                    <a:pt x="983" y="1143"/>
                    <a:pt x="983" y="1143"/>
                  </a:cubicBezTo>
                  <a:cubicBezTo>
                    <a:pt x="979" y="1140"/>
                    <a:pt x="979" y="1140"/>
                    <a:pt x="979" y="1140"/>
                  </a:cubicBezTo>
                  <a:cubicBezTo>
                    <a:pt x="966" y="1141"/>
                    <a:pt x="966" y="1141"/>
                    <a:pt x="966" y="1141"/>
                  </a:cubicBezTo>
                  <a:cubicBezTo>
                    <a:pt x="962" y="1138"/>
                    <a:pt x="962" y="1138"/>
                    <a:pt x="962" y="1138"/>
                  </a:cubicBezTo>
                  <a:cubicBezTo>
                    <a:pt x="953" y="1143"/>
                    <a:pt x="953" y="1143"/>
                    <a:pt x="953" y="1143"/>
                  </a:cubicBezTo>
                  <a:cubicBezTo>
                    <a:pt x="949" y="1143"/>
                    <a:pt x="949" y="1143"/>
                    <a:pt x="949" y="1143"/>
                  </a:cubicBezTo>
                  <a:cubicBezTo>
                    <a:pt x="944" y="1139"/>
                    <a:pt x="944" y="1139"/>
                    <a:pt x="944" y="1139"/>
                  </a:cubicBezTo>
                  <a:cubicBezTo>
                    <a:pt x="942" y="1138"/>
                    <a:pt x="942" y="1138"/>
                    <a:pt x="942" y="1138"/>
                  </a:cubicBezTo>
                  <a:cubicBezTo>
                    <a:pt x="938" y="1135"/>
                    <a:pt x="938" y="1135"/>
                    <a:pt x="938" y="1135"/>
                  </a:cubicBezTo>
                  <a:cubicBezTo>
                    <a:pt x="935" y="1138"/>
                    <a:pt x="935" y="1138"/>
                    <a:pt x="935" y="1138"/>
                  </a:cubicBezTo>
                  <a:cubicBezTo>
                    <a:pt x="932" y="1138"/>
                    <a:pt x="932" y="1138"/>
                    <a:pt x="932" y="1138"/>
                  </a:cubicBezTo>
                  <a:cubicBezTo>
                    <a:pt x="932" y="1135"/>
                    <a:pt x="932" y="1135"/>
                    <a:pt x="932" y="1135"/>
                  </a:cubicBezTo>
                  <a:cubicBezTo>
                    <a:pt x="929" y="1133"/>
                    <a:pt x="929" y="1133"/>
                    <a:pt x="929" y="1133"/>
                  </a:cubicBezTo>
                  <a:cubicBezTo>
                    <a:pt x="925" y="1130"/>
                    <a:pt x="925" y="1130"/>
                    <a:pt x="925" y="1130"/>
                  </a:cubicBezTo>
                  <a:cubicBezTo>
                    <a:pt x="914" y="1130"/>
                    <a:pt x="914" y="1130"/>
                    <a:pt x="914" y="1130"/>
                  </a:cubicBezTo>
                  <a:cubicBezTo>
                    <a:pt x="912" y="1131"/>
                    <a:pt x="912" y="1131"/>
                    <a:pt x="912" y="1131"/>
                  </a:cubicBezTo>
                  <a:cubicBezTo>
                    <a:pt x="907" y="1132"/>
                    <a:pt x="907" y="1132"/>
                    <a:pt x="907" y="1132"/>
                  </a:cubicBezTo>
                  <a:cubicBezTo>
                    <a:pt x="905" y="1130"/>
                    <a:pt x="905" y="1130"/>
                    <a:pt x="905" y="1130"/>
                  </a:cubicBezTo>
                  <a:cubicBezTo>
                    <a:pt x="898" y="1128"/>
                    <a:pt x="898" y="1128"/>
                    <a:pt x="898" y="1128"/>
                  </a:cubicBezTo>
                  <a:cubicBezTo>
                    <a:pt x="892" y="1127"/>
                    <a:pt x="892" y="1127"/>
                    <a:pt x="892" y="1127"/>
                  </a:cubicBezTo>
                  <a:cubicBezTo>
                    <a:pt x="889" y="1125"/>
                    <a:pt x="889" y="1125"/>
                    <a:pt x="889" y="1125"/>
                  </a:cubicBezTo>
                  <a:cubicBezTo>
                    <a:pt x="890" y="1122"/>
                    <a:pt x="890" y="1122"/>
                    <a:pt x="890" y="1122"/>
                  </a:cubicBezTo>
                  <a:cubicBezTo>
                    <a:pt x="888" y="1117"/>
                    <a:pt x="888" y="1117"/>
                    <a:pt x="888" y="1117"/>
                  </a:cubicBezTo>
                  <a:cubicBezTo>
                    <a:pt x="888" y="1112"/>
                    <a:pt x="888" y="1112"/>
                    <a:pt x="888" y="1112"/>
                  </a:cubicBezTo>
                  <a:cubicBezTo>
                    <a:pt x="882" y="1110"/>
                    <a:pt x="882" y="1110"/>
                    <a:pt x="882" y="1110"/>
                  </a:cubicBezTo>
                  <a:cubicBezTo>
                    <a:pt x="880" y="1119"/>
                    <a:pt x="880" y="1119"/>
                    <a:pt x="880" y="1119"/>
                  </a:cubicBezTo>
                  <a:cubicBezTo>
                    <a:pt x="842" y="1122"/>
                    <a:pt x="842" y="1122"/>
                    <a:pt x="842" y="1122"/>
                  </a:cubicBezTo>
                  <a:cubicBezTo>
                    <a:pt x="712" y="1122"/>
                    <a:pt x="712" y="1122"/>
                    <a:pt x="712" y="1122"/>
                  </a:cubicBezTo>
                  <a:cubicBezTo>
                    <a:pt x="597" y="1122"/>
                    <a:pt x="597" y="1122"/>
                    <a:pt x="597" y="1122"/>
                  </a:cubicBezTo>
                  <a:cubicBezTo>
                    <a:pt x="561" y="1120"/>
                    <a:pt x="561" y="1120"/>
                    <a:pt x="561" y="1120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71" y="1120"/>
                    <a:pt x="471" y="1120"/>
                    <a:pt x="471" y="1120"/>
                  </a:cubicBezTo>
                  <a:cubicBezTo>
                    <a:pt x="417" y="1118"/>
                    <a:pt x="417" y="1118"/>
                    <a:pt x="417" y="1118"/>
                  </a:cubicBezTo>
                  <a:cubicBezTo>
                    <a:pt x="368" y="1117"/>
                    <a:pt x="368" y="1117"/>
                    <a:pt x="368" y="1117"/>
                  </a:cubicBezTo>
                  <a:cubicBezTo>
                    <a:pt x="363" y="1113"/>
                    <a:pt x="363" y="1113"/>
                    <a:pt x="363" y="1113"/>
                  </a:cubicBezTo>
                  <a:cubicBezTo>
                    <a:pt x="346" y="1103"/>
                    <a:pt x="346" y="1103"/>
                    <a:pt x="346" y="1103"/>
                  </a:cubicBezTo>
                  <a:cubicBezTo>
                    <a:pt x="341" y="1085"/>
                    <a:pt x="341" y="1085"/>
                    <a:pt x="341" y="1085"/>
                  </a:cubicBezTo>
                  <a:cubicBezTo>
                    <a:pt x="326" y="1083"/>
                    <a:pt x="326" y="1083"/>
                    <a:pt x="326" y="1083"/>
                  </a:cubicBezTo>
                  <a:cubicBezTo>
                    <a:pt x="316" y="1068"/>
                    <a:pt x="316" y="1068"/>
                    <a:pt x="316" y="1068"/>
                  </a:cubicBezTo>
                  <a:cubicBezTo>
                    <a:pt x="299" y="1058"/>
                    <a:pt x="299" y="1058"/>
                    <a:pt x="299" y="1058"/>
                  </a:cubicBezTo>
                  <a:cubicBezTo>
                    <a:pt x="268" y="1038"/>
                    <a:pt x="268" y="1038"/>
                    <a:pt x="268" y="1038"/>
                  </a:cubicBezTo>
                  <a:cubicBezTo>
                    <a:pt x="263" y="1015"/>
                    <a:pt x="263" y="1015"/>
                    <a:pt x="263" y="1015"/>
                  </a:cubicBezTo>
                  <a:cubicBezTo>
                    <a:pt x="243" y="1000"/>
                    <a:pt x="243" y="1000"/>
                    <a:pt x="243" y="1000"/>
                  </a:cubicBezTo>
                  <a:cubicBezTo>
                    <a:pt x="238" y="978"/>
                    <a:pt x="238" y="978"/>
                    <a:pt x="238" y="978"/>
                  </a:cubicBezTo>
                  <a:cubicBezTo>
                    <a:pt x="218" y="965"/>
                    <a:pt x="218" y="965"/>
                    <a:pt x="218" y="965"/>
                  </a:cubicBezTo>
                  <a:cubicBezTo>
                    <a:pt x="218" y="950"/>
                    <a:pt x="218" y="950"/>
                    <a:pt x="218" y="950"/>
                  </a:cubicBezTo>
                  <a:cubicBezTo>
                    <a:pt x="213" y="942"/>
                    <a:pt x="213" y="942"/>
                    <a:pt x="213" y="942"/>
                  </a:cubicBezTo>
                  <a:cubicBezTo>
                    <a:pt x="223" y="922"/>
                    <a:pt x="223" y="922"/>
                    <a:pt x="223" y="922"/>
                  </a:cubicBezTo>
                  <a:cubicBezTo>
                    <a:pt x="226" y="902"/>
                    <a:pt x="226" y="902"/>
                    <a:pt x="226" y="902"/>
                  </a:cubicBezTo>
                  <a:cubicBezTo>
                    <a:pt x="223" y="900"/>
                    <a:pt x="223" y="900"/>
                    <a:pt x="223" y="900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11" y="930"/>
                    <a:pt x="211" y="930"/>
                    <a:pt x="211" y="930"/>
                  </a:cubicBezTo>
                  <a:cubicBezTo>
                    <a:pt x="208" y="925"/>
                    <a:pt x="208" y="925"/>
                    <a:pt x="208" y="925"/>
                  </a:cubicBezTo>
                  <a:cubicBezTo>
                    <a:pt x="216" y="910"/>
                    <a:pt x="216" y="910"/>
                    <a:pt x="216" y="910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1" y="875"/>
                    <a:pt x="201" y="875"/>
                    <a:pt x="201" y="875"/>
                  </a:cubicBezTo>
                  <a:cubicBezTo>
                    <a:pt x="181" y="867"/>
                    <a:pt x="181" y="867"/>
                    <a:pt x="181" y="867"/>
                  </a:cubicBezTo>
                  <a:cubicBezTo>
                    <a:pt x="168" y="840"/>
                    <a:pt x="168" y="840"/>
                    <a:pt x="168" y="840"/>
                  </a:cubicBezTo>
                  <a:cubicBezTo>
                    <a:pt x="128" y="772"/>
                    <a:pt x="128" y="772"/>
                    <a:pt x="128" y="772"/>
                  </a:cubicBezTo>
                  <a:cubicBezTo>
                    <a:pt x="118" y="754"/>
                    <a:pt x="118" y="754"/>
                    <a:pt x="118" y="754"/>
                  </a:cubicBezTo>
                  <a:cubicBezTo>
                    <a:pt x="95" y="752"/>
                    <a:pt x="95" y="752"/>
                    <a:pt x="95" y="752"/>
                  </a:cubicBezTo>
                  <a:cubicBezTo>
                    <a:pt x="75" y="775"/>
                    <a:pt x="75" y="775"/>
                    <a:pt x="75" y="775"/>
                  </a:cubicBezTo>
                  <a:cubicBezTo>
                    <a:pt x="50" y="742"/>
                    <a:pt x="50" y="742"/>
                    <a:pt x="50" y="742"/>
                  </a:cubicBezTo>
                  <a:cubicBezTo>
                    <a:pt x="43" y="739"/>
                    <a:pt x="43" y="739"/>
                    <a:pt x="43" y="739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13" y="732"/>
                    <a:pt x="13" y="732"/>
                    <a:pt x="13" y="732"/>
                  </a:cubicBezTo>
                  <a:cubicBezTo>
                    <a:pt x="5" y="722"/>
                    <a:pt x="5" y="722"/>
                    <a:pt x="5" y="7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50" y="366"/>
                    <a:pt x="50" y="366"/>
                    <a:pt x="50" y="366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110" y="368"/>
                    <a:pt x="110" y="368"/>
                    <a:pt x="110" y="368"/>
                  </a:cubicBezTo>
                  <a:cubicBezTo>
                    <a:pt x="133" y="351"/>
                    <a:pt x="133" y="351"/>
                    <a:pt x="133" y="351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1" y="338"/>
                    <a:pt x="201" y="338"/>
                    <a:pt x="201" y="338"/>
                  </a:cubicBezTo>
                  <a:cubicBezTo>
                    <a:pt x="213" y="341"/>
                    <a:pt x="213" y="341"/>
                    <a:pt x="213" y="341"/>
                  </a:cubicBezTo>
                  <a:cubicBezTo>
                    <a:pt x="226" y="331"/>
                    <a:pt x="226" y="331"/>
                    <a:pt x="226" y="331"/>
                  </a:cubicBezTo>
                  <a:cubicBezTo>
                    <a:pt x="231" y="353"/>
                    <a:pt x="231" y="353"/>
                    <a:pt x="231" y="353"/>
                  </a:cubicBezTo>
                  <a:cubicBezTo>
                    <a:pt x="238" y="368"/>
                    <a:pt x="238" y="368"/>
                    <a:pt x="238" y="368"/>
                  </a:cubicBezTo>
                  <a:cubicBezTo>
                    <a:pt x="251" y="338"/>
                    <a:pt x="251" y="338"/>
                    <a:pt x="251" y="338"/>
                  </a:cubicBezTo>
                  <a:cubicBezTo>
                    <a:pt x="258" y="343"/>
                    <a:pt x="258" y="343"/>
                    <a:pt x="258" y="343"/>
                  </a:cubicBezTo>
                  <a:cubicBezTo>
                    <a:pt x="256" y="303"/>
                    <a:pt x="256" y="303"/>
                    <a:pt x="256" y="303"/>
                  </a:cubicBezTo>
                  <a:cubicBezTo>
                    <a:pt x="258" y="301"/>
                    <a:pt x="258" y="301"/>
                    <a:pt x="258" y="301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309" y="368"/>
                    <a:pt x="309" y="368"/>
                    <a:pt x="309" y="368"/>
                  </a:cubicBezTo>
                  <a:cubicBezTo>
                    <a:pt x="316" y="366"/>
                    <a:pt x="316" y="366"/>
                    <a:pt x="316" y="366"/>
                  </a:cubicBezTo>
                  <a:cubicBezTo>
                    <a:pt x="316" y="338"/>
                    <a:pt x="316" y="338"/>
                    <a:pt x="316" y="338"/>
                  </a:cubicBezTo>
                  <a:cubicBezTo>
                    <a:pt x="324" y="328"/>
                    <a:pt x="324" y="328"/>
                    <a:pt x="324" y="328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29" y="368"/>
                    <a:pt x="329" y="368"/>
                    <a:pt x="329" y="368"/>
                  </a:cubicBezTo>
                  <a:cubicBezTo>
                    <a:pt x="341" y="366"/>
                    <a:pt x="341" y="366"/>
                    <a:pt x="341" y="366"/>
                  </a:cubicBezTo>
                  <a:cubicBezTo>
                    <a:pt x="349" y="348"/>
                    <a:pt x="349" y="348"/>
                    <a:pt x="349" y="348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411" y="371"/>
                    <a:pt x="411" y="371"/>
                    <a:pt x="411" y="371"/>
                  </a:cubicBezTo>
                  <a:cubicBezTo>
                    <a:pt x="439" y="376"/>
                    <a:pt x="439" y="376"/>
                    <a:pt x="439" y="376"/>
                  </a:cubicBezTo>
                  <a:cubicBezTo>
                    <a:pt x="479" y="401"/>
                    <a:pt x="479" y="401"/>
                    <a:pt x="479" y="401"/>
                  </a:cubicBezTo>
                  <a:cubicBezTo>
                    <a:pt x="482" y="398"/>
                    <a:pt x="482" y="398"/>
                    <a:pt x="482" y="398"/>
                  </a:cubicBezTo>
                  <a:cubicBezTo>
                    <a:pt x="474" y="388"/>
                    <a:pt x="474" y="388"/>
                    <a:pt x="474" y="388"/>
                  </a:cubicBezTo>
                  <a:cubicBezTo>
                    <a:pt x="472" y="383"/>
                    <a:pt x="472" y="383"/>
                    <a:pt x="472" y="383"/>
                  </a:cubicBezTo>
                  <a:cubicBezTo>
                    <a:pt x="477" y="383"/>
                    <a:pt x="477" y="383"/>
                    <a:pt x="477" y="383"/>
                  </a:cubicBezTo>
                  <a:cubicBezTo>
                    <a:pt x="512" y="401"/>
                    <a:pt x="512" y="401"/>
                    <a:pt x="512" y="401"/>
                  </a:cubicBezTo>
                  <a:cubicBezTo>
                    <a:pt x="524" y="429"/>
                    <a:pt x="524" y="429"/>
                    <a:pt x="524" y="429"/>
                  </a:cubicBezTo>
                  <a:cubicBezTo>
                    <a:pt x="519" y="441"/>
                    <a:pt x="519" y="441"/>
                    <a:pt x="519" y="441"/>
                  </a:cubicBezTo>
                  <a:cubicBezTo>
                    <a:pt x="502" y="444"/>
                    <a:pt x="502" y="444"/>
                    <a:pt x="502" y="444"/>
                  </a:cubicBezTo>
                  <a:cubicBezTo>
                    <a:pt x="497" y="469"/>
                    <a:pt x="497" y="469"/>
                    <a:pt x="497" y="469"/>
                  </a:cubicBezTo>
                  <a:cubicBezTo>
                    <a:pt x="522" y="474"/>
                    <a:pt x="522" y="474"/>
                    <a:pt x="522" y="474"/>
                  </a:cubicBezTo>
                  <a:cubicBezTo>
                    <a:pt x="579" y="466"/>
                    <a:pt x="579" y="466"/>
                    <a:pt x="579" y="466"/>
                  </a:cubicBezTo>
                  <a:cubicBezTo>
                    <a:pt x="602" y="459"/>
                    <a:pt x="602" y="459"/>
                    <a:pt x="602" y="459"/>
                  </a:cubicBezTo>
                  <a:cubicBezTo>
                    <a:pt x="622" y="466"/>
                    <a:pt x="622" y="466"/>
                    <a:pt x="622" y="466"/>
                  </a:cubicBezTo>
                  <a:cubicBezTo>
                    <a:pt x="624" y="474"/>
                    <a:pt x="624" y="474"/>
                    <a:pt x="624" y="474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32" y="496"/>
                    <a:pt x="632" y="496"/>
                    <a:pt x="632" y="496"/>
                  </a:cubicBezTo>
                  <a:cubicBezTo>
                    <a:pt x="624" y="499"/>
                    <a:pt x="624" y="499"/>
                    <a:pt x="624" y="499"/>
                  </a:cubicBezTo>
                  <a:cubicBezTo>
                    <a:pt x="632" y="511"/>
                    <a:pt x="632" y="511"/>
                    <a:pt x="632" y="511"/>
                  </a:cubicBezTo>
                  <a:cubicBezTo>
                    <a:pt x="639" y="496"/>
                    <a:pt x="639" y="496"/>
                    <a:pt x="639" y="496"/>
                  </a:cubicBezTo>
                  <a:cubicBezTo>
                    <a:pt x="642" y="466"/>
                    <a:pt x="642" y="466"/>
                    <a:pt x="642" y="466"/>
                  </a:cubicBezTo>
                  <a:cubicBezTo>
                    <a:pt x="675" y="441"/>
                    <a:pt x="675" y="441"/>
                    <a:pt x="675" y="441"/>
                  </a:cubicBezTo>
                  <a:cubicBezTo>
                    <a:pt x="682" y="431"/>
                    <a:pt x="682" y="431"/>
                    <a:pt x="682" y="431"/>
                  </a:cubicBezTo>
                  <a:cubicBezTo>
                    <a:pt x="685" y="416"/>
                    <a:pt x="685" y="416"/>
                    <a:pt x="685" y="416"/>
                  </a:cubicBezTo>
                  <a:cubicBezTo>
                    <a:pt x="680" y="416"/>
                    <a:pt x="680" y="416"/>
                    <a:pt x="680" y="416"/>
                  </a:cubicBezTo>
                  <a:cubicBezTo>
                    <a:pt x="670" y="429"/>
                    <a:pt x="670" y="429"/>
                    <a:pt x="670" y="429"/>
                  </a:cubicBezTo>
                  <a:cubicBezTo>
                    <a:pt x="650" y="429"/>
                    <a:pt x="650" y="429"/>
                    <a:pt x="650" y="429"/>
                  </a:cubicBezTo>
                  <a:cubicBezTo>
                    <a:pt x="645" y="439"/>
                    <a:pt x="645" y="439"/>
                    <a:pt x="645" y="439"/>
                  </a:cubicBezTo>
                  <a:cubicBezTo>
                    <a:pt x="632" y="436"/>
                    <a:pt x="632" y="436"/>
                    <a:pt x="632" y="436"/>
                  </a:cubicBezTo>
                  <a:cubicBezTo>
                    <a:pt x="632" y="429"/>
                    <a:pt x="632" y="429"/>
                    <a:pt x="632" y="42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34" y="413"/>
                    <a:pt x="634" y="413"/>
                    <a:pt x="634" y="413"/>
                  </a:cubicBezTo>
                  <a:cubicBezTo>
                    <a:pt x="657" y="408"/>
                    <a:pt x="657" y="408"/>
                    <a:pt x="657" y="408"/>
                  </a:cubicBezTo>
                  <a:cubicBezTo>
                    <a:pt x="680" y="396"/>
                    <a:pt x="680" y="396"/>
                    <a:pt x="680" y="396"/>
                  </a:cubicBezTo>
                  <a:cubicBezTo>
                    <a:pt x="682" y="401"/>
                    <a:pt x="682" y="401"/>
                    <a:pt x="682" y="401"/>
                  </a:cubicBezTo>
                  <a:cubicBezTo>
                    <a:pt x="687" y="401"/>
                    <a:pt x="687" y="401"/>
                    <a:pt x="687" y="401"/>
                  </a:cubicBezTo>
                  <a:cubicBezTo>
                    <a:pt x="692" y="416"/>
                    <a:pt x="692" y="416"/>
                    <a:pt x="692" y="416"/>
                  </a:cubicBezTo>
                  <a:cubicBezTo>
                    <a:pt x="690" y="426"/>
                    <a:pt x="690" y="426"/>
                    <a:pt x="690" y="426"/>
                  </a:cubicBezTo>
                  <a:cubicBezTo>
                    <a:pt x="720" y="444"/>
                    <a:pt x="720" y="444"/>
                    <a:pt x="720" y="444"/>
                  </a:cubicBezTo>
                  <a:cubicBezTo>
                    <a:pt x="762" y="454"/>
                    <a:pt x="762" y="454"/>
                    <a:pt x="762" y="454"/>
                  </a:cubicBezTo>
                  <a:cubicBezTo>
                    <a:pt x="777" y="446"/>
                    <a:pt x="777" y="446"/>
                    <a:pt x="777" y="446"/>
                  </a:cubicBezTo>
                  <a:cubicBezTo>
                    <a:pt x="802" y="451"/>
                    <a:pt x="802" y="451"/>
                    <a:pt x="802" y="451"/>
                  </a:cubicBezTo>
                  <a:cubicBezTo>
                    <a:pt x="823" y="444"/>
                    <a:pt x="823" y="444"/>
                    <a:pt x="823" y="444"/>
                  </a:cubicBezTo>
                  <a:cubicBezTo>
                    <a:pt x="843" y="461"/>
                    <a:pt x="843" y="461"/>
                    <a:pt x="843" y="461"/>
                  </a:cubicBezTo>
                  <a:cubicBezTo>
                    <a:pt x="853" y="456"/>
                    <a:pt x="853" y="456"/>
                    <a:pt x="853" y="456"/>
                  </a:cubicBezTo>
                  <a:cubicBezTo>
                    <a:pt x="843" y="436"/>
                    <a:pt x="843" y="436"/>
                    <a:pt x="843" y="436"/>
                  </a:cubicBezTo>
                  <a:cubicBezTo>
                    <a:pt x="833" y="441"/>
                    <a:pt x="833" y="441"/>
                    <a:pt x="833" y="441"/>
                  </a:cubicBezTo>
                  <a:cubicBezTo>
                    <a:pt x="825" y="424"/>
                    <a:pt x="825" y="424"/>
                    <a:pt x="825" y="424"/>
                  </a:cubicBezTo>
                  <a:cubicBezTo>
                    <a:pt x="835" y="416"/>
                    <a:pt x="835" y="416"/>
                    <a:pt x="835" y="416"/>
                  </a:cubicBezTo>
                  <a:cubicBezTo>
                    <a:pt x="855" y="424"/>
                    <a:pt x="855" y="424"/>
                    <a:pt x="855" y="424"/>
                  </a:cubicBezTo>
                  <a:cubicBezTo>
                    <a:pt x="860" y="444"/>
                    <a:pt x="860" y="444"/>
                    <a:pt x="860" y="444"/>
                  </a:cubicBezTo>
                  <a:cubicBezTo>
                    <a:pt x="870" y="426"/>
                    <a:pt x="870" y="426"/>
                    <a:pt x="870" y="426"/>
                  </a:cubicBezTo>
                  <a:cubicBezTo>
                    <a:pt x="875" y="426"/>
                    <a:pt x="875" y="426"/>
                    <a:pt x="875" y="426"/>
                  </a:cubicBezTo>
                  <a:cubicBezTo>
                    <a:pt x="868" y="456"/>
                    <a:pt x="868" y="456"/>
                    <a:pt x="868" y="456"/>
                  </a:cubicBezTo>
                  <a:cubicBezTo>
                    <a:pt x="863" y="466"/>
                    <a:pt x="863" y="466"/>
                    <a:pt x="863" y="466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8" y="484"/>
                    <a:pt x="878" y="484"/>
                    <a:pt x="878" y="484"/>
                  </a:cubicBezTo>
                  <a:cubicBezTo>
                    <a:pt x="888" y="469"/>
                    <a:pt x="888" y="469"/>
                    <a:pt x="888" y="469"/>
                  </a:cubicBezTo>
                  <a:cubicBezTo>
                    <a:pt x="889" y="459"/>
                    <a:pt x="889" y="459"/>
                    <a:pt x="889" y="459"/>
                  </a:cubicBezTo>
                  <a:cubicBezTo>
                    <a:pt x="881" y="454"/>
                    <a:pt x="881" y="454"/>
                    <a:pt x="881" y="454"/>
                  </a:cubicBezTo>
                  <a:cubicBezTo>
                    <a:pt x="884" y="439"/>
                    <a:pt x="884" y="439"/>
                    <a:pt x="884" y="439"/>
                  </a:cubicBezTo>
                  <a:cubicBezTo>
                    <a:pt x="894" y="436"/>
                    <a:pt x="894" y="436"/>
                    <a:pt x="894" y="436"/>
                  </a:cubicBezTo>
                  <a:cubicBezTo>
                    <a:pt x="913" y="408"/>
                    <a:pt x="913" y="408"/>
                    <a:pt x="913" y="408"/>
                  </a:cubicBezTo>
                  <a:cubicBezTo>
                    <a:pt x="905" y="398"/>
                    <a:pt x="905" y="398"/>
                    <a:pt x="905" y="398"/>
                  </a:cubicBezTo>
                  <a:cubicBezTo>
                    <a:pt x="893" y="398"/>
                    <a:pt x="893" y="398"/>
                    <a:pt x="893" y="398"/>
                  </a:cubicBezTo>
                  <a:cubicBezTo>
                    <a:pt x="903" y="386"/>
                    <a:pt x="903" y="386"/>
                    <a:pt x="903" y="386"/>
                  </a:cubicBezTo>
                  <a:cubicBezTo>
                    <a:pt x="905" y="373"/>
                    <a:pt x="905" y="373"/>
                    <a:pt x="905" y="373"/>
                  </a:cubicBezTo>
                  <a:cubicBezTo>
                    <a:pt x="913" y="381"/>
                    <a:pt x="913" y="381"/>
                    <a:pt x="913" y="381"/>
                  </a:cubicBezTo>
                  <a:cubicBezTo>
                    <a:pt x="915" y="363"/>
                    <a:pt x="915" y="363"/>
                    <a:pt x="915" y="363"/>
                  </a:cubicBezTo>
                  <a:cubicBezTo>
                    <a:pt x="905" y="366"/>
                    <a:pt x="905" y="366"/>
                    <a:pt x="905" y="366"/>
                  </a:cubicBezTo>
                  <a:cubicBezTo>
                    <a:pt x="895" y="356"/>
                    <a:pt x="895" y="356"/>
                    <a:pt x="895" y="356"/>
                  </a:cubicBezTo>
                  <a:cubicBezTo>
                    <a:pt x="888" y="358"/>
                    <a:pt x="888" y="358"/>
                    <a:pt x="888" y="358"/>
                  </a:cubicBezTo>
                  <a:cubicBezTo>
                    <a:pt x="868" y="353"/>
                    <a:pt x="868" y="353"/>
                    <a:pt x="868" y="353"/>
                  </a:cubicBezTo>
                  <a:cubicBezTo>
                    <a:pt x="858" y="321"/>
                    <a:pt x="858" y="321"/>
                    <a:pt x="858" y="321"/>
                  </a:cubicBezTo>
                  <a:cubicBezTo>
                    <a:pt x="860" y="301"/>
                    <a:pt x="860" y="301"/>
                    <a:pt x="860" y="301"/>
                  </a:cubicBezTo>
                  <a:cubicBezTo>
                    <a:pt x="873" y="291"/>
                    <a:pt x="873" y="291"/>
                    <a:pt x="873" y="291"/>
                  </a:cubicBezTo>
                  <a:cubicBezTo>
                    <a:pt x="858" y="286"/>
                    <a:pt x="858" y="286"/>
                    <a:pt x="858" y="286"/>
                  </a:cubicBezTo>
                  <a:cubicBezTo>
                    <a:pt x="868" y="246"/>
                    <a:pt x="868" y="246"/>
                    <a:pt x="868" y="246"/>
                  </a:cubicBezTo>
                  <a:cubicBezTo>
                    <a:pt x="883" y="225"/>
                    <a:pt x="883" y="225"/>
                    <a:pt x="883" y="225"/>
                  </a:cubicBezTo>
                  <a:cubicBezTo>
                    <a:pt x="895" y="223"/>
                    <a:pt x="895" y="223"/>
                    <a:pt x="895" y="223"/>
                  </a:cubicBezTo>
                  <a:cubicBezTo>
                    <a:pt x="910" y="235"/>
                    <a:pt x="910" y="235"/>
                    <a:pt x="910" y="235"/>
                  </a:cubicBezTo>
                  <a:cubicBezTo>
                    <a:pt x="923" y="246"/>
                    <a:pt x="923" y="246"/>
                    <a:pt x="923" y="246"/>
                  </a:cubicBezTo>
                  <a:cubicBezTo>
                    <a:pt x="928" y="256"/>
                    <a:pt x="928" y="256"/>
                    <a:pt x="928" y="256"/>
                  </a:cubicBezTo>
                  <a:cubicBezTo>
                    <a:pt x="923" y="278"/>
                    <a:pt x="923" y="278"/>
                    <a:pt x="923" y="278"/>
                  </a:cubicBezTo>
                  <a:cubicBezTo>
                    <a:pt x="938" y="291"/>
                    <a:pt x="938" y="291"/>
                    <a:pt x="938" y="291"/>
                  </a:cubicBezTo>
                  <a:cubicBezTo>
                    <a:pt x="935" y="331"/>
                    <a:pt x="935" y="331"/>
                    <a:pt x="935" y="331"/>
                  </a:cubicBezTo>
                  <a:cubicBezTo>
                    <a:pt x="928" y="343"/>
                    <a:pt x="928" y="343"/>
                    <a:pt x="928" y="343"/>
                  </a:cubicBezTo>
                  <a:cubicBezTo>
                    <a:pt x="948" y="363"/>
                    <a:pt x="948" y="363"/>
                    <a:pt x="948" y="363"/>
                  </a:cubicBezTo>
                  <a:cubicBezTo>
                    <a:pt x="955" y="351"/>
                    <a:pt x="955" y="351"/>
                    <a:pt x="955" y="351"/>
                  </a:cubicBezTo>
                  <a:cubicBezTo>
                    <a:pt x="970" y="368"/>
                    <a:pt x="970" y="368"/>
                    <a:pt x="970" y="368"/>
                  </a:cubicBezTo>
                  <a:cubicBezTo>
                    <a:pt x="960" y="371"/>
                    <a:pt x="960" y="371"/>
                    <a:pt x="960" y="371"/>
                  </a:cubicBezTo>
                  <a:cubicBezTo>
                    <a:pt x="970" y="388"/>
                    <a:pt x="970" y="388"/>
                    <a:pt x="970" y="388"/>
                  </a:cubicBezTo>
                  <a:cubicBezTo>
                    <a:pt x="970" y="421"/>
                    <a:pt x="970" y="421"/>
                    <a:pt x="970" y="421"/>
                  </a:cubicBezTo>
                  <a:cubicBezTo>
                    <a:pt x="980" y="431"/>
                    <a:pt x="980" y="431"/>
                    <a:pt x="980" y="431"/>
                  </a:cubicBezTo>
                  <a:cubicBezTo>
                    <a:pt x="996" y="363"/>
                    <a:pt x="996" y="363"/>
                    <a:pt x="996" y="363"/>
                  </a:cubicBezTo>
                  <a:cubicBezTo>
                    <a:pt x="1016" y="386"/>
                    <a:pt x="1016" y="386"/>
                    <a:pt x="1016" y="386"/>
                  </a:cubicBezTo>
                  <a:cubicBezTo>
                    <a:pt x="1013" y="429"/>
                    <a:pt x="1013" y="429"/>
                    <a:pt x="1013" y="429"/>
                  </a:cubicBezTo>
                  <a:cubicBezTo>
                    <a:pt x="1028" y="476"/>
                    <a:pt x="1028" y="476"/>
                    <a:pt x="1028" y="476"/>
                  </a:cubicBezTo>
                  <a:cubicBezTo>
                    <a:pt x="1036" y="476"/>
                    <a:pt x="1036" y="476"/>
                    <a:pt x="1036" y="476"/>
                  </a:cubicBezTo>
                  <a:cubicBezTo>
                    <a:pt x="1058" y="444"/>
                    <a:pt x="1058" y="444"/>
                    <a:pt x="1058" y="444"/>
                  </a:cubicBezTo>
                  <a:cubicBezTo>
                    <a:pt x="1066" y="403"/>
                    <a:pt x="1066" y="403"/>
                    <a:pt x="1066" y="403"/>
                  </a:cubicBezTo>
                  <a:cubicBezTo>
                    <a:pt x="1078" y="401"/>
                    <a:pt x="1078" y="401"/>
                    <a:pt x="1078" y="401"/>
                  </a:cubicBezTo>
                  <a:cubicBezTo>
                    <a:pt x="1081" y="383"/>
                    <a:pt x="1081" y="383"/>
                    <a:pt x="1081" y="383"/>
                  </a:cubicBezTo>
                  <a:cubicBezTo>
                    <a:pt x="1076" y="378"/>
                    <a:pt x="1076" y="378"/>
                    <a:pt x="1076" y="378"/>
                  </a:cubicBezTo>
                  <a:cubicBezTo>
                    <a:pt x="1086" y="376"/>
                    <a:pt x="1103" y="373"/>
                    <a:pt x="1116" y="373"/>
                  </a:cubicBezTo>
                  <a:cubicBezTo>
                    <a:pt x="1133" y="378"/>
                    <a:pt x="1151" y="381"/>
                    <a:pt x="1151" y="381"/>
                  </a:cubicBezTo>
                  <a:cubicBezTo>
                    <a:pt x="1141" y="398"/>
                    <a:pt x="1141" y="398"/>
                    <a:pt x="1141" y="398"/>
                  </a:cubicBezTo>
                  <a:cubicBezTo>
                    <a:pt x="1153" y="403"/>
                    <a:pt x="1153" y="403"/>
                    <a:pt x="1153" y="403"/>
                  </a:cubicBezTo>
                  <a:cubicBezTo>
                    <a:pt x="1146" y="416"/>
                    <a:pt x="1146" y="416"/>
                    <a:pt x="1146" y="416"/>
                  </a:cubicBezTo>
                  <a:cubicBezTo>
                    <a:pt x="1131" y="416"/>
                    <a:pt x="1131" y="416"/>
                    <a:pt x="1131" y="416"/>
                  </a:cubicBezTo>
                  <a:cubicBezTo>
                    <a:pt x="1143" y="459"/>
                    <a:pt x="1143" y="459"/>
                    <a:pt x="1143" y="459"/>
                  </a:cubicBezTo>
                  <a:cubicBezTo>
                    <a:pt x="1158" y="469"/>
                    <a:pt x="1158" y="469"/>
                    <a:pt x="1158" y="469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38" y="504"/>
                    <a:pt x="1138" y="504"/>
                    <a:pt x="1138" y="504"/>
                  </a:cubicBezTo>
                  <a:cubicBezTo>
                    <a:pt x="1133" y="519"/>
                    <a:pt x="1133" y="519"/>
                    <a:pt x="1133" y="519"/>
                  </a:cubicBezTo>
                  <a:cubicBezTo>
                    <a:pt x="1111" y="534"/>
                    <a:pt x="1111" y="534"/>
                    <a:pt x="1111" y="534"/>
                  </a:cubicBezTo>
                  <a:cubicBezTo>
                    <a:pt x="1081" y="541"/>
                    <a:pt x="1081" y="541"/>
                    <a:pt x="1081" y="541"/>
                  </a:cubicBezTo>
                  <a:cubicBezTo>
                    <a:pt x="1071" y="526"/>
                    <a:pt x="1071" y="526"/>
                    <a:pt x="1071" y="526"/>
                  </a:cubicBezTo>
                  <a:cubicBezTo>
                    <a:pt x="1048" y="526"/>
                    <a:pt x="1048" y="526"/>
                    <a:pt x="1048" y="52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36" y="551"/>
                    <a:pt x="1036" y="551"/>
                    <a:pt x="1036" y="551"/>
                  </a:cubicBezTo>
                  <a:cubicBezTo>
                    <a:pt x="1028" y="589"/>
                    <a:pt x="1028" y="589"/>
                    <a:pt x="1028" y="589"/>
                  </a:cubicBezTo>
                  <a:cubicBezTo>
                    <a:pt x="1028" y="610"/>
                    <a:pt x="1028" y="610"/>
                    <a:pt x="1028" y="610"/>
                  </a:cubicBezTo>
                  <a:cubicBezTo>
                    <a:pt x="1015" y="628"/>
                    <a:pt x="1015" y="628"/>
                    <a:pt x="1015" y="628"/>
                  </a:cubicBezTo>
                  <a:cubicBezTo>
                    <a:pt x="1015" y="646"/>
                    <a:pt x="1015" y="646"/>
                    <a:pt x="1015" y="646"/>
                  </a:cubicBezTo>
                  <a:cubicBezTo>
                    <a:pt x="995" y="657"/>
                    <a:pt x="995" y="657"/>
                    <a:pt x="995" y="657"/>
                  </a:cubicBezTo>
                  <a:cubicBezTo>
                    <a:pt x="976" y="669"/>
                    <a:pt x="976" y="669"/>
                    <a:pt x="976" y="669"/>
                  </a:cubicBezTo>
                  <a:cubicBezTo>
                    <a:pt x="952" y="682"/>
                    <a:pt x="952" y="682"/>
                    <a:pt x="952" y="682"/>
                  </a:cubicBezTo>
                  <a:cubicBezTo>
                    <a:pt x="945" y="709"/>
                    <a:pt x="945" y="709"/>
                    <a:pt x="945" y="709"/>
                  </a:cubicBezTo>
                  <a:cubicBezTo>
                    <a:pt x="912" y="731"/>
                    <a:pt x="912" y="731"/>
                    <a:pt x="912" y="731"/>
                  </a:cubicBezTo>
                  <a:cubicBezTo>
                    <a:pt x="898" y="756"/>
                    <a:pt x="898" y="756"/>
                    <a:pt x="898" y="756"/>
                  </a:cubicBezTo>
                  <a:cubicBezTo>
                    <a:pt x="898" y="787"/>
                    <a:pt x="898" y="787"/>
                    <a:pt x="898" y="787"/>
                  </a:cubicBezTo>
                  <a:cubicBezTo>
                    <a:pt x="918" y="797"/>
                    <a:pt x="918" y="797"/>
                    <a:pt x="918" y="797"/>
                  </a:cubicBezTo>
                  <a:cubicBezTo>
                    <a:pt x="917" y="813"/>
                    <a:pt x="917" y="813"/>
                    <a:pt x="917" y="813"/>
                  </a:cubicBezTo>
                  <a:cubicBezTo>
                    <a:pt x="923" y="836"/>
                    <a:pt x="923" y="836"/>
                    <a:pt x="923" y="836"/>
                  </a:cubicBezTo>
                  <a:cubicBezTo>
                    <a:pt x="932" y="855"/>
                    <a:pt x="932" y="855"/>
                    <a:pt x="932" y="855"/>
                  </a:cubicBezTo>
                  <a:cubicBezTo>
                    <a:pt x="945" y="855"/>
                    <a:pt x="945" y="855"/>
                    <a:pt x="945" y="855"/>
                  </a:cubicBezTo>
                  <a:cubicBezTo>
                    <a:pt x="966" y="845"/>
                    <a:pt x="966" y="845"/>
                    <a:pt x="966" y="845"/>
                  </a:cubicBezTo>
                  <a:cubicBezTo>
                    <a:pt x="976" y="854"/>
                    <a:pt x="976" y="854"/>
                    <a:pt x="976" y="854"/>
                  </a:cubicBezTo>
                  <a:cubicBezTo>
                    <a:pt x="997" y="863"/>
                    <a:pt x="997" y="863"/>
                    <a:pt x="997" y="863"/>
                  </a:cubicBezTo>
                  <a:cubicBezTo>
                    <a:pt x="1029" y="891"/>
                    <a:pt x="1029" y="891"/>
                    <a:pt x="1029" y="891"/>
                  </a:cubicBezTo>
                  <a:cubicBezTo>
                    <a:pt x="1059" y="902"/>
                    <a:pt x="1059" y="902"/>
                    <a:pt x="1059" y="902"/>
                  </a:cubicBezTo>
                  <a:cubicBezTo>
                    <a:pt x="1077" y="914"/>
                    <a:pt x="1077" y="914"/>
                    <a:pt x="1077" y="914"/>
                  </a:cubicBezTo>
                  <a:cubicBezTo>
                    <a:pt x="1091" y="921"/>
                    <a:pt x="1091" y="921"/>
                    <a:pt x="1091" y="921"/>
                  </a:cubicBezTo>
                  <a:cubicBezTo>
                    <a:pt x="1126" y="928"/>
                    <a:pt x="1126" y="928"/>
                    <a:pt x="1126" y="928"/>
                  </a:cubicBezTo>
                  <a:cubicBezTo>
                    <a:pt x="1125" y="961"/>
                    <a:pt x="1125" y="961"/>
                    <a:pt x="1125" y="961"/>
                  </a:cubicBezTo>
                  <a:cubicBezTo>
                    <a:pt x="1126" y="978"/>
                    <a:pt x="1126" y="978"/>
                    <a:pt x="1126" y="978"/>
                  </a:cubicBezTo>
                  <a:cubicBezTo>
                    <a:pt x="1130" y="990"/>
                    <a:pt x="1130" y="990"/>
                    <a:pt x="1130" y="990"/>
                  </a:cubicBezTo>
                  <a:cubicBezTo>
                    <a:pt x="1133" y="1010"/>
                    <a:pt x="1133" y="1010"/>
                    <a:pt x="1133" y="1010"/>
                  </a:cubicBezTo>
                  <a:cubicBezTo>
                    <a:pt x="1136" y="1012"/>
                    <a:pt x="1136" y="1012"/>
                    <a:pt x="1136" y="1012"/>
                  </a:cubicBezTo>
                  <a:cubicBezTo>
                    <a:pt x="1146" y="1026"/>
                    <a:pt x="1146" y="1026"/>
                    <a:pt x="1146" y="1026"/>
                  </a:cubicBezTo>
                  <a:cubicBezTo>
                    <a:pt x="1158" y="1045"/>
                    <a:pt x="1158" y="1045"/>
                    <a:pt x="1158" y="1045"/>
                  </a:cubicBezTo>
                  <a:cubicBezTo>
                    <a:pt x="1173" y="1055"/>
                    <a:pt x="1173" y="1055"/>
                    <a:pt x="1173" y="1055"/>
                  </a:cubicBezTo>
                  <a:cubicBezTo>
                    <a:pt x="1199" y="1046"/>
                    <a:pt x="1199" y="1046"/>
                    <a:pt x="1199" y="1046"/>
                  </a:cubicBezTo>
                  <a:cubicBezTo>
                    <a:pt x="1199" y="1022"/>
                    <a:pt x="1199" y="1022"/>
                    <a:pt x="1199" y="1022"/>
                  </a:cubicBezTo>
                  <a:cubicBezTo>
                    <a:pt x="1196" y="1006"/>
                    <a:pt x="1196" y="1006"/>
                    <a:pt x="1196" y="1006"/>
                  </a:cubicBezTo>
                  <a:cubicBezTo>
                    <a:pt x="1194" y="984"/>
                    <a:pt x="1194" y="984"/>
                    <a:pt x="1194" y="984"/>
                  </a:cubicBezTo>
                  <a:cubicBezTo>
                    <a:pt x="1189" y="966"/>
                    <a:pt x="1189" y="966"/>
                    <a:pt x="1189" y="966"/>
                  </a:cubicBezTo>
                  <a:cubicBezTo>
                    <a:pt x="1221" y="946"/>
                    <a:pt x="1221" y="946"/>
                    <a:pt x="1221" y="946"/>
                  </a:cubicBezTo>
                  <a:cubicBezTo>
                    <a:pt x="1224" y="925"/>
                    <a:pt x="1224" y="925"/>
                    <a:pt x="1224" y="925"/>
                  </a:cubicBezTo>
                  <a:cubicBezTo>
                    <a:pt x="1211" y="910"/>
                    <a:pt x="1211" y="910"/>
                    <a:pt x="1211" y="910"/>
                  </a:cubicBezTo>
                  <a:cubicBezTo>
                    <a:pt x="1217" y="884"/>
                    <a:pt x="1217" y="884"/>
                    <a:pt x="1217" y="884"/>
                  </a:cubicBezTo>
                  <a:cubicBezTo>
                    <a:pt x="1227" y="863"/>
                    <a:pt x="1227" y="863"/>
                    <a:pt x="1227" y="863"/>
                  </a:cubicBezTo>
                  <a:cubicBezTo>
                    <a:pt x="1213" y="818"/>
                    <a:pt x="1213" y="818"/>
                    <a:pt x="1213" y="818"/>
                  </a:cubicBezTo>
                  <a:cubicBezTo>
                    <a:pt x="1194" y="792"/>
                    <a:pt x="1194" y="792"/>
                    <a:pt x="1194" y="792"/>
                  </a:cubicBezTo>
                  <a:cubicBezTo>
                    <a:pt x="1194" y="777"/>
                    <a:pt x="1194" y="777"/>
                    <a:pt x="1194" y="777"/>
                  </a:cubicBezTo>
                  <a:cubicBezTo>
                    <a:pt x="1211" y="752"/>
                    <a:pt x="1211" y="752"/>
                    <a:pt x="1211" y="752"/>
                  </a:cubicBezTo>
                  <a:cubicBezTo>
                    <a:pt x="1219" y="746"/>
                    <a:pt x="1219" y="746"/>
                    <a:pt x="1219" y="746"/>
                  </a:cubicBezTo>
                  <a:cubicBezTo>
                    <a:pt x="1216" y="737"/>
                    <a:pt x="1216" y="737"/>
                    <a:pt x="1216" y="737"/>
                  </a:cubicBezTo>
                  <a:cubicBezTo>
                    <a:pt x="1209" y="709"/>
                    <a:pt x="1209" y="709"/>
                    <a:pt x="1209" y="709"/>
                  </a:cubicBezTo>
                  <a:cubicBezTo>
                    <a:pt x="1201" y="709"/>
                    <a:pt x="1201" y="709"/>
                    <a:pt x="1201" y="709"/>
                  </a:cubicBezTo>
                  <a:cubicBezTo>
                    <a:pt x="1209" y="684"/>
                    <a:pt x="1209" y="684"/>
                    <a:pt x="1209" y="684"/>
                  </a:cubicBezTo>
                  <a:cubicBezTo>
                    <a:pt x="1214" y="674"/>
                    <a:pt x="1214" y="674"/>
                    <a:pt x="1214" y="674"/>
                  </a:cubicBezTo>
                  <a:cubicBezTo>
                    <a:pt x="1206" y="662"/>
                    <a:pt x="1206" y="662"/>
                    <a:pt x="1206" y="662"/>
                  </a:cubicBezTo>
                  <a:cubicBezTo>
                    <a:pt x="1209" y="632"/>
                    <a:pt x="1209" y="632"/>
                    <a:pt x="1209" y="632"/>
                  </a:cubicBezTo>
                  <a:cubicBezTo>
                    <a:pt x="1249" y="634"/>
                    <a:pt x="1249" y="634"/>
                    <a:pt x="1249" y="634"/>
                  </a:cubicBezTo>
                  <a:cubicBezTo>
                    <a:pt x="1269" y="639"/>
                    <a:pt x="1269" y="639"/>
                    <a:pt x="1269" y="639"/>
                  </a:cubicBezTo>
                  <a:cubicBezTo>
                    <a:pt x="1296" y="634"/>
                    <a:pt x="1296" y="634"/>
                    <a:pt x="1296" y="634"/>
                  </a:cubicBezTo>
                  <a:cubicBezTo>
                    <a:pt x="1314" y="659"/>
                    <a:pt x="1314" y="659"/>
                    <a:pt x="1314" y="659"/>
                  </a:cubicBezTo>
                  <a:cubicBezTo>
                    <a:pt x="1329" y="674"/>
                    <a:pt x="1329" y="674"/>
                    <a:pt x="1329" y="674"/>
                  </a:cubicBezTo>
                  <a:cubicBezTo>
                    <a:pt x="1329" y="689"/>
                    <a:pt x="1329" y="689"/>
                    <a:pt x="1329" y="689"/>
                  </a:cubicBezTo>
                  <a:cubicBezTo>
                    <a:pt x="1357" y="702"/>
                    <a:pt x="1357" y="702"/>
                    <a:pt x="1357" y="702"/>
                  </a:cubicBezTo>
                  <a:cubicBezTo>
                    <a:pt x="1372" y="699"/>
                    <a:pt x="1372" y="699"/>
                    <a:pt x="1372" y="699"/>
                  </a:cubicBezTo>
                  <a:cubicBezTo>
                    <a:pt x="1369" y="732"/>
                    <a:pt x="1369" y="732"/>
                    <a:pt x="1369" y="732"/>
                  </a:cubicBezTo>
                  <a:cubicBezTo>
                    <a:pt x="1354" y="734"/>
                    <a:pt x="1354" y="734"/>
                    <a:pt x="1354" y="734"/>
                  </a:cubicBezTo>
                  <a:cubicBezTo>
                    <a:pt x="1367" y="747"/>
                    <a:pt x="1367" y="747"/>
                    <a:pt x="1367" y="747"/>
                  </a:cubicBezTo>
                  <a:cubicBezTo>
                    <a:pt x="1367" y="762"/>
                    <a:pt x="1367" y="762"/>
                    <a:pt x="1367" y="762"/>
                  </a:cubicBezTo>
                  <a:cubicBezTo>
                    <a:pt x="1372" y="772"/>
                    <a:pt x="1372" y="772"/>
                    <a:pt x="1372" y="772"/>
                  </a:cubicBezTo>
                  <a:cubicBezTo>
                    <a:pt x="1392" y="777"/>
                    <a:pt x="1392" y="777"/>
                    <a:pt x="1392" y="777"/>
                  </a:cubicBezTo>
                  <a:cubicBezTo>
                    <a:pt x="1397" y="792"/>
                    <a:pt x="1397" y="792"/>
                    <a:pt x="1397" y="792"/>
                  </a:cubicBezTo>
                  <a:cubicBezTo>
                    <a:pt x="1412" y="802"/>
                    <a:pt x="1412" y="802"/>
                    <a:pt x="1412" y="802"/>
                  </a:cubicBezTo>
                  <a:cubicBezTo>
                    <a:pt x="1422" y="795"/>
                    <a:pt x="1422" y="795"/>
                    <a:pt x="1422" y="795"/>
                  </a:cubicBezTo>
                  <a:cubicBezTo>
                    <a:pt x="1434" y="780"/>
                    <a:pt x="1434" y="780"/>
                    <a:pt x="1434" y="780"/>
                  </a:cubicBezTo>
                  <a:cubicBezTo>
                    <a:pt x="1449" y="767"/>
                    <a:pt x="1449" y="767"/>
                    <a:pt x="1449" y="767"/>
                  </a:cubicBezTo>
                  <a:cubicBezTo>
                    <a:pt x="1452" y="757"/>
                    <a:pt x="1452" y="757"/>
                    <a:pt x="1452" y="757"/>
                  </a:cubicBezTo>
                  <a:cubicBezTo>
                    <a:pt x="1452" y="747"/>
                    <a:pt x="1452" y="747"/>
                    <a:pt x="1452" y="747"/>
                  </a:cubicBezTo>
                  <a:cubicBezTo>
                    <a:pt x="1462" y="724"/>
                    <a:pt x="1462" y="724"/>
                    <a:pt x="1462" y="724"/>
                  </a:cubicBezTo>
                  <a:cubicBezTo>
                    <a:pt x="1477" y="757"/>
                    <a:pt x="1477" y="757"/>
                    <a:pt x="1477" y="757"/>
                  </a:cubicBezTo>
                  <a:cubicBezTo>
                    <a:pt x="1492" y="782"/>
                    <a:pt x="1492" y="782"/>
                    <a:pt x="1492" y="782"/>
                  </a:cubicBezTo>
                  <a:cubicBezTo>
                    <a:pt x="1484" y="797"/>
                    <a:pt x="1484" y="797"/>
                    <a:pt x="1484" y="797"/>
                  </a:cubicBezTo>
                  <a:cubicBezTo>
                    <a:pt x="1504" y="800"/>
                    <a:pt x="1504" y="800"/>
                    <a:pt x="1504" y="800"/>
                  </a:cubicBezTo>
                  <a:cubicBezTo>
                    <a:pt x="1509" y="820"/>
                    <a:pt x="1509" y="820"/>
                    <a:pt x="1509" y="820"/>
                  </a:cubicBezTo>
                  <a:cubicBezTo>
                    <a:pt x="1509" y="837"/>
                    <a:pt x="1509" y="837"/>
                    <a:pt x="1509" y="837"/>
                  </a:cubicBezTo>
                  <a:cubicBezTo>
                    <a:pt x="1520" y="847"/>
                    <a:pt x="1520" y="847"/>
                    <a:pt x="1520" y="847"/>
                  </a:cubicBezTo>
                  <a:cubicBezTo>
                    <a:pt x="1528" y="855"/>
                    <a:pt x="1528" y="855"/>
                    <a:pt x="1528" y="855"/>
                  </a:cubicBezTo>
                  <a:cubicBezTo>
                    <a:pt x="1540" y="856"/>
                    <a:pt x="1540" y="856"/>
                    <a:pt x="1540" y="856"/>
                  </a:cubicBezTo>
                  <a:cubicBezTo>
                    <a:pt x="1545" y="869"/>
                    <a:pt x="1545" y="869"/>
                    <a:pt x="1545" y="869"/>
                  </a:cubicBezTo>
                  <a:cubicBezTo>
                    <a:pt x="1550" y="880"/>
                    <a:pt x="1550" y="880"/>
                    <a:pt x="1550" y="880"/>
                  </a:cubicBezTo>
                  <a:cubicBezTo>
                    <a:pt x="1561" y="887"/>
                    <a:pt x="1561" y="887"/>
                    <a:pt x="1561" y="887"/>
                  </a:cubicBezTo>
                  <a:cubicBezTo>
                    <a:pt x="1566" y="893"/>
                    <a:pt x="1566" y="893"/>
                    <a:pt x="1566" y="893"/>
                  </a:cubicBezTo>
                  <a:cubicBezTo>
                    <a:pt x="1579" y="897"/>
                    <a:pt x="1579" y="897"/>
                    <a:pt x="1579" y="897"/>
                  </a:cubicBezTo>
                  <a:cubicBezTo>
                    <a:pt x="1586" y="911"/>
                    <a:pt x="1586" y="911"/>
                    <a:pt x="1586" y="911"/>
                  </a:cubicBezTo>
                  <a:cubicBezTo>
                    <a:pt x="1560" y="916"/>
                    <a:pt x="1560" y="916"/>
                    <a:pt x="1560" y="916"/>
                  </a:cubicBezTo>
                  <a:cubicBezTo>
                    <a:pt x="1554" y="932"/>
                    <a:pt x="1554" y="932"/>
                    <a:pt x="1554" y="932"/>
                  </a:cubicBezTo>
                  <a:cubicBezTo>
                    <a:pt x="1581" y="921"/>
                    <a:pt x="1581" y="921"/>
                    <a:pt x="1581" y="921"/>
                  </a:cubicBezTo>
                  <a:cubicBezTo>
                    <a:pt x="1595" y="914"/>
                    <a:pt x="1595" y="914"/>
                    <a:pt x="1595" y="914"/>
                  </a:cubicBezTo>
                  <a:cubicBezTo>
                    <a:pt x="1605" y="912"/>
                    <a:pt x="1605" y="912"/>
                    <a:pt x="1605" y="912"/>
                  </a:cubicBezTo>
                  <a:cubicBezTo>
                    <a:pt x="1605" y="932"/>
                    <a:pt x="1605" y="932"/>
                    <a:pt x="1605" y="932"/>
                  </a:cubicBezTo>
                  <a:cubicBezTo>
                    <a:pt x="1616" y="923"/>
                    <a:pt x="1616" y="923"/>
                    <a:pt x="1616" y="923"/>
                  </a:cubicBezTo>
                  <a:cubicBezTo>
                    <a:pt x="1629" y="932"/>
                    <a:pt x="1629" y="932"/>
                    <a:pt x="1629" y="932"/>
                  </a:cubicBezTo>
                  <a:cubicBezTo>
                    <a:pt x="1634" y="959"/>
                    <a:pt x="1634" y="959"/>
                    <a:pt x="1634" y="959"/>
                  </a:cubicBezTo>
                  <a:cubicBezTo>
                    <a:pt x="1634" y="978"/>
                    <a:pt x="1634" y="978"/>
                    <a:pt x="1634" y="978"/>
                  </a:cubicBezTo>
                  <a:cubicBezTo>
                    <a:pt x="1613" y="994"/>
                    <a:pt x="1613" y="994"/>
                    <a:pt x="1613" y="994"/>
                  </a:cubicBezTo>
                  <a:cubicBezTo>
                    <a:pt x="1596" y="997"/>
                    <a:pt x="1596" y="997"/>
                    <a:pt x="1596" y="997"/>
                  </a:cubicBezTo>
                  <a:cubicBezTo>
                    <a:pt x="1578" y="1004"/>
                    <a:pt x="1578" y="1004"/>
                    <a:pt x="1578" y="1004"/>
                  </a:cubicBezTo>
                  <a:cubicBezTo>
                    <a:pt x="1546" y="1031"/>
                    <a:pt x="1546" y="1031"/>
                    <a:pt x="1546" y="1031"/>
                  </a:cubicBezTo>
                  <a:cubicBezTo>
                    <a:pt x="1525" y="1037"/>
                    <a:pt x="1525" y="1037"/>
                    <a:pt x="1525" y="1037"/>
                  </a:cubicBezTo>
                  <a:cubicBezTo>
                    <a:pt x="1517" y="1031"/>
                    <a:pt x="1517" y="1031"/>
                    <a:pt x="1517" y="1031"/>
                  </a:cubicBezTo>
                  <a:cubicBezTo>
                    <a:pt x="1494" y="1032"/>
                    <a:pt x="1494" y="1032"/>
                    <a:pt x="1494" y="1032"/>
                  </a:cubicBezTo>
                  <a:cubicBezTo>
                    <a:pt x="1472" y="1031"/>
                    <a:pt x="1472" y="1031"/>
                    <a:pt x="1472" y="1031"/>
                  </a:cubicBezTo>
                  <a:cubicBezTo>
                    <a:pt x="1437" y="1029"/>
                    <a:pt x="1437" y="1029"/>
                    <a:pt x="1437" y="1029"/>
                  </a:cubicBezTo>
                  <a:cubicBezTo>
                    <a:pt x="1423" y="1041"/>
                    <a:pt x="1423" y="1041"/>
                    <a:pt x="1423" y="1041"/>
                  </a:cubicBezTo>
                  <a:cubicBezTo>
                    <a:pt x="1421" y="1048"/>
                    <a:pt x="1421" y="1048"/>
                    <a:pt x="1421" y="1048"/>
                  </a:cubicBezTo>
                  <a:cubicBezTo>
                    <a:pt x="1408" y="1051"/>
                    <a:pt x="1408" y="1051"/>
                    <a:pt x="1408" y="1051"/>
                  </a:cubicBezTo>
                  <a:cubicBezTo>
                    <a:pt x="1394" y="1070"/>
                    <a:pt x="1394" y="1070"/>
                    <a:pt x="1394" y="1070"/>
                  </a:cubicBezTo>
                  <a:cubicBezTo>
                    <a:pt x="1386" y="1083"/>
                    <a:pt x="1386" y="1083"/>
                    <a:pt x="1386" y="1083"/>
                  </a:cubicBezTo>
                  <a:cubicBezTo>
                    <a:pt x="1381" y="1085"/>
                    <a:pt x="1381" y="1085"/>
                    <a:pt x="1381" y="1085"/>
                  </a:cubicBezTo>
                  <a:cubicBezTo>
                    <a:pt x="1380" y="1098"/>
                    <a:pt x="1380" y="1098"/>
                    <a:pt x="1380" y="1098"/>
                  </a:cubicBezTo>
                  <a:cubicBezTo>
                    <a:pt x="1364" y="1119"/>
                    <a:pt x="1364" y="1119"/>
                    <a:pt x="1364" y="1119"/>
                  </a:cubicBezTo>
                  <a:cubicBezTo>
                    <a:pt x="1365" y="1121"/>
                    <a:pt x="1365" y="1121"/>
                    <a:pt x="1365" y="1121"/>
                  </a:cubicBezTo>
                  <a:cubicBezTo>
                    <a:pt x="1378" y="1108"/>
                    <a:pt x="1378" y="1108"/>
                    <a:pt x="1378" y="1108"/>
                  </a:cubicBezTo>
                  <a:cubicBezTo>
                    <a:pt x="1391" y="1086"/>
                    <a:pt x="1391" y="1086"/>
                    <a:pt x="1391" y="1086"/>
                  </a:cubicBezTo>
                  <a:cubicBezTo>
                    <a:pt x="1417" y="1063"/>
                    <a:pt x="1417" y="1063"/>
                    <a:pt x="1417" y="1063"/>
                  </a:cubicBezTo>
                  <a:cubicBezTo>
                    <a:pt x="1447" y="1048"/>
                    <a:pt x="1447" y="1048"/>
                    <a:pt x="1447" y="1048"/>
                  </a:cubicBezTo>
                  <a:cubicBezTo>
                    <a:pt x="1453" y="1048"/>
                    <a:pt x="1453" y="1048"/>
                    <a:pt x="1453" y="1048"/>
                  </a:cubicBezTo>
                  <a:cubicBezTo>
                    <a:pt x="1463" y="1046"/>
                    <a:pt x="1463" y="1046"/>
                    <a:pt x="1463" y="1046"/>
                  </a:cubicBezTo>
                  <a:cubicBezTo>
                    <a:pt x="1476" y="1051"/>
                    <a:pt x="1476" y="1051"/>
                    <a:pt x="1476" y="1051"/>
                  </a:cubicBezTo>
                  <a:cubicBezTo>
                    <a:pt x="1480" y="1062"/>
                    <a:pt x="1480" y="1062"/>
                    <a:pt x="1480" y="1062"/>
                  </a:cubicBezTo>
                  <a:cubicBezTo>
                    <a:pt x="1466" y="1078"/>
                    <a:pt x="1466" y="1078"/>
                    <a:pt x="1466" y="1078"/>
                  </a:cubicBezTo>
                  <a:cubicBezTo>
                    <a:pt x="1449" y="1077"/>
                    <a:pt x="1449" y="1077"/>
                    <a:pt x="1449" y="1077"/>
                  </a:cubicBezTo>
                  <a:cubicBezTo>
                    <a:pt x="1446" y="1080"/>
                    <a:pt x="1446" y="1080"/>
                    <a:pt x="1446" y="1080"/>
                  </a:cubicBezTo>
                  <a:cubicBezTo>
                    <a:pt x="1457" y="1083"/>
                    <a:pt x="1457" y="1083"/>
                    <a:pt x="1457" y="1083"/>
                  </a:cubicBezTo>
                  <a:cubicBezTo>
                    <a:pt x="1461" y="1088"/>
                    <a:pt x="1461" y="1088"/>
                    <a:pt x="1461" y="1088"/>
                  </a:cubicBezTo>
                  <a:cubicBezTo>
                    <a:pt x="1470" y="1082"/>
                    <a:pt x="1470" y="1082"/>
                    <a:pt x="1470" y="1082"/>
                  </a:cubicBezTo>
                  <a:cubicBezTo>
                    <a:pt x="1476" y="1084"/>
                    <a:pt x="1476" y="1084"/>
                    <a:pt x="1476" y="1084"/>
                  </a:cubicBezTo>
                  <a:cubicBezTo>
                    <a:pt x="1476" y="1090"/>
                    <a:pt x="1476" y="1090"/>
                    <a:pt x="1476" y="1090"/>
                  </a:cubicBezTo>
                  <a:cubicBezTo>
                    <a:pt x="1476" y="1095"/>
                    <a:pt x="1476" y="1095"/>
                    <a:pt x="1476" y="1095"/>
                  </a:cubicBezTo>
                  <a:cubicBezTo>
                    <a:pt x="1473" y="1101"/>
                    <a:pt x="1473" y="1101"/>
                    <a:pt x="1473" y="1101"/>
                  </a:cubicBezTo>
                  <a:cubicBezTo>
                    <a:pt x="1475" y="1102"/>
                    <a:pt x="1475" y="1102"/>
                    <a:pt x="1475" y="1102"/>
                  </a:cubicBezTo>
                  <a:cubicBezTo>
                    <a:pt x="1479" y="1101"/>
                    <a:pt x="1479" y="1101"/>
                    <a:pt x="1479" y="1101"/>
                  </a:cubicBezTo>
                  <a:cubicBezTo>
                    <a:pt x="1481" y="1106"/>
                    <a:pt x="1481" y="1106"/>
                    <a:pt x="1481" y="1106"/>
                  </a:cubicBezTo>
                  <a:cubicBezTo>
                    <a:pt x="1474" y="1125"/>
                    <a:pt x="1474" y="1125"/>
                    <a:pt x="1474" y="1125"/>
                  </a:cubicBezTo>
                  <a:cubicBezTo>
                    <a:pt x="1486" y="1144"/>
                    <a:pt x="1486" y="1144"/>
                    <a:pt x="1486" y="1144"/>
                  </a:cubicBezTo>
                  <a:cubicBezTo>
                    <a:pt x="1496" y="1156"/>
                    <a:pt x="1496" y="1156"/>
                    <a:pt x="1496" y="1156"/>
                  </a:cubicBezTo>
                  <a:cubicBezTo>
                    <a:pt x="1515" y="1151"/>
                    <a:pt x="1515" y="1151"/>
                    <a:pt x="1515" y="1151"/>
                  </a:cubicBezTo>
                  <a:cubicBezTo>
                    <a:pt x="1516" y="1156"/>
                    <a:pt x="1516" y="1156"/>
                    <a:pt x="1516" y="1156"/>
                  </a:cubicBezTo>
                  <a:cubicBezTo>
                    <a:pt x="1526" y="1154"/>
                    <a:pt x="1526" y="1154"/>
                    <a:pt x="1526" y="1154"/>
                  </a:cubicBezTo>
                  <a:cubicBezTo>
                    <a:pt x="1524" y="1146"/>
                    <a:pt x="1524" y="1146"/>
                    <a:pt x="1524" y="1146"/>
                  </a:cubicBezTo>
                  <a:cubicBezTo>
                    <a:pt x="1538" y="1121"/>
                    <a:pt x="1538" y="1121"/>
                    <a:pt x="1538" y="1121"/>
                  </a:cubicBezTo>
                  <a:cubicBezTo>
                    <a:pt x="1544" y="1120"/>
                    <a:pt x="1544" y="1120"/>
                    <a:pt x="1544" y="1120"/>
                  </a:cubicBezTo>
                  <a:cubicBezTo>
                    <a:pt x="1543" y="1141"/>
                    <a:pt x="1543" y="1141"/>
                    <a:pt x="1543" y="1141"/>
                  </a:cubicBezTo>
                  <a:cubicBezTo>
                    <a:pt x="1552" y="1141"/>
                    <a:pt x="1552" y="1141"/>
                    <a:pt x="1552" y="1141"/>
                  </a:cubicBezTo>
                  <a:cubicBezTo>
                    <a:pt x="1554" y="1148"/>
                    <a:pt x="1554" y="1148"/>
                    <a:pt x="1554" y="1148"/>
                  </a:cubicBezTo>
                  <a:cubicBezTo>
                    <a:pt x="1541" y="1158"/>
                    <a:pt x="1541" y="1158"/>
                    <a:pt x="1541" y="1158"/>
                  </a:cubicBezTo>
                  <a:cubicBezTo>
                    <a:pt x="1527" y="1159"/>
                    <a:pt x="1527" y="1159"/>
                    <a:pt x="1527" y="1159"/>
                  </a:cubicBezTo>
                  <a:cubicBezTo>
                    <a:pt x="1529" y="1167"/>
                    <a:pt x="1529" y="1167"/>
                    <a:pt x="1529" y="1167"/>
                  </a:cubicBezTo>
                  <a:cubicBezTo>
                    <a:pt x="1521" y="1170"/>
                    <a:pt x="1521" y="1170"/>
                    <a:pt x="1521" y="1170"/>
                  </a:cubicBezTo>
                  <a:cubicBezTo>
                    <a:pt x="1506" y="1178"/>
                    <a:pt x="1506" y="1178"/>
                    <a:pt x="1506" y="1178"/>
                  </a:cubicBezTo>
                  <a:cubicBezTo>
                    <a:pt x="1484" y="1183"/>
                    <a:pt x="1484" y="1183"/>
                    <a:pt x="1484" y="1183"/>
                  </a:cubicBezTo>
                  <a:cubicBezTo>
                    <a:pt x="1459" y="1206"/>
                    <a:pt x="1459" y="1206"/>
                    <a:pt x="1459" y="1206"/>
                  </a:cubicBezTo>
                  <a:cubicBezTo>
                    <a:pt x="1451" y="1209"/>
                    <a:pt x="1451" y="1209"/>
                    <a:pt x="1451" y="1209"/>
                  </a:cubicBezTo>
                  <a:cubicBezTo>
                    <a:pt x="1448" y="1214"/>
                    <a:pt x="1448" y="1214"/>
                    <a:pt x="1448" y="1214"/>
                  </a:cubicBezTo>
                  <a:cubicBezTo>
                    <a:pt x="1443" y="1213"/>
                    <a:pt x="1443" y="1213"/>
                    <a:pt x="1443" y="1213"/>
                  </a:cubicBezTo>
                  <a:cubicBezTo>
                    <a:pt x="1437" y="1203"/>
                    <a:pt x="1437" y="1203"/>
                    <a:pt x="1437" y="1203"/>
                  </a:cubicBezTo>
                  <a:cubicBezTo>
                    <a:pt x="1436" y="1188"/>
                    <a:pt x="1436" y="1188"/>
                    <a:pt x="1436" y="1188"/>
                  </a:cubicBezTo>
                  <a:cubicBezTo>
                    <a:pt x="1443" y="1183"/>
                    <a:pt x="1443" y="1183"/>
                    <a:pt x="1443" y="1183"/>
                  </a:cubicBezTo>
                  <a:cubicBezTo>
                    <a:pt x="1457" y="1171"/>
                    <a:pt x="1457" y="1171"/>
                    <a:pt x="1457" y="1171"/>
                  </a:cubicBezTo>
                  <a:cubicBezTo>
                    <a:pt x="1466" y="1167"/>
                    <a:pt x="1466" y="1167"/>
                    <a:pt x="1466" y="1167"/>
                  </a:cubicBezTo>
                  <a:cubicBezTo>
                    <a:pt x="1473" y="1173"/>
                    <a:pt x="1473" y="1173"/>
                    <a:pt x="1473" y="1173"/>
                  </a:cubicBezTo>
                  <a:cubicBezTo>
                    <a:pt x="1483" y="1167"/>
                    <a:pt x="1483" y="1167"/>
                    <a:pt x="1483" y="1167"/>
                  </a:cubicBezTo>
                  <a:cubicBezTo>
                    <a:pt x="1481" y="1159"/>
                    <a:pt x="1481" y="1159"/>
                    <a:pt x="1481" y="1159"/>
                  </a:cubicBezTo>
                  <a:cubicBezTo>
                    <a:pt x="1482" y="1151"/>
                    <a:pt x="1482" y="1151"/>
                    <a:pt x="1482" y="1151"/>
                  </a:cubicBezTo>
                  <a:lnTo>
                    <a:pt x="1477" y="11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3" name="Chile">
              <a:extLst>
                <a:ext uri="{FF2B5EF4-FFF2-40B4-BE49-F238E27FC236}">
                  <a16:creationId xmlns="" xmlns:a16="http://schemas.microsoft.com/office/drawing/2014/main" id="{9E1321A9-762F-4E77-9895-62854BC34D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07017" y="4591426"/>
              <a:ext cx="271371" cy="1571281"/>
            </a:xfrm>
            <a:custGeom>
              <a:avLst/>
              <a:gdLst/>
              <a:ahLst/>
              <a:cxnLst>
                <a:cxn ang="0">
                  <a:pos x="90" y="878"/>
                </a:cxn>
                <a:cxn ang="0">
                  <a:pos x="75" y="883"/>
                </a:cxn>
                <a:cxn ang="0">
                  <a:pos x="45" y="870"/>
                </a:cxn>
                <a:cxn ang="0">
                  <a:pos x="60" y="856"/>
                </a:cxn>
                <a:cxn ang="0">
                  <a:pos x="45" y="831"/>
                </a:cxn>
                <a:cxn ang="0">
                  <a:pos x="39" y="818"/>
                </a:cxn>
                <a:cxn ang="0">
                  <a:pos x="31" y="769"/>
                </a:cxn>
                <a:cxn ang="0">
                  <a:pos x="31" y="723"/>
                </a:cxn>
                <a:cxn ang="0">
                  <a:pos x="32" y="707"/>
                </a:cxn>
                <a:cxn ang="0">
                  <a:pos x="13" y="685"/>
                </a:cxn>
                <a:cxn ang="0">
                  <a:pos x="15" y="661"/>
                </a:cxn>
                <a:cxn ang="0">
                  <a:pos x="41" y="675"/>
                </a:cxn>
                <a:cxn ang="0">
                  <a:pos x="49" y="617"/>
                </a:cxn>
                <a:cxn ang="0">
                  <a:pos x="59" y="552"/>
                </a:cxn>
                <a:cxn ang="0">
                  <a:pos x="50" y="487"/>
                </a:cxn>
                <a:cxn ang="0">
                  <a:pos x="61" y="402"/>
                </a:cxn>
                <a:cxn ang="0">
                  <a:pos x="80" y="291"/>
                </a:cxn>
                <a:cxn ang="0">
                  <a:pos x="91" y="205"/>
                </a:cxn>
                <a:cxn ang="0">
                  <a:pos x="99" y="118"/>
                </a:cxn>
                <a:cxn ang="0">
                  <a:pos x="102" y="17"/>
                </a:cxn>
                <a:cxn ang="0">
                  <a:pos x="138" y="74"/>
                </a:cxn>
                <a:cxn ang="0">
                  <a:pos x="141" y="147"/>
                </a:cxn>
                <a:cxn ang="0">
                  <a:pos x="129" y="215"/>
                </a:cxn>
                <a:cxn ang="0">
                  <a:pos x="104" y="280"/>
                </a:cxn>
                <a:cxn ang="0">
                  <a:pos x="105" y="382"/>
                </a:cxn>
                <a:cxn ang="0">
                  <a:pos x="91" y="476"/>
                </a:cxn>
                <a:cxn ang="0">
                  <a:pos x="78" y="563"/>
                </a:cxn>
                <a:cxn ang="0">
                  <a:pos x="86" y="630"/>
                </a:cxn>
                <a:cxn ang="0">
                  <a:pos x="78" y="657"/>
                </a:cxn>
                <a:cxn ang="0">
                  <a:pos x="61" y="726"/>
                </a:cxn>
                <a:cxn ang="0">
                  <a:pos x="46" y="804"/>
                </a:cxn>
                <a:cxn ang="0">
                  <a:pos x="130" y="843"/>
                </a:cxn>
                <a:cxn ang="0">
                  <a:pos x="132" y="858"/>
                </a:cxn>
                <a:cxn ang="0">
                  <a:pos x="106" y="871"/>
                </a:cxn>
                <a:cxn ang="0">
                  <a:pos x="123" y="891"/>
                </a:cxn>
                <a:cxn ang="0">
                  <a:pos x="125" y="920"/>
                </a:cxn>
                <a:cxn ang="0">
                  <a:pos x="100" y="923"/>
                </a:cxn>
                <a:cxn ang="0">
                  <a:pos x="92" y="931"/>
                </a:cxn>
                <a:cxn ang="0">
                  <a:pos x="165" y="935"/>
                </a:cxn>
                <a:cxn ang="0">
                  <a:pos x="159" y="949"/>
                </a:cxn>
                <a:cxn ang="0">
                  <a:pos x="130" y="947"/>
                </a:cxn>
                <a:cxn ang="0">
                  <a:pos x="142" y="945"/>
                </a:cxn>
                <a:cxn ang="0">
                  <a:pos x="111" y="944"/>
                </a:cxn>
                <a:cxn ang="0">
                  <a:pos x="96" y="938"/>
                </a:cxn>
                <a:cxn ang="0">
                  <a:pos x="117" y="936"/>
                </a:cxn>
                <a:cxn ang="0">
                  <a:pos x="62" y="905"/>
                </a:cxn>
                <a:cxn ang="0">
                  <a:pos x="28" y="876"/>
                </a:cxn>
                <a:cxn ang="0">
                  <a:pos x="38" y="874"/>
                </a:cxn>
                <a:cxn ang="0">
                  <a:pos x="77" y="911"/>
                </a:cxn>
                <a:cxn ang="0">
                  <a:pos x="88" y="912"/>
                </a:cxn>
                <a:cxn ang="0">
                  <a:pos x="98" y="890"/>
                </a:cxn>
                <a:cxn ang="0">
                  <a:pos x="25" y="822"/>
                </a:cxn>
                <a:cxn ang="0">
                  <a:pos x="18" y="814"/>
                </a:cxn>
                <a:cxn ang="0">
                  <a:pos x="14" y="745"/>
                </a:cxn>
                <a:cxn ang="0">
                  <a:pos x="19" y="764"/>
                </a:cxn>
                <a:cxn ang="0">
                  <a:pos x="12" y="738"/>
                </a:cxn>
                <a:cxn ang="0">
                  <a:pos x="6" y="784"/>
                </a:cxn>
                <a:cxn ang="0">
                  <a:pos x="18" y="841"/>
                </a:cxn>
                <a:cxn ang="0">
                  <a:pos x="55" y="882"/>
                </a:cxn>
                <a:cxn ang="0">
                  <a:pos x="61" y="869"/>
                </a:cxn>
                <a:cxn ang="0">
                  <a:pos x="53" y="630"/>
                </a:cxn>
                <a:cxn ang="0">
                  <a:pos x="26" y="593"/>
                </a:cxn>
                <a:cxn ang="0">
                  <a:pos x="34" y="558"/>
                </a:cxn>
              </a:cxnLst>
              <a:rect l="0" t="0" r="r" b="b"/>
              <a:pathLst>
                <a:path w="167" h="959">
                  <a:moveTo>
                    <a:pt x="121" y="848"/>
                  </a:moveTo>
                  <a:cubicBezTo>
                    <a:pt x="116" y="856"/>
                    <a:pt x="116" y="856"/>
                    <a:pt x="116" y="856"/>
                  </a:cubicBezTo>
                  <a:cubicBezTo>
                    <a:pt x="109" y="858"/>
                    <a:pt x="109" y="858"/>
                    <a:pt x="109" y="858"/>
                  </a:cubicBezTo>
                  <a:cubicBezTo>
                    <a:pt x="101" y="863"/>
                    <a:pt x="101" y="863"/>
                    <a:pt x="101" y="863"/>
                  </a:cubicBezTo>
                  <a:cubicBezTo>
                    <a:pt x="93" y="863"/>
                    <a:pt x="93" y="863"/>
                    <a:pt x="93" y="863"/>
                  </a:cubicBezTo>
                  <a:cubicBezTo>
                    <a:pt x="93" y="870"/>
                    <a:pt x="93" y="870"/>
                    <a:pt x="93" y="870"/>
                  </a:cubicBezTo>
                  <a:cubicBezTo>
                    <a:pt x="90" y="878"/>
                    <a:pt x="90" y="878"/>
                    <a:pt x="90" y="878"/>
                  </a:cubicBezTo>
                  <a:cubicBezTo>
                    <a:pt x="89" y="891"/>
                    <a:pt x="89" y="891"/>
                    <a:pt x="89" y="891"/>
                  </a:cubicBezTo>
                  <a:cubicBezTo>
                    <a:pt x="86" y="900"/>
                    <a:pt x="86" y="900"/>
                    <a:pt x="86" y="900"/>
                  </a:cubicBezTo>
                  <a:cubicBezTo>
                    <a:pt x="78" y="898"/>
                    <a:pt x="78" y="898"/>
                    <a:pt x="78" y="898"/>
                  </a:cubicBezTo>
                  <a:cubicBezTo>
                    <a:pt x="69" y="893"/>
                    <a:pt x="69" y="893"/>
                    <a:pt x="69" y="893"/>
                  </a:cubicBezTo>
                  <a:cubicBezTo>
                    <a:pt x="63" y="881"/>
                    <a:pt x="63" y="881"/>
                    <a:pt x="63" y="881"/>
                  </a:cubicBezTo>
                  <a:cubicBezTo>
                    <a:pt x="70" y="880"/>
                    <a:pt x="70" y="880"/>
                    <a:pt x="70" y="880"/>
                  </a:cubicBezTo>
                  <a:cubicBezTo>
                    <a:pt x="75" y="883"/>
                    <a:pt x="75" y="883"/>
                    <a:pt x="75" y="883"/>
                  </a:cubicBezTo>
                  <a:cubicBezTo>
                    <a:pt x="81" y="879"/>
                    <a:pt x="81" y="879"/>
                    <a:pt x="81" y="879"/>
                  </a:cubicBezTo>
                  <a:cubicBezTo>
                    <a:pt x="85" y="869"/>
                    <a:pt x="85" y="869"/>
                    <a:pt x="85" y="869"/>
                  </a:cubicBezTo>
                  <a:cubicBezTo>
                    <a:pt x="78" y="858"/>
                    <a:pt x="78" y="858"/>
                    <a:pt x="78" y="858"/>
                  </a:cubicBezTo>
                  <a:cubicBezTo>
                    <a:pt x="62" y="861"/>
                    <a:pt x="62" y="861"/>
                    <a:pt x="62" y="861"/>
                  </a:cubicBezTo>
                  <a:cubicBezTo>
                    <a:pt x="53" y="866"/>
                    <a:pt x="53" y="866"/>
                    <a:pt x="53" y="866"/>
                  </a:cubicBezTo>
                  <a:cubicBezTo>
                    <a:pt x="50" y="873"/>
                    <a:pt x="50" y="873"/>
                    <a:pt x="50" y="873"/>
                  </a:cubicBezTo>
                  <a:cubicBezTo>
                    <a:pt x="45" y="870"/>
                    <a:pt x="45" y="870"/>
                    <a:pt x="45" y="870"/>
                  </a:cubicBezTo>
                  <a:cubicBezTo>
                    <a:pt x="41" y="865"/>
                    <a:pt x="41" y="865"/>
                    <a:pt x="41" y="865"/>
                  </a:cubicBezTo>
                  <a:cubicBezTo>
                    <a:pt x="41" y="857"/>
                    <a:pt x="41" y="857"/>
                    <a:pt x="41" y="857"/>
                  </a:cubicBezTo>
                  <a:cubicBezTo>
                    <a:pt x="40" y="847"/>
                    <a:pt x="40" y="847"/>
                    <a:pt x="40" y="847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54" y="846"/>
                    <a:pt x="54" y="846"/>
                    <a:pt x="54" y="846"/>
                  </a:cubicBezTo>
                  <a:cubicBezTo>
                    <a:pt x="52" y="856"/>
                    <a:pt x="52" y="856"/>
                    <a:pt x="52" y="856"/>
                  </a:cubicBezTo>
                  <a:cubicBezTo>
                    <a:pt x="60" y="856"/>
                    <a:pt x="60" y="856"/>
                    <a:pt x="60" y="856"/>
                  </a:cubicBezTo>
                  <a:cubicBezTo>
                    <a:pt x="60" y="847"/>
                    <a:pt x="60" y="847"/>
                    <a:pt x="60" y="847"/>
                  </a:cubicBezTo>
                  <a:cubicBezTo>
                    <a:pt x="58" y="839"/>
                    <a:pt x="58" y="839"/>
                    <a:pt x="58" y="839"/>
                  </a:cubicBezTo>
                  <a:cubicBezTo>
                    <a:pt x="58" y="829"/>
                    <a:pt x="58" y="829"/>
                    <a:pt x="58" y="829"/>
                  </a:cubicBezTo>
                  <a:cubicBezTo>
                    <a:pt x="50" y="825"/>
                    <a:pt x="50" y="825"/>
                    <a:pt x="50" y="825"/>
                  </a:cubicBezTo>
                  <a:cubicBezTo>
                    <a:pt x="51" y="839"/>
                    <a:pt x="51" y="839"/>
                    <a:pt x="51" y="839"/>
                  </a:cubicBezTo>
                  <a:cubicBezTo>
                    <a:pt x="46" y="839"/>
                    <a:pt x="46" y="839"/>
                    <a:pt x="46" y="839"/>
                  </a:cubicBezTo>
                  <a:cubicBezTo>
                    <a:pt x="45" y="831"/>
                    <a:pt x="45" y="831"/>
                    <a:pt x="45" y="831"/>
                  </a:cubicBezTo>
                  <a:cubicBezTo>
                    <a:pt x="42" y="841"/>
                    <a:pt x="42" y="841"/>
                    <a:pt x="42" y="841"/>
                  </a:cubicBezTo>
                  <a:cubicBezTo>
                    <a:pt x="38" y="831"/>
                    <a:pt x="38" y="831"/>
                    <a:pt x="38" y="831"/>
                  </a:cubicBezTo>
                  <a:cubicBezTo>
                    <a:pt x="33" y="835"/>
                    <a:pt x="33" y="835"/>
                    <a:pt x="33" y="835"/>
                  </a:cubicBezTo>
                  <a:cubicBezTo>
                    <a:pt x="30" y="833"/>
                    <a:pt x="30" y="833"/>
                    <a:pt x="30" y="833"/>
                  </a:cubicBezTo>
                  <a:cubicBezTo>
                    <a:pt x="34" y="826"/>
                    <a:pt x="34" y="826"/>
                    <a:pt x="34" y="826"/>
                  </a:cubicBezTo>
                  <a:cubicBezTo>
                    <a:pt x="39" y="825"/>
                    <a:pt x="39" y="825"/>
                    <a:pt x="39" y="825"/>
                  </a:cubicBezTo>
                  <a:cubicBezTo>
                    <a:pt x="39" y="818"/>
                    <a:pt x="39" y="818"/>
                    <a:pt x="39" y="818"/>
                  </a:cubicBezTo>
                  <a:cubicBezTo>
                    <a:pt x="33" y="814"/>
                    <a:pt x="33" y="814"/>
                    <a:pt x="33" y="814"/>
                  </a:cubicBezTo>
                  <a:cubicBezTo>
                    <a:pt x="33" y="805"/>
                    <a:pt x="33" y="805"/>
                    <a:pt x="33" y="805"/>
                  </a:cubicBezTo>
                  <a:cubicBezTo>
                    <a:pt x="27" y="801"/>
                    <a:pt x="27" y="801"/>
                    <a:pt x="27" y="801"/>
                  </a:cubicBezTo>
                  <a:cubicBezTo>
                    <a:pt x="21" y="792"/>
                    <a:pt x="21" y="792"/>
                    <a:pt x="21" y="792"/>
                  </a:cubicBezTo>
                  <a:cubicBezTo>
                    <a:pt x="25" y="786"/>
                    <a:pt x="25" y="786"/>
                    <a:pt x="25" y="786"/>
                  </a:cubicBezTo>
                  <a:cubicBezTo>
                    <a:pt x="27" y="779"/>
                    <a:pt x="27" y="779"/>
                    <a:pt x="27" y="779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63"/>
                    <a:pt x="34" y="763"/>
                    <a:pt x="34" y="763"/>
                  </a:cubicBezTo>
                  <a:cubicBezTo>
                    <a:pt x="38" y="758"/>
                    <a:pt x="38" y="758"/>
                    <a:pt x="38" y="758"/>
                  </a:cubicBezTo>
                  <a:cubicBezTo>
                    <a:pt x="36" y="749"/>
                    <a:pt x="36" y="749"/>
                    <a:pt x="36" y="749"/>
                  </a:cubicBezTo>
                  <a:cubicBezTo>
                    <a:pt x="29" y="756"/>
                    <a:pt x="29" y="756"/>
                    <a:pt x="29" y="756"/>
                  </a:cubicBezTo>
                  <a:cubicBezTo>
                    <a:pt x="29" y="735"/>
                    <a:pt x="29" y="735"/>
                    <a:pt x="29" y="735"/>
                  </a:cubicBezTo>
                  <a:cubicBezTo>
                    <a:pt x="24" y="723"/>
                    <a:pt x="24" y="723"/>
                    <a:pt x="24" y="723"/>
                  </a:cubicBezTo>
                  <a:cubicBezTo>
                    <a:pt x="31" y="723"/>
                    <a:pt x="31" y="723"/>
                    <a:pt x="31" y="723"/>
                  </a:cubicBezTo>
                  <a:cubicBezTo>
                    <a:pt x="45" y="726"/>
                    <a:pt x="45" y="726"/>
                    <a:pt x="45" y="726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2" y="715"/>
                    <a:pt x="42" y="715"/>
                    <a:pt x="42" y="715"/>
                  </a:cubicBezTo>
                  <a:cubicBezTo>
                    <a:pt x="27" y="718"/>
                    <a:pt x="27" y="718"/>
                    <a:pt x="27" y="718"/>
                  </a:cubicBezTo>
                  <a:cubicBezTo>
                    <a:pt x="23" y="711"/>
                    <a:pt x="23" y="711"/>
                    <a:pt x="23" y="711"/>
                  </a:cubicBezTo>
                  <a:cubicBezTo>
                    <a:pt x="30" y="713"/>
                    <a:pt x="30" y="713"/>
                    <a:pt x="30" y="713"/>
                  </a:cubicBezTo>
                  <a:cubicBezTo>
                    <a:pt x="32" y="707"/>
                    <a:pt x="32" y="707"/>
                    <a:pt x="32" y="707"/>
                  </a:cubicBezTo>
                  <a:cubicBezTo>
                    <a:pt x="25" y="706"/>
                    <a:pt x="25" y="706"/>
                    <a:pt x="25" y="706"/>
                  </a:cubicBezTo>
                  <a:cubicBezTo>
                    <a:pt x="27" y="700"/>
                    <a:pt x="27" y="700"/>
                    <a:pt x="27" y="700"/>
                  </a:cubicBezTo>
                  <a:cubicBezTo>
                    <a:pt x="32" y="697"/>
                    <a:pt x="32" y="697"/>
                    <a:pt x="32" y="697"/>
                  </a:cubicBezTo>
                  <a:cubicBezTo>
                    <a:pt x="32" y="690"/>
                    <a:pt x="32" y="690"/>
                    <a:pt x="32" y="690"/>
                  </a:cubicBezTo>
                  <a:cubicBezTo>
                    <a:pt x="25" y="686"/>
                    <a:pt x="25" y="686"/>
                    <a:pt x="25" y="686"/>
                  </a:cubicBezTo>
                  <a:cubicBezTo>
                    <a:pt x="19" y="690"/>
                    <a:pt x="19" y="690"/>
                    <a:pt x="19" y="690"/>
                  </a:cubicBezTo>
                  <a:cubicBezTo>
                    <a:pt x="13" y="685"/>
                    <a:pt x="13" y="685"/>
                    <a:pt x="13" y="685"/>
                  </a:cubicBezTo>
                  <a:cubicBezTo>
                    <a:pt x="8" y="686"/>
                    <a:pt x="8" y="686"/>
                    <a:pt x="8" y="686"/>
                  </a:cubicBezTo>
                  <a:cubicBezTo>
                    <a:pt x="9" y="693"/>
                    <a:pt x="9" y="693"/>
                    <a:pt x="9" y="693"/>
                  </a:cubicBezTo>
                  <a:cubicBezTo>
                    <a:pt x="2" y="692"/>
                    <a:pt x="2" y="692"/>
                    <a:pt x="2" y="692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9" y="678"/>
                    <a:pt x="9" y="678"/>
                    <a:pt x="9" y="678"/>
                  </a:cubicBezTo>
                  <a:cubicBezTo>
                    <a:pt x="17" y="672"/>
                    <a:pt x="17" y="672"/>
                    <a:pt x="17" y="672"/>
                  </a:cubicBezTo>
                  <a:cubicBezTo>
                    <a:pt x="15" y="661"/>
                    <a:pt x="15" y="661"/>
                    <a:pt x="15" y="661"/>
                  </a:cubicBezTo>
                  <a:cubicBezTo>
                    <a:pt x="27" y="658"/>
                    <a:pt x="27" y="658"/>
                    <a:pt x="27" y="658"/>
                  </a:cubicBezTo>
                  <a:cubicBezTo>
                    <a:pt x="29" y="665"/>
                    <a:pt x="29" y="665"/>
                    <a:pt x="29" y="665"/>
                  </a:cubicBezTo>
                  <a:cubicBezTo>
                    <a:pt x="23" y="672"/>
                    <a:pt x="23" y="672"/>
                    <a:pt x="23" y="672"/>
                  </a:cubicBezTo>
                  <a:cubicBezTo>
                    <a:pt x="25" y="677"/>
                    <a:pt x="25" y="677"/>
                    <a:pt x="25" y="677"/>
                  </a:cubicBezTo>
                  <a:cubicBezTo>
                    <a:pt x="36" y="672"/>
                    <a:pt x="36" y="672"/>
                    <a:pt x="36" y="672"/>
                  </a:cubicBezTo>
                  <a:cubicBezTo>
                    <a:pt x="37" y="681"/>
                    <a:pt x="37" y="681"/>
                    <a:pt x="37" y="681"/>
                  </a:cubicBezTo>
                  <a:cubicBezTo>
                    <a:pt x="41" y="675"/>
                    <a:pt x="41" y="675"/>
                    <a:pt x="41" y="675"/>
                  </a:cubicBezTo>
                  <a:cubicBezTo>
                    <a:pt x="45" y="670"/>
                    <a:pt x="45" y="670"/>
                    <a:pt x="45" y="670"/>
                  </a:cubicBezTo>
                  <a:cubicBezTo>
                    <a:pt x="45" y="660"/>
                    <a:pt x="45" y="660"/>
                    <a:pt x="45" y="660"/>
                  </a:cubicBezTo>
                  <a:cubicBezTo>
                    <a:pt x="50" y="649"/>
                    <a:pt x="50" y="649"/>
                    <a:pt x="50" y="649"/>
                  </a:cubicBezTo>
                  <a:cubicBezTo>
                    <a:pt x="45" y="639"/>
                    <a:pt x="45" y="639"/>
                    <a:pt x="45" y="639"/>
                  </a:cubicBezTo>
                  <a:cubicBezTo>
                    <a:pt x="59" y="633"/>
                    <a:pt x="59" y="633"/>
                    <a:pt x="59" y="633"/>
                  </a:cubicBezTo>
                  <a:cubicBezTo>
                    <a:pt x="59" y="623"/>
                    <a:pt x="59" y="623"/>
                    <a:pt x="59" y="623"/>
                  </a:cubicBezTo>
                  <a:cubicBezTo>
                    <a:pt x="49" y="617"/>
                    <a:pt x="49" y="617"/>
                    <a:pt x="49" y="617"/>
                  </a:cubicBezTo>
                  <a:cubicBezTo>
                    <a:pt x="57" y="608"/>
                    <a:pt x="57" y="608"/>
                    <a:pt x="57" y="608"/>
                  </a:cubicBezTo>
                  <a:cubicBezTo>
                    <a:pt x="54" y="595"/>
                    <a:pt x="54" y="595"/>
                    <a:pt x="54" y="595"/>
                  </a:cubicBezTo>
                  <a:cubicBezTo>
                    <a:pt x="58" y="590"/>
                    <a:pt x="58" y="590"/>
                    <a:pt x="58" y="590"/>
                  </a:cubicBezTo>
                  <a:cubicBezTo>
                    <a:pt x="61" y="582"/>
                    <a:pt x="61" y="582"/>
                    <a:pt x="61" y="582"/>
                  </a:cubicBezTo>
                  <a:cubicBezTo>
                    <a:pt x="58" y="578"/>
                    <a:pt x="58" y="578"/>
                    <a:pt x="58" y="578"/>
                  </a:cubicBezTo>
                  <a:cubicBezTo>
                    <a:pt x="65" y="562"/>
                    <a:pt x="65" y="562"/>
                    <a:pt x="65" y="562"/>
                  </a:cubicBezTo>
                  <a:cubicBezTo>
                    <a:pt x="59" y="552"/>
                    <a:pt x="59" y="552"/>
                    <a:pt x="59" y="552"/>
                  </a:cubicBezTo>
                  <a:cubicBezTo>
                    <a:pt x="63" y="543"/>
                    <a:pt x="63" y="543"/>
                    <a:pt x="63" y="543"/>
                  </a:cubicBezTo>
                  <a:cubicBezTo>
                    <a:pt x="55" y="545"/>
                    <a:pt x="55" y="545"/>
                    <a:pt x="55" y="545"/>
                  </a:cubicBezTo>
                  <a:cubicBezTo>
                    <a:pt x="47" y="549"/>
                    <a:pt x="47" y="549"/>
                    <a:pt x="47" y="549"/>
                  </a:cubicBezTo>
                  <a:cubicBezTo>
                    <a:pt x="40" y="546"/>
                    <a:pt x="40" y="546"/>
                    <a:pt x="40" y="546"/>
                  </a:cubicBezTo>
                  <a:cubicBezTo>
                    <a:pt x="35" y="534"/>
                    <a:pt x="35" y="534"/>
                    <a:pt x="35" y="534"/>
                  </a:cubicBezTo>
                  <a:cubicBezTo>
                    <a:pt x="41" y="507"/>
                    <a:pt x="41" y="507"/>
                    <a:pt x="41" y="507"/>
                  </a:cubicBezTo>
                  <a:cubicBezTo>
                    <a:pt x="50" y="487"/>
                    <a:pt x="50" y="487"/>
                    <a:pt x="50" y="487"/>
                  </a:cubicBezTo>
                  <a:cubicBezTo>
                    <a:pt x="44" y="454"/>
                    <a:pt x="44" y="454"/>
                    <a:pt x="44" y="454"/>
                  </a:cubicBezTo>
                  <a:cubicBezTo>
                    <a:pt x="39" y="451"/>
                    <a:pt x="39" y="451"/>
                    <a:pt x="39" y="451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52" y="428"/>
                    <a:pt x="52" y="428"/>
                    <a:pt x="52" y="428"/>
                  </a:cubicBezTo>
                  <a:cubicBezTo>
                    <a:pt x="54" y="416"/>
                    <a:pt x="54" y="416"/>
                    <a:pt x="54" y="416"/>
                  </a:cubicBezTo>
                  <a:cubicBezTo>
                    <a:pt x="61" y="402"/>
                    <a:pt x="61" y="402"/>
                    <a:pt x="61" y="402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8" y="384"/>
                    <a:pt x="68" y="384"/>
                    <a:pt x="68" y="384"/>
                  </a:cubicBezTo>
                  <a:cubicBezTo>
                    <a:pt x="76" y="351"/>
                    <a:pt x="76" y="351"/>
                    <a:pt x="76" y="351"/>
                  </a:cubicBezTo>
                  <a:cubicBezTo>
                    <a:pt x="82" y="351"/>
                    <a:pt x="82" y="351"/>
                    <a:pt x="82" y="351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5" y="321"/>
                    <a:pt x="85" y="321"/>
                    <a:pt x="85" y="321"/>
                  </a:cubicBezTo>
                  <a:cubicBezTo>
                    <a:pt x="80" y="291"/>
                    <a:pt x="80" y="291"/>
                    <a:pt x="80" y="291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7" y="259"/>
                    <a:pt x="87" y="259"/>
                    <a:pt x="87" y="259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91" y="213"/>
                    <a:pt x="91" y="213"/>
                    <a:pt x="91" y="213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75"/>
                    <a:pt x="138" y="175"/>
                    <a:pt x="138" y="175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13" y="273"/>
                    <a:pt x="113" y="273"/>
                    <a:pt x="113" y="273"/>
                  </a:cubicBezTo>
                  <a:cubicBezTo>
                    <a:pt x="109" y="279"/>
                    <a:pt x="109" y="279"/>
                    <a:pt x="109" y="279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11" y="361"/>
                    <a:pt x="111" y="361"/>
                    <a:pt x="111" y="361"/>
                  </a:cubicBezTo>
                  <a:cubicBezTo>
                    <a:pt x="105" y="382"/>
                    <a:pt x="105" y="382"/>
                    <a:pt x="105" y="382"/>
                  </a:cubicBezTo>
                  <a:cubicBezTo>
                    <a:pt x="100" y="404"/>
                    <a:pt x="100" y="404"/>
                    <a:pt x="100" y="404"/>
                  </a:cubicBezTo>
                  <a:cubicBezTo>
                    <a:pt x="95" y="409"/>
                    <a:pt x="95" y="409"/>
                    <a:pt x="95" y="409"/>
                  </a:cubicBezTo>
                  <a:cubicBezTo>
                    <a:pt x="94" y="416"/>
                    <a:pt x="94" y="416"/>
                    <a:pt x="94" y="416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92" y="463"/>
                    <a:pt x="92" y="463"/>
                    <a:pt x="92" y="463"/>
                  </a:cubicBezTo>
                  <a:cubicBezTo>
                    <a:pt x="91" y="476"/>
                    <a:pt x="91" y="476"/>
                    <a:pt x="91" y="476"/>
                  </a:cubicBezTo>
                  <a:cubicBezTo>
                    <a:pt x="86" y="476"/>
                    <a:pt x="86" y="476"/>
                    <a:pt x="86" y="476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75" y="507"/>
                    <a:pt x="75" y="507"/>
                    <a:pt x="75" y="507"/>
                  </a:cubicBezTo>
                  <a:cubicBezTo>
                    <a:pt x="77" y="514"/>
                    <a:pt x="77" y="514"/>
                    <a:pt x="77" y="514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8" y="563"/>
                    <a:pt x="78" y="563"/>
                    <a:pt x="78" y="563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66" y="573"/>
                    <a:pt x="66" y="573"/>
                    <a:pt x="66" y="573"/>
                  </a:cubicBezTo>
                  <a:cubicBezTo>
                    <a:pt x="73" y="583"/>
                    <a:pt x="73" y="583"/>
                    <a:pt x="73" y="583"/>
                  </a:cubicBezTo>
                  <a:cubicBezTo>
                    <a:pt x="75" y="598"/>
                    <a:pt x="75" y="598"/>
                    <a:pt x="75" y="598"/>
                  </a:cubicBezTo>
                  <a:cubicBezTo>
                    <a:pt x="74" y="618"/>
                    <a:pt x="74" y="618"/>
                    <a:pt x="74" y="618"/>
                  </a:cubicBezTo>
                  <a:cubicBezTo>
                    <a:pt x="86" y="624"/>
                    <a:pt x="86" y="624"/>
                    <a:pt x="86" y="624"/>
                  </a:cubicBezTo>
                  <a:cubicBezTo>
                    <a:pt x="86" y="630"/>
                    <a:pt x="86" y="630"/>
                    <a:pt x="86" y="630"/>
                  </a:cubicBezTo>
                  <a:cubicBezTo>
                    <a:pt x="74" y="629"/>
                    <a:pt x="74" y="629"/>
                    <a:pt x="74" y="629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72" y="634"/>
                    <a:pt x="72" y="634"/>
                    <a:pt x="72" y="634"/>
                  </a:cubicBezTo>
                  <a:cubicBezTo>
                    <a:pt x="79" y="636"/>
                    <a:pt x="79" y="636"/>
                    <a:pt x="79" y="636"/>
                  </a:cubicBezTo>
                  <a:cubicBezTo>
                    <a:pt x="84" y="642"/>
                    <a:pt x="84" y="642"/>
                    <a:pt x="84" y="642"/>
                  </a:cubicBezTo>
                  <a:cubicBezTo>
                    <a:pt x="76" y="652"/>
                    <a:pt x="76" y="652"/>
                    <a:pt x="76" y="652"/>
                  </a:cubicBezTo>
                  <a:cubicBezTo>
                    <a:pt x="78" y="657"/>
                    <a:pt x="78" y="657"/>
                    <a:pt x="78" y="657"/>
                  </a:cubicBezTo>
                  <a:cubicBezTo>
                    <a:pt x="76" y="662"/>
                    <a:pt x="76" y="662"/>
                    <a:pt x="76" y="662"/>
                  </a:cubicBezTo>
                  <a:cubicBezTo>
                    <a:pt x="76" y="679"/>
                    <a:pt x="76" y="679"/>
                    <a:pt x="76" y="679"/>
                  </a:cubicBezTo>
                  <a:cubicBezTo>
                    <a:pt x="73" y="682"/>
                    <a:pt x="73" y="682"/>
                    <a:pt x="73" y="682"/>
                  </a:cubicBezTo>
                  <a:cubicBezTo>
                    <a:pt x="72" y="695"/>
                    <a:pt x="72" y="695"/>
                    <a:pt x="72" y="695"/>
                  </a:cubicBezTo>
                  <a:cubicBezTo>
                    <a:pt x="58" y="709"/>
                    <a:pt x="58" y="709"/>
                    <a:pt x="58" y="709"/>
                  </a:cubicBezTo>
                  <a:cubicBezTo>
                    <a:pt x="58" y="715"/>
                    <a:pt x="58" y="715"/>
                    <a:pt x="58" y="715"/>
                  </a:cubicBezTo>
                  <a:cubicBezTo>
                    <a:pt x="61" y="726"/>
                    <a:pt x="61" y="726"/>
                    <a:pt x="61" y="726"/>
                  </a:cubicBezTo>
                  <a:cubicBezTo>
                    <a:pt x="57" y="737"/>
                    <a:pt x="57" y="737"/>
                    <a:pt x="57" y="737"/>
                  </a:cubicBezTo>
                  <a:cubicBezTo>
                    <a:pt x="53" y="746"/>
                    <a:pt x="53" y="746"/>
                    <a:pt x="53" y="746"/>
                  </a:cubicBezTo>
                  <a:cubicBezTo>
                    <a:pt x="41" y="765"/>
                    <a:pt x="41" y="765"/>
                    <a:pt x="41" y="765"/>
                  </a:cubicBezTo>
                  <a:cubicBezTo>
                    <a:pt x="37" y="781"/>
                    <a:pt x="37" y="781"/>
                    <a:pt x="37" y="781"/>
                  </a:cubicBezTo>
                  <a:cubicBezTo>
                    <a:pt x="38" y="788"/>
                    <a:pt x="38" y="788"/>
                    <a:pt x="38" y="788"/>
                  </a:cubicBezTo>
                  <a:cubicBezTo>
                    <a:pt x="43" y="795"/>
                    <a:pt x="43" y="795"/>
                    <a:pt x="43" y="795"/>
                  </a:cubicBezTo>
                  <a:cubicBezTo>
                    <a:pt x="46" y="804"/>
                    <a:pt x="46" y="804"/>
                    <a:pt x="46" y="804"/>
                  </a:cubicBezTo>
                  <a:cubicBezTo>
                    <a:pt x="53" y="799"/>
                    <a:pt x="53" y="799"/>
                    <a:pt x="53" y="799"/>
                  </a:cubicBezTo>
                  <a:cubicBezTo>
                    <a:pt x="60" y="799"/>
                    <a:pt x="60" y="799"/>
                    <a:pt x="60" y="799"/>
                  </a:cubicBezTo>
                  <a:cubicBezTo>
                    <a:pt x="60" y="814"/>
                    <a:pt x="60" y="814"/>
                    <a:pt x="60" y="814"/>
                  </a:cubicBezTo>
                  <a:cubicBezTo>
                    <a:pt x="62" y="821"/>
                    <a:pt x="62" y="821"/>
                    <a:pt x="62" y="821"/>
                  </a:cubicBezTo>
                  <a:cubicBezTo>
                    <a:pt x="61" y="828"/>
                    <a:pt x="61" y="828"/>
                    <a:pt x="61" y="828"/>
                  </a:cubicBezTo>
                  <a:cubicBezTo>
                    <a:pt x="70" y="843"/>
                    <a:pt x="70" y="843"/>
                    <a:pt x="70" y="843"/>
                  </a:cubicBezTo>
                  <a:cubicBezTo>
                    <a:pt x="130" y="843"/>
                    <a:pt x="130" y="843"/>
                    <a:pt x="130" y="843"/>
                  </a:cubicBezTo>
                  <a:cubicBezTo>
                    <a:pt x="136" y="851"/>
                    <a:pt x="136" y="851"/>
                    <a:pt x="136" y="851"/>
                  </a:cubicBezTo>
                  <a:cubicBezTo>
                    <a:pt x="128" y="848"/>
                    <a:pt x="128" y="848"/>
                    <a:pt x="128" y="848"/>
                  </a:cubicBezTo>
                  <a:lnTo>
                    <a:pt x="121" y="848"/>
                  </a:lnTo>
                  <a:close/>
                  <a:moveTo>
                    <a:pt x="136" y="932"/>
                  </a:moveTo>
                  <a:cubicBezTo>
                    <a:pt x="136" y="903"/>
                    <a:pt x="136" y="903"/>
                    <a:pt x="136" y="903"/>
                  </a:cubicBezTo>
                  <a:cubicBezTo>
                    <a:pt x="137" y="864"/>
                    <a:pt x="137" y="864"/>
                    <a:pt x="137" y="864"/>
                  </a:cubicBezTo>
                  <a:cubicBezTo>
                    <a:pt x="132" y="858"/>
                    <a:pt x="132" y="858"/>
                    <a:pt x="132" y="858"/>
                  </a:cubicBezTo>
                  <a:cubicBezTo>
                    <a:pt x="125" y="860"/>
                    <a:pt x="125" y="860"/>
                    <a:pt x="125" y="860"/>
                  </a:cubicBezTo>
                  <a:cubicBezTo>
                    <a:pt x="122" y="857"/>
                    <a:pt x="122" y="857"/>
                    <a:pt x="122" y="857"/>
                  </a:cubicBezTo>
                  <a:cubicBezTo>
                    <a:pt x="117" y="857"/>
                    <a:pt x="117" y="857"/>
                    <a:pt x="117" y="857"/>
                  </a:cubicBezTo>
                  <a:cubicBezTo>
                    <a:pt x="112" y="867"/>
                    <a:pt x="112" y="867"/>
                    <a:pt x="112" y="867"/>
                  </a:cubicBezTo>
                  <a:cubicBezTo>
                    <a:pt x="104" y="865"/>
                    <a:pt x="104" y="865"/>
                    <a:pt x="104" y="865"/>
                  </a:cubicBezTo>
                  <a:cubicBezTo>
                    <a:pt x="101" y="867"/>
                    <a:pt x="101" y="867"/>
                    <a:pt x="101" y="867"/>
                  </a:cubicBezTo>
                  <a:cubicBezTo>
                    <a:pt x="106" y="871"/>
                    <a:pt x="106" y="871"/>
                    <a:pt x="106" y="871"/>
                  </a:cubicBezTo>
                  <a:cubicBezTo>
                    <a:pt x="103" y="875"/>
                    <a:pt x="103" y="875"/>
                    <a:pt x="103" y="875"/>
                  </a:cubicBezTo>
                  <a:cubicBezTo>
                    <a:pt x="100" y="874"/>
                    <a:pt x="100" y="874"/>
                    <a:pt x="100" y="874"/>
                  </a:cubicBezTo>
                  <a:cubicBezTo>
                    <a:pt x="99" y="884"/>
                    <a:pt x="99" y="884"/>
                    <a:pt x="99" y="884"/>
                  </a:cubicBezTo>
                  <a:cubicBezTo>
                    <a:pt x="105" y="887"/>
                    <a:pt x="105" y="887"/>
                    <a:pt x="105" y="887"/>
                  </a:cubicBezTo>
                  <a:cubicBezTo>
                    <a:pt x="113" y="887"/>
                    <a:pt x="113" y="887"/>
                    <a:pt x="113" y="887"/>
                  </a:cubicBezTo>
                  <a:cubicBezTo>
                    <a:pt x="122" y="887"/>
                    <a:pt x="122" y="887"/>
                    <a:pt x="122" y="887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17" y="893"/>
                    <a:pt x="117" y="893"/>
                    <a:pt x="117" y="893"/>
                  </a:cubicBezTo>
                  <a:cubicBezTo>
                    <a:pt x="109" y="894"/>
                    <a:pt x="109" y="894"/>
                    <a:pt x="109" y="894"/>
                  </a:cubicBezTo>
                  <a:cubicBezTo>
                    <a:pt x="106" y="896"/>
                    <a:pt x="106" y="896"/>
                    <a:pt x="106" y="896"/>
                  </a:cubicBezTo>
                  <a:cubicBezTo>
                    <a:pt x="108" y="905"/>
                    <a:pt x="108" y="905"/>
                    <a:pt x="108" y="905"/>
                  </a:cubicBezTo>
                  <a:cubicBezTo>
                    <a:pt x="114" y="911"/>
                    <a:pt x="114" y="911"/>
                    <a:pt x="114" y="911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25" y="920"/>
                    <a:pt x="125" y="920"/>
                    <a:pt x="125" y="920"/>
                  </a:cubicBezTo>
                  <a:cubicBezTo>
                    <a:pt x="117" y="918"/>
                    <a:pt x="117" y="918"/>
                    <a:pt x="117" y="918"/>
                  </a:cubicBezTo>
                  <a:cubicBezTo>
                    <a:pt x="112" y="915"/>
                    <a:pt x="112" y="915"/>
                    <a:pt x="112" y="915"/>
                  </a:cubicBezTo>
                  <a:cubicBezTo>
                    <a:pt x="108" y="915"/>
                    <a:pt x="108" y="915"/>
                    <a:pt x="108" y="915"/>
                  </a:cubicBezTo>
                  <a:cubicBezTo>
                    <a:pt x="106" y="917"/>
                    <a:pt x="106" y="917"/>
                    <a:pt x="106" y="917"/>
                  </a:cubicBezTo>
                  <a:cubicBezTo>
                    <a:pt x="97" y="916"/>
                    <a:pt x="97" y="916"/>
                    <a:pt x="97" y="916"/>
                  </a:cubicBezTo>
                  <a:cubicBezTo>
                    <a:pt x="105" y="924"/>
                    <a:pt x="105" y="924"/>
                    <a:pt x="105" y="924"/>
                  </a:cubicBezTo>
                  <a:cubicBezTo>
                    <a:pt x="100" y="923"/>
                    <a:pt x="100" y="923"/>
                    <a:pt x="100" y="923"/>
                  </a:cubicBezTo>
                  <a:cubicBezTo>
                    <a:pt x="94" y="919"/>
                    <a:pt x="94" y="919"/>
                    <a:pt x="94" y="919"/>
                  </a:cubicBezTo>
                  <a:cubicBezTo>
                    <a:pt x="91" y="921"/>
                    <a:pt x="91" y="921"/>
                    <a:pt x="91" y="921"/>
                  </a:cubicBezTo>
                  <a:cubicBezTo>
                    <a:pt x="84" y="919"/>
                    <a:pt x="84" y="919"/>
                    <a:pt x="84" y="919"/>
                  </a:cubicBezTo>
                  <a:cubicBezTo>
                    <a:pt x="72" y="921"/>
                    <a:pt x="72" y="921"/>
                    <a:pt x="72" y="921"/>
                  </a:cubicBezTo>
                  <a:cubicBezTo>
                    <a:pt x="72" y="924"/>
                    <a:pt x="72" y="924"/>
                    <a:pt x="72" y="92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92" y="931"/>
                    <a:pt x="92" y="931"/>
                    <a:pt x="92" y="931"/>
                  </a:cubicBezTo>
                  <a:cubicBezTo>
                    <a:pt x="102" y="931"/>
                    <a:pt x="102" y="931"/>
                    <a:pt x="102" y="931"/>
                  </a:cubicBezTo>
                  <a:cubicBezTo>
                    <a:pt x="104" y="932"/>
                    <a:pt x="104" y="932"/>
                    <a:pt x="104" y="932"/>
                  </a:cubicBezTo>
                  <a:cubicBezTo>
                    <a:pt x="123" y="933"/>
                    <a:pt x="123" y="933"/>
                    <a:pt x="123" y="933"/>
                  </a:cubicBezTo>
                  <a:cubicBezTo>
                    <a:pt x="131" y="935"/>
                    <a:pt x="131" y="935"/>
                    <a:pt x="131" y="935"/>
                  </a:cubicBezTo>
                  <a:lnTo>
                    <a:pt x="136" y="932"/>
                  </a:lnTo>
                  <a:close/>
                  <a:moveTo>
                    <a:pt x="167" y="940"/>
                  </a:moveTo>
                  <a:cubicBezTo>
                    <a:pt x="165" y="935"/>
                    <a:pt x="165" y="935"/>
                    <a:pt x="165" y="935"/>
                  </a:cubicBezTo>
                  <a:cubicBezTo>
                    <a:pt x="157" y="933"/>
                    <a:pt x="157" y="933"/>
                    <a:pt x="157" y="933"/>
                  </a:cubicBezTo>
                  <a:cubicBezTo>
                    <a:pt x="156" y="936"/>
                    <a:pt x="156" y="936"/>
                    <a:pt x="156" y="936"/>
                  </a:cubicBezTo>
                  <a:cubicBezTo>
                    <a:pt x="144" y="939"/>
                    <a:pt x="144" y="939"/>
                    <a:pt x="144" y="939"/>
                  </a:cubicBezTo>
                  <a:cubicBezTo>
                    <a:pt x="146" y="944"/>
                    <a:pt x="146" y="944"/>
                    <a:pt x="146" y="944"/>
                  </a:cubicBezTo>
                  <a:cubicBezTo>
                    <a:pt x="152" y="947"/>
                    <a:pt x="152" y="947"/>
                    <a:pt x="152" y="947"/>
                  </a:cubicBezTo>
                  <a:cubicBezTo>
                    <a:pt x="158" y="945"/>
                    <a:pt x="158" y="945"/>
                    <a:pt x="158" y="945"/>
                  </a:cubicBezTo>
                  <a:cubicBezTo>
                    <a:pt x="159" y="949"/>
                    <a:pt x="159" y="949"/>
                    <a:pt x="159" y="949"/>
                  </a:cubicBezTo>
                  <a:cubicBezTo>
                    <a:pt x="163" y="949"/>
                    <a:pt x="163" y="949"/>
                    <a:pt x="163" y="949"/>
                  </a:cubicBezTo>
                  <a:lnTo>
                    <a:pt x="167" y="940"/>
                  </a:lnTo>
                  <a:close/>
                  <a:moveTo>
                    <a:pt x="120" y="955"/>
                  </a:moveTo>
                  <a:cubicBezTo>
                    <a:pt x="124" y="954"/>
                    <a:pt x="124" y="954"/>
                    <a:pt x="124" y="954"/>
                  </a:cubicBezTo>
                  <a:cubicBezTo>
                    <a:pt x="121" y="949"/>
                    <a:pt x="121" y="949"/>
                    <a:pt x="121" y="94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30" y="947"/>
                    <a:pt x="130" y="947"/>
                    <a:pt x="130" y="947"/>
                  </a:cubicBezTo>
                  <a:cubicBezTo>
                    <a:pt x="132" y="955"/>
                    <a:pt x="132" y="955"/>
                    <a:pt x="132" y="955"/>
                  </a:cubicBezTo>
                  <a:cubicBezTo>
                    <a:pt x="140" y="955"/>
                    <a:pt x="140" y="955"/>
                    <a:pt x="140" y="955"/>
                  </a:cubicBezTo>
                  <a:cubicBezTo>
                    <a:pt x="147" y="959"/>
                    <a:pt x="147" y="959"/>
                    <a:pt x="147" y="959"/>
                  </a:cubicBezTo>
                  <a:cubicBezTo>
                    <a:pt x="149" y="957"/>
                    <a:pt x="149" y="957"/>
                    <a:pt x="149" y="957"/>
                  </a:cubicBezTo>
                  <a:cubicBezTo>
                    <a:pt x="144" y="952"/>
                    <a:pt x="144" y="952"/>
                    <a:pt x="144" y="952"/>
                  </a:cubicBezTo>
                  <a:cubicBezTo>
                    <a:pt x="136" y="949"/>
                    <a:pt x="136" y="949"/>
                    <a:pt x="136" y="949"/>
                  </a:cubicBezTo>
                  <a:cubicBezTo>
                    <a:pt x="142" y="945"/>
                    <a:pt x="142" y="945"/>
                    <a:pt x="142" y="945"/>
                  </a:cubicBezTo>
                  <a:cubicBezTo>
                    <a:pt x="133" y="944"/>
                    <a:pt x="133" y="944"/>
                    <a:pt x="133" y="944"/>
                  </a:cubicBezTo>
                  <a:cubicBezTo>
                    <a:pt x="132" y="942"/>
                    <a:pt x="132" y="942"/>
                    <a:pt x="132" y="942"/>
                  </a:cubicBezTo>
                  <a:cubicBezTo>
                    <a:pt x="138" y="942"/>
                    <a:pt x="138" y="942"/>
                    <a:pt x="138" y="942"/>
                  </a:cubicBezTo>
                  <a:cubicBezTo>
                    <a:pt x="140" y="938"/>
                    <a:pt x="140" y="938"/>
                    <a:pt x="140" y="938"/>
                  </a:cubicBezTo>
                  <a:cubicBezTo>
                    <a:pt x="126" y="938"/>
                    <a:pt x="126" y="938"/>
                    <a:pt x="126" y="938"/>
                  </a:cubicBezTo>
                  <a:cubicBezTo>
                    <a:pt x="126" y="938"/>
                    <a:pt x="118" y="944"/>
                    <a:pt x="117" y="944"/>
                  </a:cubicBezTo>
                  <a:cubicBezTo>
                    <a:pt x="116" y="944"/>
                    <a:pt x="111" y="944"/>
                    <a:pt x="111" y="944"/>
                  </a:cubicBezTo>
                  <a:lnTo>
                    <a:pt x="120" y="955"/>
                  </a:lnTo>
                  <a:close/>
                  <a:moveTo>
                    <a:pt x="88" y="938"/>
                  </a:moveTo>
                  <a:cubicBezTo>
                    <a:pt x="92" y="942"/>
                    <a:pt x="92" y="942"/>
                    <a:pt x="92" y="942"/>
                  </a:cubicBezTo>
                  <a:cubicBezTo>
                    <a:pt x="98" y="942"/>
                    <a:pt x="98" y="942"/>
                    <a:pt x="98" y="942"/>
                  </a:cubicBezTo>
                  <a:cubicBezTo>
                    <a:pt x="102" y="942"/>
                    <a:pt x="102" y="942"/>
                    <a:pt x="102" y="942"/>
                  </a:cubicBezTo>
                  <a:cubicBezTo>
                    <a:pt x="100" y="937"/>
                    <a:pt x="100" y="937"/>
                    <a:pt x="100" y="937"/>
                  </a:cubicBezTo>
                  <a:cubicBezTo>
                    <a:pt x="96" y="938"/>
                    <a:pt x="96" y="938"/>
                    <a:pt x="96" y="938"/>
                  </a:cubicBezTo>
                  <a:cubicBezTo>
                    <a:pt x="91" y="936"/>
                    <a:pt x="91" y="936"/>
                    <a:pt x="91" y="936"/>
                  </a:cubicBezTo>
                  <a:cubicBezTo>
                    <a:pt x="85" y="932"/>
                    <a:pt x="85" y="932"/>
                    <a:pt x="85" y="932"/>
                  </a:cubicBezTo>
                  <a:cubicBezTo>
                    <a:pt x="82" y="935"/>
                    <a:pt x="82" y="935"/>
                    <a:pt x="82" y="935"/>
                  </a:cubicBezTo>
                  <a:lnTo>
                    <a:pt x="88" y="938"/>
                  </a:lnTo>
                  <a:close/>
                  <a:moveTo>
                    <a:pt x="117" y="941"/>
                  </a:moveTo>
                  <a:cubicBezTo>
                    <a:pt x="122" y="937"/>
                    <a:pt x="122" y="937"/>
                    <a:pt x="122" y="937"/>
                  </a:cubicBezTo>
                  <a:cubicBezTo>
                    <a:pt x="117" y="936"/>
                    <a:pt x="117" y="936"/>
                    <a:pt x="117" y="936"/>
                  </a:cubicBezTo>
                  <a:cubicBezTo>
                    <a:pt x="108" y="938"/>
                    <a:pt x="108" y="938"/>
                    <a:pt x="108" y="938"/>
                  </a:cubicBezTo>
                  <a:lnTo>
                    <a:pt x="117" y="941"/>
                  </a:lnTo>
                  <a:close/>
                  <a:moveTo>
                    <a:pt x="41" y="900"/>
                  </a:moveTo>
                  <a:cubicBezTo>
                    <a:pt x="45" y="902"/>
                    <a:pt x="45" y="902"/>
                    <a:pt x="45" y="902"/>
                  </a:cubicBezTo>
                  <a:cubicBezTo>
                    <a:pt x="49" y="908"/>
                    <a:pt x="49" y="908"/>
                    <a:pt x="49" y="908"/>
                  </a:cubicBezTo>
                  <a:cubicBezTo>
                    <a:pt x="58" y="909"/>
                    <a:pt x="58" y="909"/>
                    <a:pt x="58" y="909"/>
                  </a:cubicBezTo>
                  <a:cubicBezTo>
                    <a:pt x="62" y="905"/>
                    <a:pt x="62" y="905"/>
                    <a:pt x="62" y="905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55" y="888"/>
                    <a:pt x="55" y="888"/>
                    <a:pt x="55" y="888"/>
                  </a:cubicBezTo>
                  <a:cubicBezTo>
                    <a:pt x="50" y="890"/>
                    <a:pt x="50" y="890"/>
                    <a:pt x="50" y="890"/>
                  </a:cubicBezTo>
                  <a:cubicBezTo>
                    <a:pt x="46" y="888"/>
                    <a:pt x="46" y="888"/>
                    <a:pt x="46" y="888"/>
                  </a:cubicBezTo>
                  <a:cubicBezTo>
                    <a:pt x="36" y="892"/>
                    <a:pt x="36" y="892"/>
                    <a:pt x="36" y="892"/>
                  </a:cubicBezTo>
                  <a:lnTo>
                    <a:pt x="41" y="900"/>
                  </a:lnTo>
                  <a:close/>
                  <a:moveTo>
                    <a:pt x="28" y="876"/>
                  </a:moveTo>
                  <a:cubicBezTo>
                    <a:pt x="32" y="878"/>
                    <a:pt x="32" y="878"/>
                    <a:pt x="32" y="878"/>
                  </a:cubicBezTo>
                  <a:cubicBezTo>
                    <a:pt x="39" y="882"/>
                    <a:pt x="39" y="882"/>
                    <a:pt x="39" y="882"/>
                  </a:cubicBezTo>
                  <a:cubicBezTo>
                    <a:pt x="46" y="886"/>
                    <a:pt x="46" y="886"/>
                    <a:pt x="46" y="886"/>
                  </a:cubicBezTo>
                  <a:cubicBezTo>
                    <a:pt x="50" y="885"/>
                    <a:pt x="50" y="885"/>
                    <a:pt x="50" y="885"/>
                  </a:cubicBezTo>
                  <a:cubicBezTo>
                    <a:pt x="46" y="879"/>
                    <a:pt x="46" y="879"/>
                    <a:pt x="46" y="879"/>
                  </a:cubicBezTo>
                  <a:cubicBezTo>
                    <a:pt x="40" y="878"/>
                    <a:pt x="40" y="878"/>
                    <a:pt x="40" y="878"/>
                  </a:cubicBezTo>
                  <a:cubicBezTo>
                    <a:pt x="38" y="874"/>
                    <a:pt x="38" y="874"/>
                    <a:pt x="38" y="874"/>
                  </a:cubicBezTo>
                  <a:cubicBezTo>
                    <a:pt x="33" y="873"/>
                    <a:pt x="33" y="873"/>
                    <a:pt x="33" y="873"/>
                  </a:cubicBezTo>
                  <a:cubicBezTo>
                    <a:pt x="21" y="865"/>
                    <a:pt x="21" y="865"/>
                    <a:pt x="21" y="865"/>
                  </a:cubicBezTo>
                  <a:cubicBezTo>
                    <a:pt x="21" y="871"/>
                    <a:pt x="21" y="871"/>
                    <a:pt x="21" y="871"/>
                  </a:cubicBezTo>
                  <a:lnTo>
                    <a:pt x="28" y="876"/>
                  </a:lnTo>
                  <a:close/>
                  <a:moveTo>
                    <a:pt x="69" y="910"/>
                  </a:moveTo>
                  <a:cubicBezTo>
                    <a:pt x="74" y="915"/>
                    <a:pt x="74" y="915"/>
                    <a:pt x="74" y="915"/>
                  </a:cubicBezTo>
                  <a:cubicBezTo>
                    <a:pt x="77" y="911"/>
                    <a:pt x="77" y="911"/>
                    <a:pt x="77" y="911"/>
                  </a:cubicBezTo>
                  <a:cubicBezTo>
                    <a:pt x="75" y="908"/>
                    <a:pt x="75" y="908"/>
                    <a:pt x="75" y="908"/>
                  </a:cubicBezTo>
                  <a:cubicBezTo>
                    <a:pt x="75" y="902"/>
                    <a:pt x="75" y="902"/>
                    <a:pt x="75" y="902"/>
                  </a:cubicBezTo>
                  <a:cubicBezTo>
                    <a:pt x="71" y="902"/>
                    <a:pt x="71" y="902"/>
                    <a:pt x="71" y="902"/>
                  </a:cubicBezTo>
                  <a:cubicBezTo>
                    <a:pt x="67" y="904"/>
                    <a:pt x="67" y="904"/>
                    <a:pt x="67" y="904"/>
                  </a:cubicBezTo>
                  <a:lnTo>
                    <a:pt x="69" y="910"/>
                  </a:lnTo>
                  <a:close/>
                  <a:moveTo>
                    <a:pt x="84" y="916"/>
                  </a:moveTo>
                  <a:cubicBezTo>
                    <a:pt x="88" y="912"/>
                    <a:pt x="88" y="912"/>
                    <a:pt x="88" y="912"/>
                  </a:cubicBezTo>
                  <a:cubicBezTo>
                    <a:pt x="81" y="906"/>
                    <a:pt x="81" y="906"/>
                    <a:pt x="81" y="906"/>
                  </a:cubicBezTo>
                  <a:cubicBezTo>
                    <a:pt x="78" y="906"/>
                    <a:pt x="78" y="906"/>
                    <a:pt x="78" y="906"/>
                  </a:cubicBezTo>
                  <a:lnTo>
                    <a:pt x="84" y="916"/>
                  </a:lnTo>
                  <a:close/>
                  <a:moveTo>
                    <a:pt x="100" y="907"/>
                  </a:moveTo>
                  <a:cubicBezTo>
                    <a:pt x="103" y="904"/>
                    <a:pt x="103" y="904"/>
                    <a:pt x="103" y="904"/>
                  </a:cubicBezTo>
                  <a:cubicBezTo>
                    <a:pt x="101" y="896"/>
                    <a:pt x="101" y="896"/>
                    <a:pt x="101" y="896"/>
                  </a:cubicBezTo>
                  <a:cubicBezTo>
                    <a:pt x="98" y="890"/>
                    <a:pt x="98" y="890"/>
                    <a:pt x="98" y="890"/>
                  </a:cubicBezTo>
                  <a:cubicBezTo>
                    <a:pt x="97" y="900"/>
                    <a:pt x="97" y="900"/>
                    <a:pt x="97" y="900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2" y="909"/>
                    <a:pt x="92" y="909"/>
                    <a:pt x="92" y="909"/>
                  </a:cubicBezTo>
                  <a:cubicBezTo>
                    <a:pt x="100" y="913"/>
                    <a:pt x="100" y="913"/>
                    <a:pt x="100" y="913"/>
                  </a:cubicBezTo>
                  <a:lnTo>
                    <a:pt x="100" y="907"/>
                  </a:lnTo>
                  <a:close/>
                  <a:moveTo>
                    <a:pt x="18" y="824"/>
                  </a:moveTo>
                  <a:cubicBezTo>
                    <a:pt x="25" y="822"/>
                    <a:pt x="25" y="822"/>
                    <a:pt x="25" y="822"/>
                  </a:cubicBezTo>
                  <a:cubicBezTo>
                    <a:pt x="24" y="815"/>
                    <a:pt x="24" y="815"/>
                    <a:pt x="24" y="815"/>
                  </a:cubicBezTo>
                  <a:cubicBezTo>
                    <a:pt x="25" y="812"/>
                    <a:pt x="25" y="812"/>
                    <a:pt x="25" y="812"/>
                  </a:cubicBezTo>
                  <a:cubicBezTo>
                    <a:pt x="25" y="804"/>
                    <a:pt x="25" y="804"/>
                    <a:pt x="25" y="804"/>
                  </a:cubicBezTo>
                  <a:cubicBezTo>
                    <a:pt x="20" y="804"/>
                    <a:pt x="20" y="804"/>
                    <a:pt x="20" y="804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5" y="813"/>
                    <a:pt x="15" y="813"/>
                    <a:pt x="15" y="813"/>
                  </a:cubicBezTo>
                  <a:cubicBezTo>
                    <a:pt x="18" y="814"/>
                    <a:pt x="18" y="814"/>
                    <a:pt x="18" y="814"/>
                  </a:cubicBezTo>
                  <a:lnTo>
                    <a:pt x="18" y="824"/>
                  </a:lnTo>
                  <a:close/>
                  <a:moveTo>
                    <a:pt x="17" y="781"/>
                  </a:moveTo>
                  <a:cubicBezTo>
                    <a:pt x="24" y="779"/>
                    <a:pt x="24" y="779"/>
                    <a:pt x="24" y="779"/>
                  </a:cubicBezTo>
                  <a:cubicBezTo>
                    <a:pt x="24" y="755"/>
                    <a:pt x="24" y="755"/>
                    <a:pt x="24" y="755"/>
                  </a:cubicBezTo>
                  <a:cubicBezTo>
                    <a:pt x="22" y="744"/>
                    <a:pt x="22" y="744"/>
                    <a:pt x="22" y="744"/>
                  </a:cubicBezTo>
                  <a:cubicBezTo>
                    <a:pt x="17" y="743"/>
                    <a:pt x="17" y="743"/>
                    <a:pt x="17" y="743"/>
                  </a:cubicBezTo>
                  <a:cubicBezTo>
                    <a:pt x="14" y="745"/>
                    <a:pt x="14" y="745"/>
                    <a:pt x="14" y="745"/>
                  </a:cubicBezTo>
                  <a:cubicBezTo>
                    <a:pt x="18" y="753"/>
                    <a:pt x="18" y="753"/>
                    <a:pt x="18" y="753"/>
                  </a:cubicBezTo>
                  <a:cubicBezTo>
                    <a:pt x="16" y="759"/>
                    <a:pt x="16" y="759"/>
                    <a:pt x="16" y="759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8" y="765"/>
                    <a:pt x="8" y="765"/>
                    <a:pt x="8" y="765"/>
                  </a:cubicBezTo>
                  <a:cubicBezTo>
                    <a:pt x="12" y="774"/>
                    <a:pt x="12" y="774"/>
                    <a:pt x="12" y="774"/>
                  </a:cubicBezTo>
                  <a:cubicBezTo>
                    <a:pt x="15" y="765"/>
                    <a:pt x="15" y="765"/>
                    <a:pt x="15" y="765"/>
                  </a:cubicBezTo>
                  <a:cubicBezTo>
                    <a:pt x="19" y="764"/>
                    <a:pt x="19" y="764"/>
                    <a:pt x="19" y="764"/>
                  </a:cubicBezTo>
                  <a:cubicBezTo>
                    <a:pt x="17" y="772"/>
                    <a:pt x="17" y="772"/>
                    <a:pt x="17" y="772"/>
                  </a:cubicBezTo>
                  <a:lnTo>
                    <a:pt x="17" y="781"/>
                  </a:lnTo>
                  <a:close/>
                  <a:moveTo>
                    <a:pt x="12" y="738"/>
                  </a:moveTo>
                  <a:cubicBezTo>
                    <a:pt x="10" y="728"/>
                    <a:pt x="10" y="728"/>
                    <a:pt x="10" y="728"/>
                  </a:cubicBezTo>
                  <a:cubicBezTo>
                    <a:pt x="7" y="728"/>
                    <a:pt x="7" y="728"/>
                    <a:pt x="7" y="728"/>
                  </a:cubicBezTo>
                  <a:cubicBezTo>
                    <a:pt x="5" y="738"/>
                    <a:pt x="5" y="738"/>
                    <a:pt x="5" y="738"/>
                  </a:cubicBezTo>
                  <a:lnTo>
                    <a:pt x="12" y="738"/>
                  </a:lnTo>
                  <a:close/>
                  <a:moveTo>
                    <a:pt x="22" y="741"/>
                  </a:moveTo>
                  <a:cubicBezTo>
                    <a:pt x="23" y="731"/>
                    <a:pt x="23" y="731"/>
                    <a:pt x="23" y="731"/>
                  </a:cubicBezTo>
                  <a:cubicBezTo>
                    <a:pt x="20" y="729"/>
                    <a:pt x="20" y="729"/>
                    <a:pt x="20" y="729"/>
                  </a:cubicBezTo>
                  <a:cubicBezTo>
                    <a:pt x="19" y="733"/>
                    <a:pt x="19" y="733"/>
                    <a:pt x="19" y="733"/>
                  </a:cubicBezTo>
                  <a:cubicBezTo>
                    <a:pt x="14" y="735"/>
                    <a:pt x="14" y="735"/>
                    <a:pt x="14" y="735"/>
                  </a:cubicBezTo>
                  <a:lnTo>
                    <a:pt x="22" y="741"/>
                  </a:lnTo>
                  <a:close/>
                  <a:moveTo>
                    <a:pt x="6" y="784"/>
                  </a:moveTo>
                  <a:cubicBezTo>
                    <a:pt x="6" y="790"/>
                    <a:pt x="6" y="790"/>
                    <a:pt x="6" y="790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5" y="787"/>
                    <a:pt x="15" y="787"/>
                    <a:pt x="15" y="787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0" y="787"/>
                    <a:pt x="10" y="787"/>
                    <a:pt x="10" y="787"/>
                  </a:cubicBezTo>
                  <a:lnTo>
                    <a:pt x="6" y="784"/>
                  </a:lnTo>
                  <a:close/>
                  <a:moveTo>
                    <a:pt x="18" y="841"/>
                  </a:moveTo>
                  <a:cubicBezTo>
                    <a:pt x="19" y="833"/>
                    <a:pt x="19" y="833"/>
                    <a:pt x="19" y="833"/>
                  </a:cubicBezTo>
                  <a:cubicBezTo>
                    <a:pt x="16" y="831"/>
                    <a:pt x="16" y="831"/>
                    <a:pt x="16" y="831"/>
                  </a:cubicBezTo>
                  <a:cubicBezTo>
                    <a:pt x="14" y="836"/>
                    <a:pt x="14" y="836"/>
                    <a:pt x="14" y="836"/>
                  </a:cubicBezTo>
                  <a:cubicBezTo>
                    <a:pt x="14" y="845"/>
                    <a:pt x="14" y="845"/>
                    <a:pt x="14" y="845"/>
                  </a:cubicBezTo>
                  <a:lnTo>
                    <a:pt x="18" y="841"/>
                  </a:lnTo>
                  <a:close/>
                  <a:moveTo>
                    <a:pt x="51" y="880"/>
                  </a:moveTo>
                  <a:cubicBezTo>
                    <a:pt x="55" y="882"/>
                    <a:pt x="55" y="882"/>
                    <a:pt x="55" y="882"/>
                  </a:cubicBezTo>
                  <a:cubicBezTo>
                    <a:pt x="61" y="876"/>
                    <a:pt x="61" y="876"/>
                    <a:pt x="61" y="876"/>
                  </a:cubicBezTo>
                  <a:cubicBezTo>
                    <a:pt x="64" y="872"/>
                    <a:pt x="64" y="872"/>
                    <a:pt x="64" y="872"/>
                  </a:cubicBezTo>
                  <a:cubicBezTo>
                    <a:pt x="70" y="872"/>
                    <a:pt x="70" y="872"/>
                    <a:pt x="70" y="872"/>
                  </a:cubicBezTo>
                  <a:cubicBezTo>
                    <a:pt x="78" y="867"/>
                    <a:pt x="78" y="867"/>
                    <a:pt x="78" y="867"/>
                  </a:cubicBezTo>
                  <a:cubicBezTo>
                    <a:pt x="77" y="864"/>
                    <a:pt x="77" y="864"/>
                    <a:pt x="77" y="864"/>
                  </a:cubicBezTo>
                  <a:cubicBezTo>
                    <a:pt x="67" y="863"/>
                    <a:pt x="67" y="863"/>
                    <a:pt x="67" y="863"/>
                  </a:cubicBezTo>
                  <a:cubicBezTo>
                    <a:pt x="61" y="869"/>
                    <a:pt x="61" y="869"/>
                    <a:pt x="61" y="869"/>
                  </a:cubicBezTo>
                  <a:cubicBezTo>
                    <a:pt x="54" y="870"/>
                    <a:pt x="54" y="870"/>
                    <a:pt x="54" y="870"/>
                  </a:cubicBezTo>
                  <a:cubicBezTo>
                    <a:pt x="54" y="877"/>
                    <a:pt x="54" y="877"/>
                    <a:pt x="54" y="877"/>
                  </a:cubicBezTo>
                  <a:lnTo>
                    <a:pt x="51" y="880"/>
                  </a:lnTo>
                  <a:close/>
                  <a:moveTo>
                    <a:pt x="36" y="626"/>
                  </a:moveTo>
                  <a:cubicBezTo>
                    <a:pt x="36" y="635"/>
                    <a:pt x="36" y="635"/>
                    <a:pt x="36" y="635"/>
                  </a:cubicBezTo>
                  <a:cubicBezTo>
                    <a:pt x="44" y="636"/>
                    <a:pt x="44" y="636"/>
                    <a:pt x="44" y="636"/>
                  </a:cubicBezTo>
                  <a:cubicBezTo>
                    <a:pt x="53" y="630"/>
                    <a:pt x="53" y="630"/>
                    <a:pt x="53" y="630"/>
                  </a:cubicBezTo>
                  <a:cubicBezTo>
                    <a:pt x="53" y="624"/>
                    <a:pt x="53" y="624"/>
                    <a:pt x="53" y="624"/>
                  </a:cubicBezTo>
                  <a:cubicBezTo>
                    <a:pt x="45" y="620"/>
                    <a:pt x="45" y="620"/>
                    <a:pt x="45" y="620"/>
                  </a:cubicBezTo>
                  <a:lnTo>
                    <a:pt x="36" y="626"/>
                  </a:lnTo>
                  <a:close/>
                  <a:moveTo>
                    <a:pt x="34" y="558"/>
                  </a:moveTo>
                  <a:cubicBezTo>
                    <a:pt x="31" y="564"/>
                    <a:pt x="31" y="564"/>
                    <a:pt x="31" y="564"/>
                  </a:cubicBezTo>
                  <a:cubicBezTo>
                    <a:pt x="31" y="581"/>
                    <a:pt x="31" y="581"/>
                    <a:pt x="31" y="581"/>
                  </a:cubicBezTo>
                  <a:cubicBezTo>
                    <a:pt x="26" y="593"/>
                    <a:pt x="26" y="593"/>
                    <a:pt x="26" y="593"/>
                  </a:cubicBezTo>
                  <a:cubicBezTo>
                    <a:pt x="39" y="594"/>
                    <a:pt x="39" y="594"/>
                    <a:pt x="39" y="594"/>
                  </a:cubicBezTo>
                  <a:cubicBezTo>
                    <a:pt x="44" y="582"/>
                    <a:pt x="44" y="582"/>
                    <a:pt x="44" y="582"/>
                  </a:cubicBezTo>
                  <a:cubicBezTo>
                    <a:pt x="40" y="568"/>
                    <a:pt x="40" y="568"/>
                    <a:pt x="40" y="568"/>
                  </a:cubicBezTo>
                  <a:cubicBezTo>
                    <a:pt x="45" y="566"/>
                    <a:pt x="45" y="566"/>
                    <a:pt x="45" y="566"/>
                  </a:cubicBezTo>
                  <a:cubicBezTo>
                    <a:pt x="48" y="553"/>
                    <a:pt x="48" y="553"/>
                    <a:pt x="48" y="553"/>
                  </a:cubicBezTo>
                  <a:cubicBezTo>
                    <a:pt x="35" y="553"/>
                    <a:pt x="35" y="553"/>
                    <a:pt x="35" y="553"/>
                  </a:cubicBezTo>
                  <a:lnTo>
                    <a:pt x="34" y="5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4" name="Colombia">
              <a:extLst>
                <a:ext uri="{FF2B5EF4-FFF2-40B4-BE49-F238E27FC236}">
                  <a16:creationId xmlns="" xmlns:a16="http://schemas.microsoft.com/office/drawing/2014/main" id="{2EA62629-4E82-4FED-B9E3-0BAE92F004CE}"/>
                </a:ext>
              </a:extLst>
            </p:cNvPr>
            <p:cNvSpPr>
              <a:spLocks/>
            </p:cNvSpPr>
            <p:nvPr/>
          </p:nvSpPr>
          <p:spPr bwMode="gray">
            <a:xfrm>
              <a:off x="3003546" y="3651412"/>
              <a:ext cx="368985" cy="501472"/>
            </a:xfrm>
            <a:custGeom>
              <a:avLst/>
              <a:gdLst/>
              <a:ahLst/>
              <a:cxnLst>
                <a:cxn ang="0">
                  <a:pos x="50" y="183"/>
                </a:cxn>
                <a:cxn ang="0">
                  <a:pos x="48" y="161"/>
                </a:cxn>
                <a:cxn ang="0">
                  <a:pos x="60" y="143"/>
                </a:cxn>
                <a:cxn ang="0">
                  <a:pos x="76" y="137"/>
                </a:cxn>
                <a:cxn ang="0">
                  <a:pos x="86" y="116"/>
                </a:cxn>
                <a:cxn ang="0">
                  <a:pos x="133" y="88"/>
                </a:cxn>
                <a:cxn ang="0">
                  <a:pos x="155" y="28"/>
                </a:cxn>
                <a:cxn ang="0">
                  <a:pos x="185" y="14"/>
                </a:cxn>
                <a:cxn ang="0">
                  <a:pos x="243" y="0"/>
                </a:cxn>
                <a:cxn ang="0">
                  <a:pos x="255" y="20"/>
                </a:cxn>
                <a:cxn ang="0">
                  <a:pos x="223" y="84"/>
                </a:cxn>
                <a:cxn ang="0">
                  <a:pos x="239" y="139"/>
                </a:cxn>
                <a:cxn ang="0">
                  <a:pos x="279" y="181"/>
                </a:cxn>
                <a:cxn ang="0">
                  <a:pos x="367" y="215"/>
                </a:cxn>
                <a:cxn ang="0">
                  <a:pos x="441" y="221"/>
                </a:cxn>
                <a:cxn ang="0">
                  <a:pos x="429" y="293"/>
                </a:cxn>
                <a:cxn ang="0">
                  <a:pos x="421" y="329"/>
                </a:cxn>
                <a:cxn ang="0">
                  <a:pos x="435" y="341"/>
                </a:cxn>
                <a:cxn ang="0">
                  <a:pos x="453" y="381"/>
                </a:cxn>
                <a:cxn ang="0">
                  <a:pos x="435" y="369"/>
                </a:cxn>
                <a:cxn ang="0">
                  <a:pos x="401" y="371"/>
                </a:cxn>
                <a:cxn ang="0">
                  <a:pos x="341" y="379"/>
                </a:cxn>
                <a:cxn ang="0">
                  <a:pos x="367" y="409"/>
                </a:cxn>
                <a:cxn ang="0">
                  <a:pos x="339" y="421"/>
                </a:cxn>
                <a:cxn ang="0">
                  <a:pos x="361" y="451"/>
                </a:cxn>
                <a:cxn ang="0">
                  <a:pos x="363" y="499"/>
                </a:cxn>
                <a:cxn ang="0">
                  <a:pos x="317" y="601"/>
                </a:cxn>
                <a:cxn ang="0">
                  <a:pos x="299" y="535"/>
                </a:cxn>
                <a:cxn ang="0">
                  <a:pos x="247" y="519"/>
                </a:cxn>
                <a:cxn ang="0">
                  <a:pos x="195" y="499"/>
                </a:cxn>
                <a:cxn ang="0">
                  <a:pos x="32" y="419"/>
                </a:cxn>
                <a:cxn ang="0">
                  <a:pos x="0" y="385"/>
                </a:cxn>
                <a:cxn ang="0">
                  <a:pos x="14" y="369"/>
                </a:cxn>
                <a:cxn ang="0">
                  <a:pos x="44" y="351"/>
                </a:cxn>
                <a:cxn ang="0">
                  <a:pos x="60" y="297"/>
                </a:cxn>
                <a:cxn ang="0">
                  <a:pos x="70" y="225"/>
                </a:cxn>
                <a:cxn ang="0">
                  <a:pos x="64" y="197"/>
                </a:cxn>
              </a:cxnLst>
              <a:rect l="0" t="0" r="r" b="b"/>
              <a:pathLst>
                <a:path w="453" h="613">
                  <a:moveTo>
                    <a:pt x="64" y="197"/>
                  </a:moveTo>
                  <a:lnTo>
                    <a:pt x="50" y="183"/>
                  </a:lnTo>
                  <a:lnTo>
                    <a:pt x="50" y="173"/>
                  </a:lnTo>
                  <a:lnTo>
                    <a:pt x="48" y="161"/>
                  </a:lnTo>
                  <a:lnTo>
                    <a:pt x="60" y="153"/>
                  </a:lnTo>
                  <a:lnTo>
                    <a:pt x="60" y="143"/>
                  </a:lnTo>
                  <a:lnTo>
                    <a:pt x="58" y="118"/>
                  </a:lnTo>
                  <a:lnTo>
                    <a:pt x="76" y="137"/>
                  </a:lnTo>
                  <a:lnTo>
                    <a:pt x="88" y="145"/>
                  </a:lnTo>
                  <a:lnTo>
                    <a:pt x="86" y="116"/>
                  </a:lnTo>
                  <a:lnTo>
                    <a:pt x="115" y="92"/>
                  </a:lnTo>
                  <a:lnTo>
                    <a:pt x="133" y="88"/>
                  </a:lnTo>
                  <a:lnTo>
                    <a:pt x="135" y="50"/>
                  </a:lnTo>
                  <a:lnTo>
                    <a:pt x="155" y="28"/>
                  </a:lnTo>
                  <a:lnTo>
                    <a:pt x="185" y="30"/>
                  </a:lnTo>
                  <a:lnTo>
                    <a:pt x="185" y="14"/>
                  </a:lnTo>
                  <a:lnTo>
                    <a:pt x="219" y="18"/>
                  </a:lnTo>
                  <a:lnTo>
                    <a:pt x="243" y="0"/>
                  </a:lnTo>
                  <a:lnTo>
                    <a:pt x="261" y="0"/>
                  </a:lnTo>
                  <a:lnTo>
                    <a:pt x="255" y="20"/>
                  </a:lnTo>
                  <a:lnTo>
                    <a:pt x="225" y="52"/>
                  </a:lnTo>
                  <a:lnTo>
                    <a:pt x="223" y="84"/>
                  </a:lnTo>
                  <a:lnTo>
                    <a:pt x="235" y="100"/>
                  </a:lnTo>
                  <a:lnTo>
                    <a:pt x="239" y="139"/>
                  </a:lnTo>
                  <a:lnTo>
                    <a:pt x="251" y="169"/>
                  </a:lnTo>
                  <a:lnTo>
                    <a:pt x="279" y="181"/>
                  </a:lnTo>
                  <a:lnTo>
                    <a:pt x="329" y="181"/>
                  </a:lnTo>
                  <a:lnTo>
                    <a:pt x="367" y="215"/>
                  </a:lnTo>
                  <a:lnTo>
                    <a:pt x="429" y="211"/>
                  </a:lnTo>
                  <a:lnTo>
                    <a:pt x="441" y="221"/>
                  </a:lnTo>
                  <a:lnTo>
                    <a:pt x="427" y="251"/>
                  </a:lnTo>
                  <a:lnTo>
                    <a:pt x="429" y="293"/>
                  </a:lnTo>
                  <a:lnTo>
                    <a:pt x="439" y="321"/>
                  </a:lnTo>
                  <a:lnTo>
                    <a:pt x="421" y="329"/>
                  </a:lnTo>
                  <a:lnTo>
                    <a:pt x="417" y="341"/>
                  </a:lnTo>
                  <a:lnTo>
                    <a:pt x="435" y="341"/>
                  </a:lnTo>
                  <a:lnTo>
                    <a:pt x="449" y="361"/>
                  </a:lnTo>
                  <a:lnTo>
                    <a:pt x="453" y="381"/>
                  </a:lnTo>
                  <a:lnTo>
                    <a:pt x="445" y="385"/>
                  </a:lnTo>
                  <a:lnTo>
                    <a:pt x="435" y="369"/>
                  </a:lnTo>
                  <a:lnTo>
                    <a:pt x="417" y="375"/>
                  </a:lnTo>
                  <a:lnTo>
                    <a:pt x="401" y="371"/>
                  </a:lnTo>
                  <a:lnTo>
                    <a:pt x="389" y="379"/>
                  </a:lnTo>
                  <a:lnTo>
                    <a:pt x="341" y="379"/>
                  </a:lnTo>
                  <a:lnTo>
                    <a:pt x="341" y="403"/>
                  </a:lnTo>
                  <a:lnTo>
                    <a:pt x="367" y="409"/>
                  </a:lnTo>
                  <a:lnTo>
                    <a:pt x="367" y="421"/>
                  </a:lnTo>
                  <a:lnTo>
                    <a:pt x="339" y="421"/>
                  </a:lnTo>
                  <a:lnTo>
                    <a:pt x="335" y="443"/>
                  </a:lnTo>
                  <a:lnTo>
                    <a:pt x="361" y="451"/>
                  </a:lnTo>
                  <a:lnTo>
                    <a:pt x="359" y="473"/>
                  </a:lnTo>
                  <a:lnTo>
                    <a:pt x="363" y="499"/>
                  </a:lnTo>
                  <a:lnTo>
                    <a:pt x="343" y="613"/>
                  </a:lnTo>
                  <a:lnTo>
                    <a:pt x="317" y="601"/>
                  </a:lnTo>
                  <a:lnTo>
                    <a:pt x="339" y="539"/>
                  </a:lnTo>
                  <a:lnTo>
                    <a:pt x="299" y="535"/>
                  </a:lnTo>
                  <a:lnTo>
                    <a:pt x="259" y="529"/>
                  </a:lnTo>
                  <a:lnTo>
                    <a:pt x="247" y="519"/>
                  </a:lnTo>
                  <a:lnTo>
                    <a:pt x="235" y="517"/>
                  </a:lnTo>
                  <a:lnTo>
                    <a:pt x="195" y="499"/>
                  </a:lnTo>
                  <a:lnTo>
                    <a:pt x="139" y="453"/>
                  </a:lnTo>
                  <a:lnTo>
                    <a:pt x="32" y="419"/>
                  </a:lnTo>
                  <a:lnTo>
                    <a:pt x="6" y="403"/>
                  </a:lnTo>
                  <a:lnTo>
                    <a:pt x="0" y="385"/>
                  </a:lnTo>
                  <a:lnTo>
                    <a:pt x="16" y="383"/>
                  </a:lnTo>
                  <a:lnTo>
                    <a:pt x="14" y="369"/>
                  </a:lnTo>
                  <a:lnTo>
                    <a:pt x="20" y="353"/>
                  </a:lnTo>
                  <a:lnTo>
                    <a:pt x="44" y="351"/>
                  </a:lnTo>
                  <a:lnTo>
                    <a:pt x="76" y="307"/>
                  </a:lnTo>
                  <a:lnTo>
                    <a:pt x="60" y="297"/>
                  </a:lnTo>
                  <a:lnTo>
                    <a:pt x="64" y="243"/>
                  </a:lnTo>
                  <a:lnTo>
                    <a:pt x="70" y="225"/>
                  </a:lnTo>
                  <a:lnTo>
                    <a:pt x="60" y="215"/>
                  </a:lnTo>
                  <a:lnTo>
                    <a:pt x="64" y="19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5" name="Costa Rica">
              <a:extLst>
                <a:ext uri="{FF2B5EF4-FFF2-40B4-BE49-F238E27FC236}">
                  <a16:creationId xmlns="" xmlns:a16="http://schemas.microsoft.com/office/drawing/2014/main" id="{FC15F93F-8877-4833-B8DF-4CEADB296C3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92698" y="3671076"/>
              <a:ext cx="101519" cy="94394"/>
            </a:xfrm>
            <a:custGeom>
              <a:avLst/>
              <a:gdLst/>
              <a:ahLst/>
              <a:cxnLst>
                <a:cxn ang="0">
                  <a:pos x="98" y="105"/>
                </a:cxn>
                <a:cxn ang="0">
                  <a:pos x="98" y="117"/>
                </a:cxn>
                <a:cxn ang="0">
                  <a:pos x="94" y="117"/>
                </a:cxn>
                <a:cxn ang="0">
                  <a:pos x="80" y="105"/>
                </a:cxn>
                <a:cxn ang="0">
                  <a:pos x="84" y="94"/>
                </a:cxn>
                <a:cxn ang="0">
                  <a:pos x="84" y="82"/>
                </a:cxn>
                <a:cxn ang="0">
                  <a:pos x="68" y="72"/>
                </a:cxn>
                <a:cxn ang="0">
                  <a:pos x="54" y="72"/>
                </a:cxn>
                <a:cxn ang="0">
                  <a:pos x="46" y="64"/>
                </a:cxn>
                <a:cxn ang="0">
                  <a:pos x="46" y="52"/>
                </a:cxn>
                <a:cxn ang="0">
                  <a:pos x="30" y="40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34" y="52"/>
                </a:cxn>
                <a:cxn ang="0">
                  <a:pos x="32" y="60"/>
                </a:cxn>
                <a:cxn ang="0">
                  <a:pos x="28" y="66"/>
                </a:cxn>
                <a:cxn ang="0">
                  <a:pos x="10" y="54"/>
                </a:cxn>
                <a:cxn ang="0">
                  <a:pos x="2" y="40"/>
                </a:cxn>
                <a:cxn ang="0">
                  <a:pos x="4" y="18"/>
                </a:cxn>
                <a:cxn ang="0">
                  <a:pos x="0" y="4"/>
                </a:cxn>
                <a:cxn ang="0">
                  <a:pos x="24" y="2"/>
                </a:cxn>
                <a:cxn ang="0">
                  <a:pos x="42" y="0"/>
                </a:cxn>
                <a:cxn ang="0">
                  <a:pos x="62" y="20"/>
                </a:cxn>
                <a:cxn ang="0">
                  <a:pos x="68" y="18"/>
                </a:cxn>
                <a:cxn ang="0">
                  <a:pos x="76" y="10"/>
                </a:cxn>
                <a:cxn ang="0">
                  <a:pos x="84" y="12"/>
                </a:cxn>
                <a:cxn ang="0">
                  <a:pos x="86" y="26"/>
                </a:cxn>
                <a:cxn ang="0">
                  <a:pos x="96" y="32"/>
                </a:cxn>
                <a:cxn ang="0">
                  <a:pos x="98" y="44"/>
                </a:cxn>
                <a:cxn ang="0">
                  <a:pos x="114" y="50"/>
                </a:cxn>
                <a:cxn ang="0">
                  <a:pos x="126" y="64"/>
                </a:cxn>
                <a:cxn ang="0">
                  <a:pos x="102" y="70"/>
                </a:cxn>
                <a:cxn ang="0">
                  <a:pos x="98" y="74"/>
                </a:cxn>
                <a:cxn ang="0">
                  <a:pos x="100" y="94"/>
                </a:cxn>
                <a:cxn ang="0">
                  <a:pos x="90" y="96"/>
                </a:cxn>
                <a:cxn ang="0">
                  <a:pos x="90" y="101"/>
                </a:cxn>
                <a:cxn ang="0">
                  <a:pos x="98" y="105"/>
                </a:cxn>
              </a:cxnLst>
              <a:rect l="0" t="0" r="r" b="b"/>
              <a:pathLst>
                <a:path w="126" h="117">
                  <a:moveTo>
                    <a:pt x="98" y="105"/>
                  </a:moveTo>
                  <a:lnTo>
                    <a:pt x="98" y="117"/>
                  </a:lnTo>
                  <a:lnTo>
                    <a:pt x="94" y="117"/>
                  </a:lnTo>
                  <a:lnTo>
                    <a:pt x="80" y="105"/>
                  </a:lnTo>
                  <a:lnTo>
                    <a:pt x="84" y="94"/>
                  </a:lnTo>
                  <a:lnTo>
                    <a:pt x="84" y="82"/>
                  </a:lnTo>
                  <a:lnTo>
                    <a:pt x="68" y="72"/>
                  </a:lnTo>
                  <a:lnTo>
                    <a:pt x="54" y="72"/>
                  </a:lnTo>
                  <a:lnTo>
                    <a:pt x="46" y="64"/>
                  </a:lnTo>
                  <a:lnTo>
                    <a:pt x="46" y="52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8"/>
                  </a:lnTo>
                  <a:lnTo>
                    <a:pt x="34" y="52"/>
                  </a:lnTo>
                  <a:lnTo>
                    <a:pt x="32" y="60"/>
                  </a:lnTo>
                  <a:lnTo>
                    <a:pt x="28" y="66"/>
                  </a:lnTo>
                  <a:lnTo>
                    <a:pt x="10" y="54"/>
                  </a:lnTo>
                  <a:lnTo>
                    <a:pt x="2" y="40"/>
                  </a:lnTo>
                  <a:lnTo>
                    <a:pt x="4" y="18"/>
                  </a:lnTo>
                  <a:lnTo>
                    <a:pt x="0" y="4"/>
                  </a:lnTo>
                  <a:lnTo>
                    <a:pt x="24" y="2"/>
                  </a:lnTo>
                  <a:lnTo>
                    <a:pt x="42" y="0"/>
                  </a:lnTo>
                  <a:lnTo>
                    <a:pt x="62" y="20"/>
                  </a:lnTo>
                  <a:lnTo>
                    <a:pt x="68" y="18"/>
                  </a:lnTo>
                  <a:lnTo>
                    <a:pt x="76" y="10"/>
                  </a:lnTo>
                  <a:lnTo>
                    <a:pt x="84" y="12"/>
                  </a:lnTo>
                  <a:lnTo>
                    <a:pt x="86" y="26"/>
                  </a:lnTo>
                  <a:lnTo>
                    <a:pt x="96" y="32"/>
                  </a:lnTo>
                  <a:lnTo>
                    <a:pt x="98" y="44"/>
                  </a:lnTo>
                  <a:lnTo>
                    <a:pt x="114" y="50"/>
                  </a:lnTo>
                  <a:lnTo>
                    <a:pt x="126" y="64"/>
                  </a:lnTo>
                  <a:lnTo>
                    <a:pt x="102" y="70"/>
                  </a:lnTo>
                  <a:lnTo>
                    <a:pt x="98" y="74"/>
                  </a:lnTo>
                  <a:lnTo>
                    <a:pt x="100" y="94"/>
                  </a:lnTo>
                  <a:lnTo>
                    <a:pt x="90" y="96"/>
                  </a:lnTo>
                  <a:lnTo>
                    <a:pt x="90" y="101"/>
                  </a:lnTo>
                  <a:lnTo>
                    <a:pt x="98" y="1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36" name="Cuba">
              <a:extLst>
                <a:ext uri="{FF2B5EF4-FFF2-40B4-BE49-F238E27FC236}">
                  <a16:creationId xmlns="" xmlns:a16="http://schemas.microsoft.com/office/drawing/2014/main" id="{6CF60672-28AD-421F-A03D-F26F53AEE19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94218" y="3269898"/>
              <a:ext cx="324082" cy="11406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28"/>
                </a:cxn>
                <a:cxn ang="0">
                  <a:pos x="64" y="8"/>
                </a:cxn>
                <a:cxn ang="0">
                  <a:pos x="110" y="10"/>
                </a:cxn>
                <a:cxn ang="0">
                  <a:pos x="130" y="0"/>
                </a:cxn>
                <a:cxn ang="0">
                  <a:pos x="154" y="8"/>
                </a:cxn>
                <a:cxn ang="0">
                  <a:pos x="174" y="16"/>
                </a:cxn>
                <a:cxn ang="0">
                  <a:pos x="206" y="38"/>
                </a:cxn>
                <a:cxn ang="0">
                  <a:pos x="230" y="40"/>
                </a:cxn>
                <a:cxn ang="0">
                  <a:pos x="268" y="70"/>
                </a:cxn>
                <a:cxn ang="0">
                  <a:pos x="302" y="82"/>
                </a:cxn>
                <a:cxn ang="0">
                  <a:pos x="343" y="88"/>
                </a:cxn>
                <a:cxn ang="0">
                  <a:pos x="343" y="104"/>
                </a:cxn>
                <a:cxn ang="0">
                  <a:pos x="369" y="102"/>
                </a:cxn>
                <a:cxn ang="0">
                  <a:pos x="401" y="126"/>
                </a:cxn>
                <a:cxn ang="0">
                  <a:pos x="347" y="136"/>
                </a:cxn>
                <a:cxn ang="0">
                  <a:pos x="318" y="134"/>
                </a:cxn>
                <a:cxn ang="0">
                  <a:pos x="262" y="140"/>
                </a:cxn>
                <a:cxn ang="0">
                  <a:pos x="280" y="124"/>
                </a:cxn>
                <a:cxn ang="0">
                  <a:pos x="280" y="106"/>
                </a:cxn>
                <a:cxn ang="0">
                  <a:pos x="248" y="106"/>
                </a:cxn>
                <a:cxn ang="0">
                  <a:pos x="228" y="90"/>
                </a:cxn>
                <a:cxn ang="0">
                  <a:pos x="220" y="72"/>
                </a:cxn>
                <a:cxn ang="0">
                  <a:pos x="202" y="72"/>
                </a:cxn>
                <a:cxn ang="0">
                  <a:pos x="176" y="58"/>
                </a:cxn>
                <a:cxn ang="0">
                  <a:pos x="158" y="44"/>
                </a:cxn>
                <a:cxn ang="0">
                  <a:pos x="138" y="38"/>
                </a:cxn>
                <a:cxn ang="0">
                  <a:pos x="124" y="48"/>
                </a:cxn>
                <a:cxn ang="0">
                  <a:pos x="104" y="40"/>
                </a:cxn>
                <a:cxn ang="0">
                  <a:pos x="112" y="26"/>
                </a:cxn>
                <a:cxn ang="0">
                  <a:pos x="74" y="24"/>
                </a:cxn>
                <a:cxn ang="0">
                  <a:pos x="46" y="42"/>
                </a:cxn>
                <a:cxn ang="0">
                  <a:pos x="34" y="44"/>
                </a:cxn>
                <a:cxn ang="0">
                  <a:pos x="30" y="56"/>
                </a:cxn>
                <a:cxn ang="0">
                  <a:pos x="8" y="60"/>
                </a:cxn>
                <a:cxn ang="0">
                  <a:pos x="0" y="50"/>
                </a:cxn>
              </a:cxnLst>
              <a:rect l="0" t="0" r="r" b="b"/>
              <a:pathLst>
                <a:path w="401" h="140">
                  <a:moveTo>
                    <a:pt x="0" y="50"/>
                  </a:moveTo>
                  <a:lnTo>
                    <a:pt x="14" y="28"/>
                  </a:lnTo>
                  <a:lnTo>
                    <a:pt x="64" y="8"/>
                  </a:lnTo>
                  <a:lnTo>
                    <a:pt x="110" y="10"/>
                  </a:lnTo>
                  <a:lnTo>
                    <a:pt x="130" y="0"/>
                  </a:lnTo>
                  <a:lnTo>
                    <a:pt x="154" y="8"/>
                  </a:lnTo>
                  <a:lnTo>
                    <a:pt x="174" y="16"/>
                  </a:lnTo>
                  <a:lnTo>
                    <a:pt x="206" y="38"/>
                  </a:lnTo>
                  <a:lnTo>
                    <a:pt x="230" y="40"/>
                  </a:lnTo>
                  <a:lnTo>
                    <a:pt x="268" y="70"/>
                  </a:lnTo>
                  <a:lnTo>
                    <a:pt x="302" y="82"/>
                  </a:lnTo>
                  <a:lnTo>
                    <a:pt x="343" y="88"/>
                  </a:lnTo>
                  <a:lnTo>
                    <a:pt x="343" y="104"/>
                  </a:lnTo>
                  <a:lnTo>
                    <a:pt x="369" y="102"/>
                  </a:lnTo>
                  <a:lnTo>
                    <a:pt x="401" y="126"/>
                  </a:lnTo>
                  <a:lnTo>
                    <a:pt x="347" y="136"/>
                  </a:lnTo>
                  <a:lnTo>
                    <a:pt x="318" y="134"/>
                  </a:lnTo>
                  <a:lnTo>
                    <a:pt x="262" y="140"/>
                  </a:lnTo>
                  <a:lnTo>
                    <a:pt x="280" y="124"/>
                  </a:lnTo>
                  <a:lnTo>
                    <a:pt x="280" y="106"/>
                  </a:lnTo>
                  <a:lnTo>
                    <a:pt x="248" y="106"/>
                  </a:lnTo>
                  <a:lnTo>
                    <a:pt x="228" y="90"/>
                  </a:lnTo>
                  <a:lnTo>
                    <a:pt x="220" y="72"/>
                  </a:lnTo>
                  <a:lnTo>
                    <a:pt x="202" y="72"/>
                  </a:lnTo>
                  <a:lnTo>
                    <a:pt x="176" y="58"/>
                  </a:lnTo>
                  <a:lnTo>
                    <a:pt x="158" y="44"/>
                  </a:lnTo>
                  <a:lnTo>
                    <a:pt x="138" y="38"/>
                  </a:lnTo>
                  <a:lnTo>
                    <a:pt x="124" y="48"/>
                  </a:lnTo>
                  <a:lnTo>
                    <a:pt x="104" y="40"/>
                  </a:lnTo>
                  <a:lnTo>
                    <a:pt x="112" y="26"/>
                  </a:lnTo>
                  <a:lnTo>
                    <a:pt x="74" y="24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30" y="56"/>
                  </a:lnTo>
                  <a:lnTo>
                    <a:pt x="8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5" name="Dominican Republic">
              <a:extLst>
                <a:ext uri="{FF2B5EF4-FFF2-40B4-BE49-F238E27FC236}">
                  <a16:creationId xmlns="" xmlns:a16="http://schemas.microsoft.com/office/drawing/2014/main" id="{7EED0147-2AB7-4DAE-8B96-773529F4274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0773" y="3378059"/>
              <a:ext cx="117138" cy="7276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" y="14"/>
                </a:cxn>
                <a:cxn ang="0">
                  <a:pos x="24" y="2"/>
                </a:cxn>
                <a:cxn ang="0">
                  <a:pos x="56" y="0"/>
                </a:cxn>
                <a:cxn ang="0">
                  <a:pos x="84" y="12"/>
                </a:cxn>
                <a:cxn ang="0">
                  <a:pos x="118" y="20"/>
                </a:cxn>
                <a:cxn ang="0">
                  <a:pos x="114" y="30"/>
                </a:cxn>
                <a:cxn ang="0">
                  <a:pos x="146" y="46"/>
                </a:cxn>
                <a:cxn ang="0">
                  <a:pos x="134" y="58"/>
                </a:cxn>
                <a:cxn ang="0">
                  <a:pos x="108" y="50"/>
                </a:cxn>
                <a:cxn ang="0">
                  <a:pos x="88" y="54"/>
                </a:cxn>
                <a:cxn ang="0">
                  <a:pos x="78" y="66"/>
                </a:cxn>
                <a:cxn ang="0">
                  <a:pos x="44" y="52"/>
                </a:cxn>
                <a:cxn ang="0">
                  <a:pos x="46" y="70"/>
                </a:cxn>
                <a:cxn ang="0">
                  <a:pos x="26" y="90"/>
                </a:cxn>
                <a:cxn ang="0">
                  <a:pos x="20" y="76"/>
                </a:cxn>
                <a:cxn ang="0">
                  <a:pos x="0" y="60"/>
                </a:cxn>
              </a:cxnLst>
              <a:rect l="0" t="0" r="r" b="b"/>
              <a:pathLst>
                <a:path w="146" h="90">
                  <a:moveTo>
                    <a:pt x="0" y="60"/>
                  </a:moveTo>
                  <a:lnTo>
                    <a:pt x="10" y="14"/>
                  </a:lnTo>
                  <a:lnTo>
                    <a:pt x="24" y="2"/>
                  </a:lnTo>
                  <a:lnTo>
                    <a:pt x="56" y="0"/>
                  </a:lnTo>
                  <a:lnTo>
                    <a:pt x="84" y="12"/>
                  </a:lnTo>
                  <a:lnTo>
                    <a:pt x="118" y="20"/>
                  </a:lnTo>
                  <a:lnTo>
                    <a:pt x="114" y="30"/>
                  </a:lnTo>
                  <a:lnTo>
                    <a:pt x="146" y="46"/>
                  </a:lnTo>
                  <a:lnTo>
                    <a:pt x="134" y="58"/>
                  </a:lnTo>
                  <a:lnTo>
                    <a:pt x="108" y="50"/>
                  </a:lnTo>
                  <a:lnTo>
                    <a:pt x="88" y="54"/>
                  </a:lnTo>
                  <a:lnTo>
                    <a:pt x="78" y="66"/>
                  </a:lnTo>
                  <a:lnTo>
                    <a:pt x="44" y="52"/>
                  </a:lnTo>
                  <a:lnTo>
                    <a:pt x="46" y="70"/>
                  </a:lnTo>
                  <a:lnTo>
                    <a:pt x="26" y="90"/>
                  </a:lnTo>
                  <a:lnTo>
                    <a:pt x="20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6" name="Ecuador">
              <a:extLst>
                <a:ext uri="{FF2B5EF4-FFF2-40B4-BE49-F238E27FC236}">
                  <a16:creationId xmlns="" xmlns:a16="http://schemas.microsoft.com/office/drawing/2014/main" id="{207446F7-4181-4F4B-9A22-B08595BE37F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9180" y="3981793"/>
              <a:ext cx="507600" cy="196656"/>
            </a:xfrm>
            <a:custGeom>
              <a:avLst/>
              <a:gdLst/>
              <a:ahLst/>
              <a:cxnLst>
                <a:cxn ang="0">
                  <a:pos x="611" y="98"/>
                </a:cxn>
                <a:cxn ang="0">
                  <a:pos x="582" y="128"/>
                </a:cxn>
                <a:cxn ang="0">
                  <a:pos x="550" y="148"/>
                </a:cxn>
                <a:cxn ang="0">
                  <a:pos x="524" y="158"/>
                </a:cxn>
                <a:cxn ang="0">
                  <a:pos x="516" y="166"/>
                </a:cxn>
                <a:cxn ang="0">
                  <a:pos x="520" y="182"/>
                </a:cxn>
                <a:cxn ang="0">
                  <a:pos x="520" y="198"/>
                </a:cxn>
                <a:cxn ang="0">
                  <a:pos x="514" y="210"/>
                </a:cxn>
                <a:cxn ang="0">
                  <a:pos x="496" y="222"/>
                </a:cxn>
                <a:cxn ang="0">
                  <a:pos x="484" y="226"/>
                </a:cxn>
                <a:cxn ang="0">
                  <a:pos x="474" y="240"/>
                </a:cxn>
                <a:cxn ang="0">
                  <a:pos x="454" y="220"/>
                </a:cxn>
                <a:cxn ang="0">
                  <a:pos x="438" y="222"/>
                </a:cxn>
                <a:cxn ang="0">
                  <a:pos x="432" y="214"/>
                </a:cxn>
                <a:cxn ang="0">
                  <a:pos x="440" y="200"/>
                </a:cxn>
                <a:cxn ang="0">
                  <a:pos x="436" y="186"/>
                </a:cxn>
                <a:cxn ang="0">
                  <a:pos x="456" y="176"/>
                </a:cxn>
                <a:cxn ang="0">
                  <a:pos x="468" y="158"/>
                </a:cxn>
                <a:cxn ang="0">
                  <a:pos x="468" y="144"/>
                </a:cxn>
                <a:cxn ang="0">
                  <a:pos x="464" y="138"/>
                </a:cxn>
                <a:cxn ang="0">
                  <a:pos x="446" y="152"/>
                </a:cxn>
                <a:cxn ang="0">
                  <a:pos x="420" y="138"/>
                </a:cxn>
                <a:cxn ang="0">
                  <a:pos x="418" y="130"/>
                </a:cxn>
                <a:cxn ang="0">
                  <a:pos x="426" y="120"/>
                </a:cxn>
                <a:cxn ang="0">
                  <a:pos x="420" y="102"/>
                </a:cxn>
                <a:cxn ang="0">
                  <a:pos x="426" y="96"/>
                </a:cxn>
                <a:cxn ang="0">
                  <a:pos x="420" y="82"/>
                </a:cxn>
                <a:cxn ang="0">
                  <a:pos x="434" y="76"/>
                </a:cxn>
                <a:cxn ang="0">
                  <a:pos x="436" y="54"/>
                </a:cxn>
                <a:cxn ang="0">
                  <a:pos x="444" y="42"/>
                </a:cxn>
                <a:cxn ang="0">
                  <a:pos x="444" y="20"/>
                </a:cxn>
                <a:cxn ang="0">
                  <a:pos x="464" y="16"/>
                </a:cxn>
                <a:cxn ang="0">
                  <a:pos x="494" y="0"/>
                </a:cxn>
                <a:cxn ang="0">
                  <a:pos x="520" y="16"/>
                </a:cxn>
                <a:cxn ang="0">
                  <a:pos x="627" y="50"/>
                </a:cxn>
                <a:cxn ang="0">
                  <a:pos x="625" y="76"/>
                </a:cxn>
                <a:cxn ang="0">
                  <a:pos x="611" y="98"/>
                </a:cxn>
                <a:cxn ang="0">
                  <a:pos x="10" y="56"/>
                </a:cxn>
                <a:cxn ang="0">
                  <a:pos x="22" y="86"/>
                </a:cxn>
                <a:cxn ang="0">
                  <a:pos x="8" y="100"/>
                </a:cxn>
                <a:cxn ang="0">
                  <a:pos x="24" y="102"/>
                </a:cxn>
                <a:cxn ang="0">
                  <a:pos x="36" y="94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30" y="72"/>
                </a:cxn>
                <a:cxn ang="0">
                  <a:pos x="16" y="44"/>
                </a:cxn>
                <a:cxn ang="0">
                  <a:pos x="0" y="48"/>
                </a:cxn>
                <a:cxn ang="0">
                  <a:pos x="10" y="56"/>
                </a:cxn>
              </a:cxnLst>
              <a:rect l="0" t="0" r="r" b="b"/>
              <a:pathLst>
                <a:path w="627" h="240">
                  <a:moveTo>
                    <a:pt x="611" y="98"/>
                  </a:moveTo>
                  <a:lnTo>
                    <a:pt x="582" y="128"/>
                  </a:lnTo>
                  <a:lnTo>
                    <a:pt x="550" y="148"/>
                  </a:lnTo>
                  <a:lnTo>
                    <a:pt x="524" y="158"/>
                  </a:lnTo>
                  <a:lnTo>
                    <a:pt x="516" y="166"/>
                  </a:lnTo>
                  <a:lnTo>
                    <a:pt x="520" y="182"/>
                  </a:lnTo>
                  <a:lnTo>
                    <a:pt x="520" y="198"/>
                  </a:lnTo>
                  <a:lnTo>
                    <a:pt x="514" y="210"/>
                  </a:lnTo>
                  <a:lnTo>
                    <a:pt x="496" y="222"/>
                  </a:lnTo>
                  <a:lnTo>
                    <a:pt x="484" y="226"/>
                  </a:lnTo>
                  <a:lnTo>
                    <a:pt x="474" y="240"/>
                  </a:lnTo>
                  <a:lnTo>
                    <a:pt x="454" y="220"/>
                  </a:lnTo>
                  <a:lnTo>
                    <a:pt x="438" y="222"/>
                  </a:lnTo>
                  <a:lnTo>
                    <a:pt x="432" y="214"/>
                  </a:lnTo>
                  <a:lnTo>
                    <a:pt x="440" y="200"/>
                  </a:lnTo>
                  <a:lnTo>
                    <a:pt x="436" y="186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68" y="144"/>
                  </a:lnTo>
                  <a:lnTo>
                    <a:pt x="464" y="138"/>
                  </a:lnTo>
                  <a:lnTo>
                    <a:pt x="446" y="152"/>
                  </a:lnTo>
                  <a:lnTo>
                    <a:pt x="420" y="138"/>
                  </a:lnTo>
                  <a:lnTo>
                    <a:pt x="418" y="130"/>
                  </a:lnTo>
                  <a:lnTo>
                    <a:pt x="426" y="120"/>
                  </a:lnTo>
                  <a:lnTo>
                    <a:pt x="420" y="102"/>
                  </a:lnTo>
                  <a:lnTo>
                    <a:pt x="426" y="96"/>
                  </a:lnTo>
                  <a:lnTo>
                    <a:pt x="420" y="82"/>
                  </a:lnTo>
                  <a:lnTo>
                    <a:pt x="434" y="76"/>
                  </a:lnTo>
                  <a:lnTo>
                    <a:pt x="436" y="54"/>
                  </a:lnTo>
                  <a:lnTo>
                    <a:pt x="444" y="42"/>
                  </a:lnTo>
                  <a:lnTo>
                    <a:pt x="444" y="20"/>
                  </a:lnTo>
                  <a:lnTo>
                    <a:pt x="464" y="16"/>
                  </a:lnTo>
                  <a:lnTo>
                    <a:pt x="494" y="0"/>
                  </a:lnTo>
                  <a:lnTo>
                    <a:pt x="520" y="16"/>
                  </a:lnTo>
                  <a:lnTo>
                    <a:pt x="627" y="50"/>
                  </a:lnTo>
                  <a:lnTo>
                    <a:pt x="625" y="76"/>
                  </a:lnTo>
                  <a:lnTo>
                    <a:pt x="611" y="98"/>
                  </a:lnTo>
                  <a:close/>
                  <a:moveTo>
                    <a:pt x="10" y="56"/>
                  </a:moveTo>
                  <a:lnTo>
                    <a:pt x="22" y="86"/>
                  </a:lnTo>
                  <a:lnTo>
                    <a:pt x="8" y="100"/>
                  </a:lnTo>
                  <a:lnTo>
                    <a:pt x="24" y="102"/>
                  </a:lnTo>
                  <a:lnTo>
                    <a:pt x="36" y="94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30" y="72"/>
                  </a:lnTo>
                  <a:lnTo>
                    <a:pt x="16" y="44"/>
                  </a:lnTo>
                  <a:lnTo>
                    <a:pt x="0" y="48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7" name="Falkland Islands">
              <a:extLst>
                <a:ext uri="{FF2B5EF4-FFF2-40B4-BE49-F238E27FC236}">
                  <a16:creationId xmlns="" xmlns:a16="http://schemas.microsoft.com/office/drawing/2014/main" id="{2376A7BF-5E21-4966-8C57-C296E70B920D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565811" y="5930654"/>
              <a:ext cx="107376" cy="58998"/>
            </a:xfrm>
            <a:custGeom>
              <a:avLst/>
              <a:gdLst/>
              <a:ahLst/>
              <a:cxnLst>
                <a:cxn ang="0">
                  <a:pos x="85" y="38"/>
                </a:cxn>
                <a:cxn ang="0">
                  <a:pos x="73" y="40"/>
                </a:cxn>
                <a:cxn ang="0">
                  <a:pos x="69" y="61"/>
                </a:cxn>
                <a:cxn ang="0">
                  <a:pos x="71" y="73"/>
                </a:cxn>
                <a:cxn ang="0">
                  <a:pos x="61" y="83"/>
                </a:cxn>
                <a:cxn ang="0">
                  <a:pos x="69" y="85"/>
                </a:cxn>
                <a:cxn ang="0">
                  <a:pos x="76" y="78"/>
                </a:cxn>
                <a:cxn ang="0">
                  <a:pos x="80" y="66"/>
                </a:cxn>
                <a:cxn ang="0">
                  <a:pos x="90" y="64"/>
                </a:cxn>
                <a:cxn ang="0">
                  <a:pos x="94" y="52"/>
                </a:cxn>
                <a:cxn ang="0">
                  <a:pos x="109" y="59"/>
                </a:cxn>
                <a:cxn ang="0">
                  <a:pos x="111" y="50"/>
                </a:cxn>
                <a:cxn ang="0">
                  <a:pos x="128" y="45"/>
                </a:cxn>
                <a:cxn ang="0">
                  <a:pos x="132" y="38"/>
                </a:cxn>
                <a:cxn ang="0">
                  <a:pos x="144" y="35"/>
                </a:cxn>
                <a:cxn ang="0">
                  <a:pos x="158" y="26"/>
                </a:cxn>
                <a:cxn ang="0">
                  <a:pos x="156" y="12"/>
                </a:cxn>
                <a:cxn ang="0">
                  <a:pos x="146" y="7"/>
                </a:cxn>
                <a:cxn ang="0">
                  <a:pos x="132" y="7"/>
                </a:cxn>
                <a:cxn ang="0">
                  <a:pos x="128" y="19"/>
                </a:cxn>
                <a:cxn ang="0">
                  <a:pos x="120" y="16"/>
                </a:cxn>
                <a:cxn ang="0">
                  <a:pos x="118" y="5"/>
                </a:cxn>
                <a:cxn ang="0">
                  <a:pos x="102" y="0"/>
                </a:cxn>
                <a:cxn ang="0">
                  <a:pos x="94" y="21"/>
                </a:cxn>
                <a:cxn ang="0">
                  <a:pos x="94" y="38"/>
                </a:cxn>
                <a:cxn ang="0">
                  <a:pos x="85" y="38"/>
                </a:cxn>
                <a:cxn ang="0">
                  <a:pos x="87" y="14"/>
                </a:cxn>
                <a:cxn ang="0">
                  <a:pos x="80" y="7"/>
                </a:cxn>
                <a:cxn ang="0">
                  <a:pos x="76" y="12"/>
                </a:cxn>
                <a:cxn ang="0">
                  <a:pos x="61" y="12"/>
                </a:cxn>
                <a:cxn ang="0">
                  <a:pos x="57" y="2"/>
                </a:cxn>
                <a:cxn ang="0">
                  <a:pos x="40" y="2"/>
                </a:cxn>
                <a:cxn ang="0">
                  <a:pos x="24" y="12"/>
                </a:cxn>
                <a:cxn ang="0">
                  <a:pos x="31" y="14"/>
                </a:cxn>
                <a:cxn ang="0">
                  <a:pos x="33" y="21"/>
                </a:cxn>
                <a:cxn ang="0">
                  <a:pos x="47" y="24"/>
                </a:cxn>
                <a:cxn ang="0">
                  <a:pos x="52" y="31"/>
                </a:cxn>
                <a:cxn ang="0">
                  <a:pos x="45" y="33"/>
                </a:cxn>
                <a:cxn ang="0">
                  <a:pos x="24" y="31"/>
                </a:cxn>
                <a:cxn ang="0">
                  <a:pos x="24" y="38"/>
                </a:cxn>
                <a:cxn ang="0">
                  <a:pos x="35" y="38"/>
                </a:cxn>
                <a:cxn ang="0">
                  <a:pos x="33" y="45"/>
                </a:cxn>
                <a:cxn ang="0">
                  <a:pos x="28" y="52"/>
                </a:cxn>
                <a:cxn ang="0">
                  <a:pos x="14" y="47"/>
                </a:cxn>
                <a:cxn ang="0">
                  <a:pos x="7" y="40"/>
                </a:cxn>
                <a:cxn ang="0">
                  <a:pos x="0" y="45"/>
                </a:cxn>
                <a:cxn ang="0">
                  <a:pos x="5" y="59"/>
                </a:cxn>
                <a:cxn ang="0">
                  <a:pos x="12" y="66"/>
                </a:cxn>
                <a:cxn ang="0">
                  <a:pos x="17" y="64"/>
                </a:cxn>
                <a:cxn ang="0">
                  <a:pos x="28" y="71"/>
                </a:cxn>
                <a:cxn ang="0">
                  <a:pos x="35" y="64"/>
                </a:cxn>
                <a:cxn ang="0">
                  <a:pos x="38" y="57"/>
                </a:cxn>
                <a:cxn ang="0">
                  <a:pos x="54" y="52"/>
                </a:cxn>
                <a:cxn ang="0">
                  <a:pos x="69" y="31"/>
                </a:cxn>
                <a:cxn ang="0">
                  <a:pos x="87" y="14"/>
                </a:cxn>
              </a:cxnLst>
              <a:rect l="0" t="0" r="r" b="b"/>
              <a:pathLst>
                <a:path w="158" h="85">
                  <a:moveTo>
                    <a:pt x="85" y="38"/>
                  </a:moveTo>
                  <a:lnTo>
                    <a:pt x="73" y="40"/>
                  </a:lnTo>
                  <a:lnTo>
                    <a:pt x="69" y="61"/>
                  </a:lnTo>
                  <a:lnTo>
                    <a:pt x="71" y="73"/>
                  </a:lnTo>
                  <a:lnTo>
                    <a:pt x="61" y="83"/>
                  </a:lnTo>
                  <a:lnTo>
                    <a:pt x="69" y="85"/>
                  </a:lnTo>
                  <a:lnTo>
                    <a:pt x="76" y="78"/>
                  </a:lnTo>
                  <a:lnTo>
                    <a:pt x="80" y="66"/>
                  </a:lnTo>
                  <a:lnTo>
                    <a:pt x="90" y="64"/>
                  </a:lnTo>
                  <a:lnTo>
                    <a:pt x="94" y="52"/>
                  </a:lnTo>
                  <a:lnTo>
                    <a:pt x="109" y="59"/>
                  </a:lnTo>
                  <a:lnTo>
                    <a:pt x="111" y="50"/>
                  </a:lnTo>
                  <a:lnTo>
                    <a:pt x="128" y="45"/>
                  </a:lnTo>
                  <a:lnTo>
                    <a:pt x="132" y="38"/>
                  </a:lnTo>
                  <a:lnTo>
                    <a:pt x="144" y="35"/>
                  </a:lnTo>
                  <a:lnTo>
                    <a:pt x="158" y="26"/>
                  </a:lnTo>
                  <a:lnTo>
                    <a:pt x="156" y="12"/>
                  </a:lnTo>
                  <a:lnTo>
                    <a:pt x="146" y="7"/>
                  </a:lnTo>
                  <a:lnTo>
                    <a:pt x="132" y="7"/>
                  </a:lnTo>
                  <a:lnTo>
                    <a:pt x="128" y="19"/>
                  </a:lnTo>
                  <a:lnTo>
                    <a:pt x="120" y="16"/>
                  </a:lnTo>
                  <a:lnTo>
                    <a:pt x="118" y="5"/>
                  </a:lnTo>
                  <a:lnTo>
                    <a:pt x="102" y="0"/>
                  </a:lnTo>
                  <a:lnTo>
                    <a:pt x="94" y="21"/>
                  </a:lnTo>
                  <a:lnTo>
                    <a:pt x="94" y="38"/>
                  </a:lnTo>
                  <a:lnTo>
                    <a:pt x="85" y="38"/>
                  </a:lnTo>
                  <a:close/>
                  <a:moveTo>
                    <a:pt x="87" y="14"/>
                  </a:moveTo>
                  <a:lnTo>
                    <a:pt x="80" y="7"/>
                  </a:lnTo>
                  <a:lnTo>
                    <a:pt x="76" y="12"/>
                  </a:lnTo>
                  <a:lnTo>
                    <a:pt x="61" y="12"/>
                  </a:lnTo>
                  <a:lnTo>
                    <a:pt x="57" y="2"/>
                  </a:lnTo>
                  <a:lnTo>
                    <a:pt x="40" y="2"/>
                  </a:lnTo>
                  <a:lnTo>
                    <a:pt x="24" y="12"/>
                  </a:lnTo>
                  <a:lnTo>
                    <a:pt x="31" y="14"/>
                  </a:lnTo>
                  <a:lnTo>
                    <a:pt x="33" y="21"/>
                  </a:lnTo>
                  <a:lnTo>
                    <a:pt x="47" y="24"/>
                  </a:lnTo>
                  <a:lnTo>
                    <a:pt x="52" y="31"/>
                  </a:lnTo>
                  <a:lnTo>
                    <a:pt x="45" y="33"/>
                  </a:lnTo>
                  <a:lnTo>
                    <a:pt x="24" y="31"/>
                  </a:lnTo>
                  <a:lnTo>
                    <a:pt x="24" y="38"/>
                  </a:lnTo>
                  <a:lnTo>
                    <a:pt x="35" y="38"/>
                  </a:lnTo>
                  <a:lnTo>
                    <a:pt x="33" y="45"/>
                  </a:lnTo>
                  <a:lnTo>
                    <a:pt x="28" y="52"/>
                  </a:lnTo>
                  <a:lnTo>
                    <a:pt x="14" y="47"/>
                  </a:lnTo>
                  <a:lnTo>
                    <a:pt x="7" y="40"/>
                  </a:lnTo>
                  <a:lnTo>
                    <a:pt x="0" y="45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17" y="64"/>
                  </a:lnTo>
                  <a:lnTo>
                    <a:pt x="28" y="71"/>
                  </a:lnTo>
                  <a:lnTo>
                    <a:pt x="35" y="64"/>
                  </a:lnTo>
                  <a:lnTo>
                    <a:pt x="38" y="57"/>
                  </a:lnTo>
                  <a:lnTo>
                    <a:pt x="54" y="52"/>
                  </a:lnTo>
                  <a:lnTo>
                    <a:pt x="69" y="31"/>
                  </a:lnTo>
                  <a:lnTo>
                    <a:pt x="87" y="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8" name="French Guiana">
              <a:extLst>
                <a:ext uri="{FF2B5EF4-FFF2-40B4-BE49-F238E27FC236}">
                  <a16:creationId xmlns="" xmlns:a16="http://schemas.microsoft.com/office/drawing/2014/main" id="{F8A53D94-454A-41A4-A1E8-833488923D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762993" y="3842167"/>
              <a:ext cx="83949" cy="114060"/>
            </a:xfrm>
            <a:custGeom>
              <a:avLst/>
              <a:gdLst/>
              <a:ahLst/>
              <a:cxnLst>
                <a:cxn ang="0">
                  <a:pos x="16" y="134"/>
                </a:cxn>
                <a:cxn ang="0">
                  <a:pos x="0" y="130"/>
                </a:cxn>
                <a:cxn ang="0">
                  <a:pos x="14" y="108"/>
                </a:cxn>
                <a:cxn ang="0">
                  <a:pos x="10" y="94"/>
                </a:cxn>
                <a:cxn ang="0">
                  <a:pos x="18" y="84"/>
                </a:cxn>
                <a:cxn ang="0">
                  <a:pos x="4" y="70"/>
                </a:cxn>
                <a:cxn ang="0">
                  <a:pos x="0" y="46"/>
                </a:cxn>
                <a:cxn ang="0">
                  <a:pos x="4" y="24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56" y="8"/>
                </a:cxn>
                <a:cxn ang="0">
                  <a:pos x="74" y="16"/>
                </a:cxn>
                <a:cxn ang="0">
                  <a:pos x="104" y="44"/>
                </a:cxn>
                <a:cxn ang="0">
                  <a:pos x="96" y="70"/>
                </a:cxn>
                <a:cxn ang="0">
                  <a:pos x="80" y="94"/>
                </a:cxn>
                <a:cxn ang="0">
                  <a:pos x="72" y="126"/>
                </a:cxn>
                <a:cxn ang="0">
                  <a:pos x="54" y="140"/>
                </a:cxn>
                <a:cxn ang="0">
                  <a:pos x="48" y="128"/>
                </a:cxn>
                <a:cxn ang="0">
                  <a:pos x="32" y="122"/>
                </a:cxn>
                <a:cxn ang="0">
                  <a:pos x="16" y="134"/>
                </a:cxn>
              </a:cxnLst>
              <a:rect l="0" t="0" r="r" b="b"/>
              <a:pathLst>
                <a:path w="104" h="140">
                  <a:moveTo>
                    <a:pt x="16" y="134"/>
                  </a:moveTo>
                  <a:lnTo>
                    <a:pt x="0" y="130"/>
                  </a:lnTo>
                  <a:lnTo>
                    <a:pt x="14" y="108"/>
                  </a:lnTo>
                  <a:lnTo>
                    <a:pt x="10" y="94"/>
                  </a:lnTo>
                  <a:lnTo>
                    <a:pt x="18" y="84"/>
                  </a:lnTo>
                  <a:lnTo>
                    <a:pt x="4" y="70"/>
                  </a:lnTo>
                  <a:lnTo>
                    <a:pt x="0" y="46"/>
                  </a:lnTo>
                  <a:lnTo>
                    <a:pt x="4" y="24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56" y="8"/>
                  </a:lnTo>
                  <a:lnTo>
                    <a:pt x="74" y="16"/>
                  </a:lnTo>
                  <a:lnTo>
                    <a:pt x="104" y="44"/>
                  </a:lnTo>
                  <a:lnTo>
                    <a:pt x="96" y="70"/>
                  </a:lnTo>
                  <a:lnTo>
                    <a:pt x="80" y="94"/>
                  </a:lnTo>
                  <a:lnTo>
                    <a:pt x="72" y="126"/>
                  </a:lnTo>
                  <a:lnTo>
                    <a:pt x="54" y="140"/>
                  </a:lnTo>
                  <a:lnTo>
                    <a:pt x="48" y="128"/>
                  </a:lnTo>
                  <a:lnTo>
                    <a:pt x="32" y="122"/>
                  </a:lnTo>
                  <a:lnTo>
                    <a:pt x="16" y="1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3" name="Greenland">
              <a:extLst>
                <a:ext uri="{FF2B5EF4-FFF2-40B4-BE49-F238E27FC236}">
                  <a16:creationId xmlns="" xmlns:a16="http://schemas.microsoft.com/office/drawing/2014/main" id="{5B339646-813A-4C3E-8E5F-A3AE9788B1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3530" y="259095"/>
              <a:ext cx="1497417" cy="1168136"/>
            </a:xfrm>
            <a:custGeom>
              <a:avLst/>
              <a:gdLst/>
              <a:ahLst/>
              <a:cxnLst>
                <a:cxn ang="0">
                  <a:pos x="25" y="143"/>
                </a:cxn>
                <a:cxn ang="0">
                  <a:pos x="96" y="119"/>
                </a:cxn>
                <a:cxn ang="0">
                  <a:pos x="70" y="96"/>
                </a:cxn>
                <a:cxn ang="0">
                  <a:pos x="150" y="69"/>
                </a:cxn>
                <a:cxn ang="0">
                  <a:pos x="231" y="51"/>
                </a:cxn>
                <a:cxn ang="0">
                  <a:pos x="276" y="72"/>
                </a:cxn>
                <a:cxn ang="0">
                  <a:pos x="291" y="45"/>
                </a:cxn>
                <a:cxn ang="0">
                  <a:pos x="330" y="60"/>
                </a:cxn>
                <a:cxn ang="0">
                  <a:pos x="345" y="39"/>
                </a:cxn>
                <a:cxn ang="0">
                  <a:pos x="378" y="24"/>
                </a:cxn>
                <a:cxn ang="0">
                  <a:pos x="433" y="17"/>
                </a:cxn>
                <a:cxn ang="0">
                  <a:pos x="489" y="2"/>
                </a:cxn>
                <a:cxn ang="0">
                  <a:pos x="561" y="0"/>
                </a:cxn>
                <a:cxn ang="0">
                  <a:pos x="589" y="6"/>
                </a:cxn>
                <a:cxn ang="0">
                  <a:pos x="568" y="18"/>
                </a:cxn>
                <a:cxn ang="0">
                  <a:pos x="568" y="26"/>
                </a:cxn>
                <a:cxn ang="0">
                  <a:pos x="628" y="21"/>
                </a:cxn>
                <a:cxn ang="0">
                  <a:pos x="666" y="33"/>
                </a:cxn>
                <a:cxn ang="0">
                  <a:pos x="612" y="54"/>
                </a:cxn>
                <a:cxn ang="0">
                  <a:pos x="631" y="65"/>
                </a:cxn>
                <a:cxn ang="0">
                  <a:pos x="643" y="89"/>
                </a:cxn>
                <a:cxn ang="0">
                  <a:pos x="742" y="62"/>
                </a:cxn>
                <a:cxn ang="0">
                  <a:pos x="783" y="65"/>
                </a:cxn>
                <a:cxn ang="0">
                  <a:pos x="745" y="96"/>
                </a:cxn>
                <a:cxn ang="0">
                  <a:pos x="700" y="123"/>
                </a:cxn>
                <a:cxn ang="0">
                  <a:pos x="681" y="149"/>
                </a:cxn>
                <a:cxn ang="0">
                  <a:pos x="684" y="168"/>
                </a:cxn>
                <a:cxn ang="0">
                  <a:pos x="697" y="198"/>
                </a:cxn>
                <a:cxn ang="0">
                  <a:pos x="687" y="212"/>
                </a:cxn>
                <a:cxn ang="0">
                  <a:pos x="664" y="234"/>
                </a:cxn>
                <a:cxn ang="0">
                  <a:pos x="663" y="267"/>
                </a:cxn>
                <a:cxn ang="0">
                  <a:pos x="651" y="287"/>
                </a:cxn>
                <a:cxn ang="0">
                  <a:pos x="663" y="314"/>
                </a:cxn>
                <a:cxn ang="0">
                  <a:pos x="658" y="344"/>
                </a:cxn>
                <a:cxn ang="0">
                  <a:pos x="630" y="344"/>
                </a:cxn>
                <a:cxn ang="0">
                  <a:pos x="595" y="354"/>
                </a:cxn>
                <a:cxn ang="0">
                  <a:pos x="619" y="369"/>
                </a:cxn>
                <a:cxn ang="0">
                  <a:pos x="612" y="390"/>
                </a:cxn>
                <a:cxn ang="0">
                  <a:pos x="544" y="413"/>
                </a:cxn>
                <a:cxn ang="0">
                  <a:pos x="499" y="432"/>
                </a:cxn>
                <a:cxn ang="0">
                  <a:pos x="448" y="470"/>
                </a:cxn>
                <a:cxn ang="0">
                  <a:pos x="409" y="516"/>
                </a:cxn>
                <a:cxn ang="0">
                  <a:pos x="376" y="576"/>
                </a:cxn>
                <a:cxn ang="0">
                  <a:pos x="355" y="606"/>
                </a:cxn>
                <a:cxn ang="0">
                  <a:pos x="310" y="582"/>
                </a:cxn>
                <a:cxn ang="0">
                  <a:pos x="265" y="521"/>
                </a:cxn>
                <a:cxn ang="0">
                  <a:pos x="240" y="479"/>
                </a:cxn>
                <a:cxn ang="0">
                  <a:pos x="255" y="440"/>
                </a:cxn>
                <a:cxn ang="0">
                  <a:pos x="268" y="407"/>
                </a:cxn>
                <a:cxn ang="0">
                  <a:pos x="268" y="362"/>
                </a:cxn>
                <a:cxn ang="0">
                  <a:pos x="250" y="326"/>
                </a:cxn>
                <a:cxn ang="0">
                  <a:pos x="208" y="317"/>
                </a:cxn>
                <a:cxn ang="0">
                  <a:pos x="196" y="255"/>
                </a:cxn>
                <a:cxn ang="0">
                  <a:pos x="153" y="213"/>
                </a:cxn>
                <a:cxn ang="0">
                  <a:pos x="102" y="210"/>
                </a:cxn>
                <a:cxn ang="0">
                  <a:pos x="78" y="218"/>
                </a:cxn>
                <a:cxn ang="0">
                  <a:pos x="46" y="213"/>
                </a:cxn>
                <a:cxn ang="0">
                  <a:pos x="9" y="197"/>
                </a:cxn>
                <a:cxn ang="0">
                  <a:pos x="33" y="176"/>
                </a:cxn>
                <a:cxn ang="0">
                  <a:pos x="0" y="162"/>
                </a:cxn>
              </a:cxnLst>
              <a:rect l="0" t="0" r="r" b="b"/>
              <a:pathLst>
                <a:path w="783" h="606">
                  <a:moveTo>
                    <a:pt x="6" y="149"/>
                  </a:moveTo>
                  <a:lnTo>
                    <a:pt x="25" y="143"/>
                  </a:lnTo>
                  <a:lnTo>
                    <a:pt x="67" y="143"/>
                  </a:lnTo>
                  <a:lnTo>
                    <a:pt x="96" y="119"/>
                  </a:lnTo>
                  <a:lnTo>
                    <a:pt x="63" y="114"/>
                  </a:lnTo>
                  <a:lnTo>
                    <a:pt x="70" y="96"/>
                  </a:lnTo>
                  <a:lnTo>
                    <a:pt x="123" y="83"/>
                  </a:lnTo>
                  <a:lnTo>
                    <a:pt x="150" y="69"/>
                  </a:lnTo>
                  <a:lnTo>
                    <a:pt x="196" y="50"/>
                  </a:lnTo>
                  <a:lnTo>
                    <a:pt x="231" y="51"/>
                  </a:lnTo>
                  <a:lnTo>
                    <a:pt x="255" y="66"/>
                  </a:lnTo>
                  <a:lnTo>
                    <a:pt x="276" y="72"/>
                  </a:lnTo>
                  <a:lnTo>
                    <a:pt x="279" y="51"/>
                  </a:lnTo>
                  <a:lnTo>
                    <a:pt x="291" y="45"/>
                  </a:lnTo>
                  <a:lnTo>
                    <a:pt x="306" y="53"/>
                  </a:lnTo>
                  <a:lnTo>
                    <a:pt x="330" y="60"/>
                  </a:lnTo>
                  <a:lnTo>
                    <a:pt x="328" y="42"/>
                  </a:lnTo>
                  <a:lnTo>
                    <a:pt x="345" y="39"/>
                  </a:lnTo>
                  <a:lnTo>
                    <a:pt x="370" y="39"/>
                  </a:lnTo>
                  <a:lnTo>
                    <a:pt x="378" y="24"/>
                  </a:lnTo>
                  <a:lnTo>
                    <a:pt x="409" y="24"/>
                  </a:lnTo>
                  <a:lnTo>
                    <a:pt x="433" y="17"/>
                  </a:lnTo>
                  <a:lnTo>
                    <a:pt x="448" y="3"/>
                  </a:lnTo>
                  <a:lnTo>
                    <a:pt x="489" y="2"/>
                  </a:lnTo>
                  <a:lnTo>
                    <a:pt x="532" y="6"/>
                  </a:lnTo>
                  <a:lnTo>
                    <a:pt x="561" y="0"/>
                  </a:lnTo>
                  <a:lnTo>
                    <a:pt x="570" y="6"/>
                  </a:lnTo>
                  <a:lnTo>
                    <a:pt x="589" y="6"/>
                  </a:lnTo>
                  <a:lnTo>
                    <a:pt x="595" y="14"/>
                  </a:lnTo>
                  <a:lnTo>
                    <a:pt x="568" y="18"/>
                  </a:lnTo>
                  <a:lnTo>
                    <a:pt x="543" y="23"/>
                  </a:lnTo>
                  <a:lnTo>
                    <a:pt x="568" y="26"/>
                  </a:lnTo>
                  <a:lnTo>
                    <a:pt x="591" y="21"/>
                  </a:lnTo>
                  <a:lnTo>
                    <a:pt x="628" y="21"/>
                  </a:lnTo>
                  <a:lnTo>
                    <a:pt x="645" y="33"/>
                  </a:lnTo>
                  <a:lnTo>
                    <a:pt x="666" y="33"/>
                  </a:lnTo>
                  <a:lnTo>
                    <a:pt x="649" y="54"/>
                  </a:lnTo>
                  <a:lnTo>
                    <a:pt x="612" y="54"/>
                  </a:lnTo>
                  <a:lnTo>
                    <a:pt x="597" y="65"/>
                  </a:lnTo>
                  <a:lnTo>
                    <a:pt x="631" y="65"/>
                  </a:lnTo>
                  <a:lnTo>
                    <a:pt x="663" y="66"/>
                  </a:lnTo>
                  <a:lnTo>
                    <a:pt x="643" y="89"/>
                  </a:lnTo>
                  <a:lnTo>
                    <a:pt x="682" y="60"/>
                  </a:lnTo>
                  <a:lnTo>
                    <a:pt x="742" y="62"/>
                  </a:lnTo>
                  <a:lnTo>
                    <a:pt x="763" y="56"/>
                  </a:lnTo>
                  <a:lnTo>
                    <a:pt x="783" y="65"/>
                  </a:lnTo>
                  <a:lnTo>
                    <a:pt x="775" y="81"/>
                  </a:lnTo>
                  <a:lnTo>
                    <a:pt x="745" y="96"/>
                  </a:lnTo>
                  <a:lnTo>
                    <a:pt x="715" y="99"/>
                  </a:lnTo>
                  <a:lnTo>
                    <a:pt x="700" y="123"/>
                  </a:lnTo>
                  <a:lnTo>
                    <a:pt x="694" y="137"/>
                  </a:lnTo>
                  <a:lnTo>
                    <a:pt x="681" y="149"/>
                  </a:lnTo>
                  <a:lnTo>
                    <a:pt x="666" y="156"/>
                  </a:lnTo>
                  <a:lnTo>
                    <a:pt x="684" y="168"/>
                  </a:lnTo>
                  <a:lnTo>
                    <a:pt x="705" y="191"/>
                  </a:lnTo>
                  <a:lnTo>
                    <a:pt x="697" y="198"/>
                  </a:lnTo>
                  <a:lnTo>
                    <a:pt x="678" y="198"/>
                  </a:lnTo>
                  <a:lnTo>
                    <a:pt x="687" y="212"/>
                  </a:lnTo>
                  <a:lnTo>
                    <a:pt x="688" y="227"/>
                  </a:lnTo>
                  <a:lnTo>
                    <a:pt x="664" y="234"/>
                  </a:lnTo>
                  <a:lnTo>
                    <a:pt x="657" y="251"/>
                  </a:lnTo>
                  <a:lnTo>
                    <a:pt x="663" y="267"/>
                  </a:lnTo>
                  <a:lnTo>
                    <a:pt x="678" y="275"/>
                  </a:lnTo>
                  <a:lnTo>
                    <a:pt x="651" y="287"/>
                  </a:lnTo>
                  <a:lnTo>
                    <a:pt x="640" y="290"/>
                  </a:lnTo>
                  <a:lnTo>
                    <a:pt x="663" y="314"/>
                  </a:lnTo>
                  <a:lnTo>
                    <a:pt x="649" y="326"/>
                  </a:lnTo>
                  <a:lnTo>
                    <a:pt x="658" y="344"/>
                  </a:lnTo>
                  <a:lnTo>
                    <a:pt x="648" y="356"/>
                  </a:lnTo>
                  <a:lnTo>
                    <a:pt x="630" y="344"/>
                  </a:lnTo>
                  <a:lnTo>
                    <a:pt x="610" y="344"/>
                  </a:lnTo>
                  <a:lnTo>
                    <a:pt x="595" y="354"/>
                  </a:lnTo>
                  <a:lnTo>
                    <a:pt x="600" y="369"/>
                  </a:lnTo>
                  <a:lnTo>
                    <a:pt x="619" y="369"/>
                  </a:lnTo>
                  <a:lnTo>
                    <a:pt x="637" y="378"/>
                  </a:lnTo>
                  <a:lnTo>
                    <a:pt x="612" y="390"/>
                  </a:lnTo>
                  <a:lnTo>
                    <a:pt x="582" y="413"/>
                  </a:lnTo>
                  <a:lnTo>
                    <a:pt x="544" y="413"/>
                  </a:lnTo>
                  <a:lnTo>
                    <a:pt x="525" y="426"/>
                  </a:lnTo>
                  <a:lnTo>
                    <a:pt x="499" y="432"/>
                  </a:lnTo>
                  <a:lnTo>
                    <a:pt x="475" y="461"/>
                  </a:lnTo>
                  <a:lnTo>
                    <a:pt x="448" y="470"/>
                  </a:lnTo>
                  <a:lnTo>
                    <a:pt x="418" y="489"/>
                  </a:lnTo>
                  <a:lnTo>
                    <a:pt x="409" y="516"/>
                  </a:lnTo>
                  <a:lnTo>
                    <a:pt x="399" y="542"/>
                  </a:lnTo>
                  <a:lnTo>
                    <a:pt x="376" y="576"/>
                  </a:lnTo>
                  <a:lnTo>
                    <a:pt x="378" y="597"/>
                  </a:lnTo>
                  <a:lnTo>
                    <a:pt x="355" y="606"/>
                  </a:lnTo>
                  <a:lnTo>
                    <a:pt x="331" y="584"/>
                  </a:lnTo>
                  <a:lnTo>
                    <a:pt x="310" y="582"/>
                  </a:lnTo>
                  <a:lnTo>
                    <a:pt x="285" y="551"/>
                  </a:lnTo>
                  <a:lnTo>
                    <a:pt x="265" y="521"/>
                  </a:lnTo>
                  <a:lnTo>
                    <a:pt x="258" y="492"/>
                  </a:lnTo>
                  <a:lnTo>
                    <a:pt x="240" y="479"/>
                  </a:lnTo>
                  <a:lnTo>
                    <a:pt x="243" y="452"/>
                  </a:lnTo>
                  <a:lnTo>
                    <a:pt x="255" y="440"/>
                  </a:lnTo>
                  <a:lnTo>
                    <a:pt x="268" y="425"/>
                  </a:lnTo>
                  <a:lnTo>
                    <a:pt x="268" y="407"/>
                  </a:lnTo>
                  <a:lnTo>
                    <a:pt x="279" y="381"/>
                  </a:lnTo>
                  <a:lnTo>
                    <a:pt x="268" y="362"/>
                  </a:lnTo>
                  <a:lnTo>
                    <a:pt x="273" y="335"/>
                  </a:lnTo>
                  <a:lnTo>
                    <a:pt x="250" y="326"/>
                  </a:lnTo>
                  <a:lnTo>
                    <a:pt x="217" y="329"/>
                  </a:lnTo>
                  <a:lnTo>
                    <a:pt x="208" y="317"/>
                  </a:lnTo>
                  <a:lnTo>
                    <a:pt x="216" y="296"/>
                  </a:lnTo>
                  <a:lnTo>
                    <a:pt x="196" y="255"/>
                  </a:lnTo>
                  <a:lnTo>
                    <a:pt x="181" y="233"/>
                  </a:lnTo>
                  <a:lnTo>
                    <a:pt x="153" y="213"/>
                  </a:lnTo>
                  <a:lnTo>
                    <a:pt x="126" y="209"/>
                  </a:lnTo>
                  <a:lnTo>
                    <a:pt x="102" y="210"/>
                  </a:lnTo>
                  <a:lnTo>
                    <a:pt x="94" y="219"/>
                  </a:lnTo>
                  <a:lnTo>
                    <a:pt x="78" y="218"/>
                  </a:lnTo>
                  <a:lnTo>
                    <a:pt x="66" y="204"/>
                  </a:lnTo>
                  <a:lnTo>
                    <a:pt x="46" y="213"/>
                  </a:lnTo>
                  <a:lnTo>
                    <a:pt x="22" y="212"/>
                  </a:lnTo>
                  <a:lnTo>
                    <a:pt x="9" y="197"/>
                  </a:lnTo>
                  <a:lnTo>
                    <a:pt x="18" y="185"/>
                  </a:lnTo>
                  <a:lnTo>
                    <a:pt x="33" y="176"/>
                  </a:lnTo>
                  <a:lnTo>
                    <a:pt x="13" y="173"/>
                  </a:lnTo>
                  <a:lnTo>
                    <a:pt x="0" y="162"/>
                  </a:lnTo>
                  <a:lnTo>
                    <a:pt x="6" y="1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6" name="Guyana">
              <a:extLst>
                <a:ext uri="{FF2B5EF4-FFF2-40B4-BE49-F238E27FC236}">
                  <a16:creationId xmlns="" xmlns:a16="http://schemas.microsoft.com/office/drawing/2014/main" id="{F710201B-31C4-44F0-85B9-5500FE137165}"/>
                </a:ext>
              </a:extLst>
            </p:cNvPr>
            <p:cNvSpPr>
              <a:spLocks/>
            </p:cNvSpPr>
            <p:nvPr/>
          </p:nvSpPr>
          <p:spPr bwMode="gray">
            <a:xfrm>
              <a:off x="3550191" y="3755638"/>
              <a:ext cx="136661" cy="226155"/>
            </a:xfrm>
            <a:custGeom>
              <a:avLst/>
              <a:gdLst/>
              <a:ahLst/>
              <a:cxnLst>
                <a:cxn ang="0">
                  <a:pos x="56" y="124"/>
                </a:cxn>
                <a:cxn ang="0">
                  <a:pos x="28" y="126"/>
                </a:cxn>
                <a:cxn ang="0">
                  <a:pos x="0" y="102"/>
                </a:cxn>
                <a:cxn ang="0">
                  <a:pos x="6" y="86"/>
                </a:cxn>
                <a:cxn ang="0">
                  <a:pos x="8" y="60"/>
                </a:cxn>
                <a:cxn ang="0">
                  <a:pos x="34" y="52"/>
                </a:cxn>
                <a:cxn ang="0">
                  <a:pos x="36" y="24"/>
                </a:cxn>
                <a:cxn ang="0">
                  <a:pos x="56" y="0"/>
                </a:cxn>
                <a:cxn ang="0">
                  <a:pos x="64" y="6"/>
                </a:cxn>
                <a:cxn ang="0">
                  <a:pos x="76" y="6"/>
                </a:cxn>
                <a:cxn ang="0">
                  <a:pos x="112" y="38"/>
                </a:cxn>
                <a:cxn ang="0">
                  <a:pos x="112" y="62"/>
                </a:cxn>
                <a:cxn ang="0">
                  <a:pos x="130" y="58"/>
                </a:cxn>
                <a:cxn ang="0">
                  <a:pos x="150" y="76"/>
                </a:cxn>
                <a:cxn ang="0">
                  <a:pos x="162" y="94"/>
                </a:cxn>
                <a:cxn ang="0">
                  <a:pos x="156" y="112"/>
                </a:cxn>
                <a:cxn ang="0">
                  <a:pos x="156" y="128"/>
                </a:cxn>
                <a:cxn ang="0">
                  <a:pos x="144" y="138"/>
                </a:cxn>
                <a:cxn ang="0">
                  <a:pos x="128" y="134"/>
                </a:cxn>
                <a:cxn ang="0">
                  <a:pos x="126" y="158"/>
                </a:cxn>
                <a:cxn ang="0">
                  <a:pos x="132" y="188"/>
                </a:cxn>
                <a:cxn ang="0">
                  <a:pos x="152" y="200"/>
                </a:cxn>
                <a:cxn ang="0">
                  <a:pos x="170" y="246"/>
                </a:cxn>
                <a:cxn ang="0">
                  <a:pos x="148" y="250"/>
                </a:cxn>
                <a:cxn ang="0">
                  <a:pos x="122" y="264"/>
                </a:cxn>
                <a:cxn ang="0">
                  <a:pos x="108" y="262"/>
                </a:cxn>
                <a:cxn ang="0">
                  <a:pos x="90" y="276"/>
                </a:cxn>
                <a:cxn ang="0">
                  <a:pos x="58" y="250"/>
                </a:cxn>
                <a:cxn ang="0">
                  <a:pos x="68" y="238"/>
                </a:cxn>
                <a:cxn ang="0">
                  <a:pos x="54" y="224"/>
                </a:cxn>
                <a:cxn ang="0">
                  <a:pos x="62" y="200"/>
                </a:cxn>
                <a:cxn ang="0">
                  <a:pos x="62" y="186"/>
                </a:cxn>
                <a:cxn ang="0">
                  <a:pos x="74" y="166"/>
                </a:cxn>
                <a:cxn ang="0">
                  <a:pos x="58" y="154"/>
                </a:cxn>
                <a:cxn ang="0">
                  <a:pos x="48" y="142"/>
                </a:cxn>
                <a:cxn ang="0">
                  <a:pos x="56" y="124"/>
                </a:cxn>
              </a:cxnLst>
              <a:rect l="0" t="0" r="r" b="b"/>
              <a:pathLst>
                <a:path w="170" h="276">
                  <a:moveTo>
                    <a:pt x="56" y="124"/>
                  </a:moveTo>
                  <a:lnTo>
                    <a:pt x="28" y="126"/>
                  </a:lnTo>
                  <a:lnTo>
                    <a:pt x="0" y="102"/>
                  </a:lnTo>
                  <a:lnTo>
                    <a:pt x="6" y="86"/>
                  </a:lnTo>
                  <a:lnTo>
                    <a:pt x="8" y="60"/>
                  </a:lnTo>
                  <a:lnTo>
                    <a:pt x="34" y="52"/>
                  </a:lnTo>
                  <a:lnTo>
                    <a:pt x="36" y="24"/>
                  </a:lnTo>
                  <a:lnTo>
                    <a:pt x="56" y="0"/>
                  </a:lnTo>
                  <a:lnTo>
                    <a:pt x="64" y="6"/>
                  </a:lnTo>
                  <a:lnTo>
                    <a:pt x="76" y="6"/>
                  </a:lnTo>
                  <a:lnTo>
                    <a:pt x="112" y="38"/>
                  </a:lnTo>
                  <a:lnTo>
                    <a:pt x="112" y="62"/>
                  </a:lnTo>
                  <a:lnTo>
                    <a:pt x="130" y="58"/>
                  </a:lnTo>
                  <a:lnTo>
                    <a:pt x="150" y="76"/>
                  </a:lnTo>
                  <a:lnTo>
                    <a:pt x="162" y="94"/>
                  </a:lnTo>
                  <a:lnTo>
                    <a:pt x="156" y="112"/>
                  </a:lnTo>
                  <a:lnTo>
                    <a:pt x="156" y="128"/>
                  </a:lnTo>
                  <a:lnTo>
                    <a:pt x="144" y="138"/>
                  </a:lnTo>
                  <a:lnTo>
                    <a:pt x="128" y="134"/>
                  </a:lnTo>
                  <a:lnTo>
                    <a:pt x="126" y="158"/>
                  </a:lnTo>
                  <a:lnTo>
                    <a:pt x="132" y="188"/>
                  </a:lnTo>
                  <a:lnTo>
                    <a:pt x="152" y="200"/>
                  </a:lnTo>
                  <a:lnTo>
                    <a:pt x="170" y="246"/>
                  </a:lnTo>
                  <a:lnTo>
                    <a:pt x="148" y="250"/>
                  </a:lnTo>
                  <a:lnTo>
                    <a:pt x="122" y="264"/>
                  </a:lnTo>
                  <a:lnTo>
                    <a:pt x="108" y="262"/>
                  </a:lnTo>
                  <a:lnTo>
                    <a:pt x="90" y="276"/>
                  </a:lnTo>
                  <a:lnTo>
                    <a:pt x="58" y="250"/>
                  </a:lnTo>
                  <a:lnTo>
                    <a:pt x="68" y="238"/>
                  </a:lnTo>
                  <a:lnTo>
                    <a:pt x="54" y="224"/>
                  </a:lnTo>
                  <a:lnTo>
                    <a:pt x="62" y="200"/>
                  </a:lnTo>
                  <a:lnTo>
                    <a:pt x="62" y="186"/>
                  </a:lnTo>
                  <a:lnTo>
                    <a:pt x="74" y="166"/>
                  </a:lnTo>
                  <a:lnTo>
                    <a:pt x="58" y="154"/>
                  </a:lnTo>
                  <a:lnTo>
                    <a:pt x="48" y="142"/>
                  </a:lnTo>
                  <a:lnTo>
                    <a:pt x="56" y="1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7" name="Haiti">
              <a:extLst>
                <a:ext uri="{FF2B5EF4-FFF2-40B4-BE49-F238E27FC236}">
                  <a16:creationId xmlns="" xmlns:a16="http://schemas.microsoft.com/office/drawing/2014/main" id="{E6442310-2DEA-47A8-B40E-EE1161A89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6586" y="3376092"/>
              <a:ext cx="81997" cy="64896"/>
            </a:xfrm>
            <a:custGeom>
              <a:avLst/>
              <a:gdLst/>
              <a:ahLst/>
              <a:cxnLst>
                <a:cxn ang="0">
                  <a:pos x="92" y="62"/>
                </a:cxn>
                <a:cxn ang="0">
                  <a:pos x="102" y="16"/>
                </a:cxn>
                <a:cxn ang="0">
                  <a:pos x="94" y="6"/>
                </a:cxn>
                <a:cxn ang="0">
                  <a:pos x="46" y="0"/>
                </a:cxn>
                <a:cxn ang="0">
                  <a:pos x="44" y="10"/>
                </a:cxn>
                <a:cxn ang="0">
                  <a:pos x="70" y="22"/>
                </a:cxn>
                <a:cxn ang="0">
                  <a:pos x="68" y="36"/>
                </a:cxn>
                <a:cxn ang="0">
                  <a:pos x="78" y="44"/>
                </a:cxn>
                <a:cxn ang="0">
                  <a:pos x="70" y="56"/>
                </a:cxn>
                <a:cxn ang="0">
                  <a:pos x="30" y="54"/>
                </a:cxn>
                <a:cxn ang="0">
                  <a:pos x="16" y="48"/>
                </a:cxn>
                <a:cxn ang="0">
                  <a:pos x="0" y="56"/>
                </a:cxn>
                <a:cxn ang="0">
                  <a:pos x="2" y="70"/>
                </a:cxn>
                <a:cxn ang="0">
                  <a:pos x="24" y="78"/>
                </a:cxn>
                <a:cxn ang="0">
                  <a:pos x="32" y="68"/>
                </a:cxn>
                <a:cxn ang="0">
                  <a:pos x="70" y="68"/>
                </a:cxn>
                <a:cxn ang="0">
                  <a:pos x="92" y="62"/>
                </a:cxn>
              </a:cxnLst>
              <a:rect l="0" t="0" r="r" b="b"/>
              <a:pathLst>
                <a:path w="102" h="78">
                  <a:moveTo>
                    <a:pt x="92" y="62"/>
                  </a:moveTo>
                  <a:lnTo>
                    <a:pt x="102" y="16"/>
                  </a:lnTo>
                  <a:lnTo>
                    <a:pt x="94" y="6"/>
                  </a:lnTo>
                  <a:lnTo>
                    <a:pt x="46" y="0"/>
                  </a:lnTo>
                  <a:lnTo>
                    <a:pt x="44" y="10"/>
                  </a:lnTo>
                  <a:lnTo>
                    <a:pt x="70" y="22"/>
                  </a:lnTo>
                  <a:lnTo>
                    <a:pt x="68" y="36"/>
                  </a:lnTo>
                  <a:lnTo>
                    <a:pt x="78" y="44"/>
                  </a:lnTo>
                  <a:lnTo>
                    <a:pt x="70" y="56"/>
                  </a:lnTo>
                  <a:lnTo>
                    <a:pt x="30" y="54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2" y="70"/>
                  </a:lnTo>
                  <a:lnTo>
                    <a:pt x="24" y="78"/>
                  </a:lnTo>
                  <a:lnTo>
                    <a:pt x="32" y="68"/>
                  </a:lnTo>
                  <a:lnTo>
                    <a:pt x="70" y="68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8" name="Honduras">
              <a:extLst>
                <a:ext uri="{FF2B5EF4-FFF2-40B4-BE49-F238E27FC236}">
                  <a16:creationId xmlns="" xmlns:a16="http://schemas.microsoft.com/office/drawing/2014/main" id="{C7E22DF0-393C-4FCF-B94E-7961E1539D5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5797" y="3517684"/>
              <a:ext cx="183517" cy="845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8" y="36"/>
                </a:cxn>
                <a:cxn ang="0">
                  <a:pos x="48" y="4"/>
                </a:cxn>
                <a:cxn ang="0">
                  <a:pos x="66" y="12"/>
                </a:cxn>
                <a:cxn ang="0">
                  <a:pos x="82" y="6"/>
                </a:cxn>
                <a:cxn ang="0">
                  <a:pos x="96" y="12"/>
                </a:cxn>
                <a:cxn ang="0">
                  <a:pos x="124" y="12"/>
                </a:cxn>
                <a:cxn ang="0">
                  <a:pos x="158" y="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8" y="6"/>
                </a:cxn>
                <a:cxn ang="0">
                  <a:pos x="220" y="14"/>
                </a:cxn>
                <a:cxn ang="0">
                  <a:pos x="214" y="20"/>
                </a:cxn>
                <a:cxn ang="0">
                  <a:pos x="216" y="26"/>
                </a:cxn>
                <a:cxn ang="0">
                  <a:pos x="228" y="32"/>
                </a:cxn>
                <a:cxn ang="0">
                  <a:pos x="216" y="46"/>
                </a:cxn>
                <a:cxn ang="0">
                  <a:pos x="174" y="48"/>
                </a:cxn>
                <a:cxn ang="0">
                  <a:pos x="160" y="64"/>
                </a:cxn>
                <a:cxn ang="0">
                  <a:pos x="128" y="76"/>
                </a:cxn>
                <a:cxn ang="0">
                  <a:pos x="102" y="80"/>
                </a:cxn>
                <a:cxn ang="0">
                  <a:pos x="98" y="102"/>
                </a:cxn>
                <a:cxn ang="0">
                  <a:pos x="86" y="104"/>
                </a:cxn>
                <a:cxn ang="0">
                  <a:pos x="74" y="104"/>
                </a:cxn>
                <a:cxn ang="0">
                  <a:pos x="68" y="80"/>
                </a:cxn>
                <a:cxn ang="0">
                  <a:pos x="46" y="76"/>
                </a:cxn>
                <a:cxn ang="0">
                  <a:pos x="26" y="64"/>
                </a:cxn>
                <a:cxn ang="0">
                  <a:pos x="0" y="54"/>
                </a:cxn>
              </a:cxnLst>
              <a:rect l="0" t="0" r="r" b="b"/>
              <a:pathLst>
                <a:path w="228" h="104">
                  <a:moveTo>
                    <a:pt x="0" y="54"/>
                  </a:moveTo>
                  <a:lnTo>
                    <a:pt x="8" y="36"/>
                  </a:lnTo>
                  <a:lnTo>
                    <a:pt x="48" y="4"/>
                  </a:lnTo>
                  <a:lnTo>
                    <a:pt x="66" y="12"/>
                  </a:lnTo>
                  <a:lnTo>
                    <a:pt x="82" y="6"/>
                  </a:lnTo>
                  <a:lnTo>
                    <a:pt x="96" y="12"/>
                  </a:lnTo>
                  <a:lnTo>
                    <a:pt x="124" y="12"/>
                  </a:lnTo>
                  <a:lnTo>
                    <a:pt x="158" y="2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8" y="6"/>
                  </a:lnTo>
                  <a:lnTo>
                    <a:pt x="220" y="14"/>
                  </a:lnTo>
                  <a:lnTo>
                    <a:pt x="214" y="20"/>
                  </a:lnTo>
                  <a:lnTo>
                    <a:pt x="216" y="26"/>
                  </a:lnTo>
                  <a:lnTo>
                    <a:pt x="228" y="32"/>
                  </a:lnTo>
                  <a:lnTo>
                    <a:pt x="216" y="46"/>
                  </a:lnTo>
                  <a:lnTo>
                    <a:pt x="174" y="48"/>
                  </a:lnTo>
                  <a:lnTo>
                    <a:pt x="160" y="64"/>
                  </a:lnTo>
                  <a:lnTo>
                    <a:pt x="128" y="76"/>
                  </a:lnTo>
                  <a:lnTo>
                    <a:pt x="102" y="80"/>
                  </a:lnTo>
                  <a:lnTo>
                    <a:pt x="98" y="102"/>
                  </a:lnTo>
                  <a:lnTo>
                    <a:pt x="86" y="104"/>
                  </a:lnTo>
                  <a:lnTo>
                    <a:pt x="74" y="104"/>
                  </a:lnTo>
                  <a:lnTo>
                    <a:pt x="68" y="80"/>
                  </a:lnTo>
                  <a:lnTo>
                    <a:pt x="46" y="76"/>
                  </a:lnTo>
                  <a:lnTo>
                    <a:pt x="26" y="6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1" name="Jamaica">
              <a:extLst>
                <a:ext uri="{FF2B5EF4-FFF2-40B4-BE49-F238E27FC236}">
                  <a16:creationId xmlns="" xmlns:a16="http://schemas.microsoft.com/office/drawing/2014/main" id="{6AD2839A-DA0F-4C8E-858D-690214B8DF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081638" y="3425256"/>
              <a:ext cx="72234" cy="2359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4" y="2"/>
                </a:cxn>
                <a:cxn ang="0">
                  <a:pos x="42" y="0"/>
                </a:cxn>
                <a:cxn ang="0">
                  <a:pos x="66" y="6"/>
                </a:cxn>
                <a:cxn ang="0">
                  <a:pos x="88" y="16"/>
                </a:cxn>
                <a:cxn ang="0">
                  <a:pos x="80" y="24"/>
                </a:cxn>
                <a:cxn ang="0">
                  <a:pos x="64" y="20"/>
                </a:cxn>
                <a:cxn ang="0">
                  <a:pos x="50" y="28"/>
                </a:cxn>
                <a:cxn ang="0">
                  <a:pos x="30" y="24"/>
                </a:cxn>
                <a:cxn ang="0">
                  <a:pos x="18" y="14"/>
                </a:cxn>
                <a:cxn ang="0">
                  <a:pos x="6" y="14"/>
                </a:cxn>
                <a:cxn ang="0">
                  <a:pos x="0" y="8"/>
                </a:cxn>
              </a:cxnLst>
              <a:rect l="0" t="0" r="r" b="b"/>
              <a:pathLst>
                <a:path w="88" h="28">
                  <a:moveTo>
                    <a:pt x="0" y="8"/>
                  </a:moveTo>
                  <a:lnTo>
                    <a:pt x="14" y="2"/>
                  </a:lnTo>
                  <a:lnTo>
                    <a:pt x="42" y="0"/>
                  </a:lnTo>
                  <a:lnTo>
                    <a:pt x="66" y="6"/>
                  </a:lnTo>
                  <a:lnTo>
                    <a:pt x="88" y="16"/>
                  </a:lnTo>
                  <a:lnTo>
                    <a:pt x="80" y="24"/>
                  </a:lnTo>
                  <a:lnTo>
                    <a:pt x="64" y="20"/>
                  </a:lnTo>
                  <a:lnTo>
                    <a:pt x="50" y="28"/>
                  </a:lnTo>
                  <a:lnTo>
                    <a:pt x="30" y="24"/>
                  </a:lnTo>
                  <a:lnTo>
                    <a:pt x="18" y="14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4" name="Mexico">
              <a:extLst>
                <a:ext uri="{FF2B5EF4-FFF2-40B4-BE49-F238E27FC236}">
                  <a16:creationId xmlns="" xmlns:a16="http://schemas.microsoft.com/office/drawing/2014/main" id="{2EA5E7E9-4FB6-458A-A81D-D48BAB0B7ED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0405" y="2878553"/>
              <a:ext cx="1007388" cy="670598"/>
            </a:xfrm>
            <a:custGeom>
              <a:avLst/>
              <a:gdLst/>
              <a:ahLst/>
              <a:cxnLst>
                <a:cxn ang="0">
                  <a:pos x="838" y="481"/>
                </a:cxn>
                <a:cxn ang="0">
                  <a:pos x="862" y="565"/>
                </a:cxn>
                <a:cxn ang="0">
                  <a:pos x="910" y="645"/>
                </a:cxn>
                <a:cxn ang="0">
                  <a:pos x="1016" y="668"/>
                </a:cxn>
                <a:cxn ang="0">
                  <a:pos x="1098" y="649"/>
                </a:cxn>
                <a:cxn ang="0">
                  <a:pos x="1188" y="549"/>
                </a:cxn>
                <a:cxn ang="0">
                  <a:pos x="1228" y="601"/>
                </a:cxn>
                <a:cxn ang="0">
                  <a:pos x="1210" y="678"/>
                </a:cxn>
                <a:cxn ang="0">
                  <a:pos x="1152" y="692"/>
                </a:cxn>
                <a:cxn ang="0">
                  <a:pos x="1068" y="714"/>
                </a:cxn>
                <a:cxn ang="0">
                  <a:pos x="1058" y="770"/>
                </a:cxn>
                <a:cxn ang="0">
                  <a:pos x="972" y="776"/>
                </a:cxn>
                <a:cxn ang="0">
                  <a:pos x="946" y="774"/>
                </a:cxn>
                <a:cxn ang="0">
                  <a:pos x="835" y="772"/>
                </a:cxn>
                <a:cxn ang="0">
                  <a:pos x="683" y="688"/>
                </a:cxn>
                <a:cxn ang="0">
                  <a:pos x="547" y="597"/>
                </a:cxn>
                <a:cxn ang="0">
                  <a:pos x="533" y="493"/>
                </a:cxn>
                <a:cxn ang="0">
                  <a:pos x="443" y="411"/>
                </a:cxn>
                <a:cxn ang="0">
                  <a:pos x="399" y="371"/>
                </a:cxn>
                <a:cxn ang="0">
                  <a:pos x="383" y="333"/>
                </a:cxn>
                <a:cxn ang="0">
                  <a:pos x="350" y="296"/>
                </a:cxn>
                <a:cxn ang="0">
                  <a:pos x="312" y="254"/>
                </a:cxn>
                <a:cxn ang="0">
                  <a:pos x="276" y="218"/>
                </a:cxn>
                <a:cxn ang="0">
                  <a:pos x="254" y="174"/>
                </a:cxn>
                <a:cxn ang="0">
                  <a:pos x="158" y="82"/>
                </a:cxn>
                <a:cxn ang="0">
                  <a:pos x="194" y="196"/>
                </a:cxn>
                <a:cxn ang="0">
                  <a:pos x="254" y="248"/>
                </a:cxn>
                <a:cxn ang="0">
                  <a:pos x="280" y="310"/>
                </a:cxn>
                <a:cxn ang="0">
                  <a:pos x="306" y="329"/>
                </a:cxn>
                <a:cxn ang="0">
                  <a:pos x="346" y="405"/>
                </a:cxn>
                <a:cxn ang="0">
                  <a:pos x="377" y="443"/>
                </a:cxn>
                <a:cxn ang="0">
                  <a:pos x="365" y="477"/>
                </a:cxn>
                <a:cxn ang="0">
                  <a:pos x="300" y="413"/>
                </a:cxn>
                <a:cxn ang="0">
                  <a:pos x="282" y="357"/>
                </a:cxn>
                <a:cxn ang="0">
                  <a:pos x="176" y="286"/>
                </a:cxn>
                <a:cxn ang="0">
                  <a:pos x="158" y="214"/>
                </a:cxn>
                <a:cxn ang="0">
                  <a:pos x="74" y="94"/>
                </a:cxn>
                <a:cxn ang="0">
                  <a:pos x="0" y="0"/>
                </a:cxn>
                <a:cxn ang="0">
                  <a:pos x="365" y="106"/>
                </a:cxn>
                <a:cxn ang="0">
                  <a:pos x="493" y="96"/>
                </a:cxn>
                <a:cxn ang="0">
                  <a:pos x="563" y="166"/>
                </a:cxn>
                <a:cxn ang="0">
                  <a:pos x="577" y="218"/>
                </a:cxn>
                <a:cxn ang="0">
                  <a:pos x="639" y="198"/>
                </a:cxn>
                <a:cxn ang="0">
                  <a:pos x="673" y="200"/>
                </a:cxn>
                <a:cxn ang="0">
                  <a:pos x="703" y="216"/>
                </a:cxn>
                <a:cxn ang="0">
                  <a:pos x="747" y="290"/>
                </a:cxn>
                <a:cxn ang="0">
                  <a:pos x="779" y="355"/>
                </a:cxn>
                <a:cxn ang="0">
                  <a:pos x="815" y="383"/>
                </a:cxn>
                <a:cxn ang="0">
                  <a:pos x="860" y="389"/>
                </a:cxn>
              </a:cxnLst>
              <a:rect l="0" t="0" r="r" b="b"/>
              <a:pathLst>
                <a:path w="1244" h="822">
                  <a:moveTo>
                    <a:pt x="850" y="419"/>
                  </a:moveTo>
                  <a:lnTo>
                    <a:pt x="840" y="431"/>
                  </a:lnTo>
                  <a:lnTo>
                    <a:pt x="840" y="453"/>
                  </a:lnTo>
                  <a:lnTo>
                    <a:pt x="838" y="481"/>
                  </a:lnTo>
                  <a:lnTo>
                    <a:pt x="844" y="493"/>
                  </a:lnTo>
                  <a:lnTo>
                    <a:pt x="842" y="541"/>
                  </a:lnTo>
                  <a:lnTo>
                    <a:pt x="856" y="547"/>
                  </a:lnTo>
                  <a:lnTo>
                    <a:pt x="862" y="565"/>
                  </a:lnTo>
                  <a:lnTo>
                    <a:pt x="864" y="581"/>
                  </a:lnTo>
                  <a:lnTo>
                    <a:pt x="876" y="589"/>
                  </a:lnTo>
                  <a:lnTo>
                    <a:pt x="900" y="601"/>
                  </a:lnTo>
                  <a:lnTo>
                    <a:pt x="910" y="645"/>
                  </a:lnTo>
                  <a:lnTo>
                    <a:pt x="968" y="674"/>
                  </a:lnTo>
                  <a:lnTo>
                    <a:pt x="992" y="674"/>
                  </a:lnTo>
                  <a:lnTo>
                    <a:pt x="1004" y="664"/>
                  </a:lnTo>
                  <a:lnTo>
                    <a:pt x="1016" y="668"/>
                  </a:lnTo>
                  <a:lnTo>
                    <a:pt x="1030" y="653"/>
                  </a:lnTo>
                  <a:lnTo>
                    <a:pt x="1056" y="653"/>
                  </a:lnTo>
                  <a:lnTo>
                    <a:pt x="1066" y="662"/>
                  </a:lnTo>
                  <a:lnTo>
                    <a:pt x="1098" y="649"/>
                  </a:lnTo>
                  <a:lnTo>
                    <a:pt x="1134" y="569"/>
                  </a:lnTo>
                  <a:lnTo>
                    <a:pt x="1158" y="557"/>
                  </a:lnTo>
                  <a:lnTo>
                    <a:pt x="1176" y="557"/>
                  </a:lnTo>
                  <a:lnTo>
                    <a:pt x="1188" y="549"/>
                  </a:lnTo>
                  <a:lnTo>
                    <a:pt x="1214" y="555"/>
                  </a:lnTo>
                  <a:lnTo>
                    <a:pt x="1240" y="563"/>
                  </a:lnTo>
                  <a:lnTo>
                    <a:pt x="1244" y="579"/>
                  </a:lnTo>
                  <a:lnTo>
                    <a:pt x="1228" y="601"/>
                  </a:lnTo>
                  <a:lnTo>
                    <a:pt x="1220" y="621"/>
                  </a:lnTo>
                  <a:lnTo>
                    <a:pt x="1226" y="637"/>
                  </a:lnTo>
                  <a:lnTo>
                    <a:pt x="1216" y="678"/>
                  </a:lnTo>
                  <a:lnTo>
                    <a:pt x="1210" y="678"/>
                  </a:lnTo>
                  <a:lnTo>
                    <a:pt x="1208" y="658"/>
                  </a:lnTo>
                  <a:lnTo>
                    <a:pt x="1196" y="672"/>
                  </a:lnTo>
                  <a:lnTo>
                    <a:pt x="1174" y="674"/>
                  </a:lnTo>
                  <a:lnTo>
                    <a:pt x="1152" y="692"/>
                  </a:lnTo>
                  <a:lnTo>
                    <a:pt x="1150" y="702"/>
                  </a:lnTo>
                  <a:lnTo>
                    <a:pt x="1084" y="702"/>
                  </a:lnTo>
                  <a:lnTo>
                    <a:pt x="1080" y="714"/>
                  </a:lnTo>
                  <a:lnTo>
                    <a:pt x="1068" y="714"/>
                  </a:lnTo>
                  <a:lnTo>
                    <a:pt x="1096" y="746"/>
                  </a:lnTo>
                  <a:lnTo>
                    <a:pt x="1116" y="758"/>
                  </a:lnTo>
                  <a:lnTo>
                    <a:pt x="1116" y="764"/>
                  </a:lnTo>
                  <a:lnTo>
                    <a:pt x="1058" y="770"/>
                  </a:lnTo>
                  <a:lnTo>
                    <a:pt x="1040" y="822"/>
                  </a:lnTo>
                  <a:lnTo>
                    <a:pt x="1022" y="810"/>
                  </a:lnTo>
                  <a:lnTo>
                    <a:pt x="980" y="768"/>
                  </a:lnTo>
                  <a:lnTo>
                    <a:pt x="972" y="776"/>
                  </a:lnTo>
                  <a:lnTo>
                    <a:pt x="960" y="774"/>
                  </a:lnTo>
                  <a:lnTo>
                    <a:pt x="960" y="764"/>
                  </a:lnTo>
                  <a:lnTo>
                    <a:pt x="940" y="766"/>
                  </a:lnTo>
                  <a:lnTo>
                    <a:pt x="946" y="774"/>
                  </a:lnTo>
                  <a:lnTo>
                    <a:pt x="912" y="786"/>
                  </a:lnTo>
                  <a:lnTo>
                    <a:pt x="892" y="796"/>
                  </a:lnTo>
                  <a:lnTo>
                    <a:pt x="868" y="776"/>
                  </a:lnTo>
                  <a:lnTo>
                    <a:pt x="835" y="772"/>
                  </a:lnTo>
                  <a:lnTo>
                    <a:pt x="793" y="748"/>
                  </a:lnTo>
                  <a:lnTo>
                    <a:pt x="765" y="746"/>
                  </a:lnTo>
                  <a:lnTo>
                    <a:pt x="715" y="722"/>
                  </a:lnTo>
                  <a:lnTo>
                    <a:pt x="683" y="688"/>
                  </a:lnTo>
                  <a:lnTo>
                    <a:pt x="641" y="690"/>
                  </a:lnTo>
                  <a:lnTo>
                    <a:pt x="593" y="641"/>
                  </a:lnTo>
                  <a:lnTo>
                    <a:pt x="579" y="637"/>
                  </a:lnTo>
                  <a:lnTo>
                    <a:pt x="547" y="597"/>
                  </a:lnTo>
                  <a:lnTo>
                    <a:pt x="561" y="581"/>
                  </a:lnTo>
                  <a:lnTo>
                    <a:pt x="563" y="565"/>
                  </a:lnTo>
                  <a:lnTo>
                    <a:pt x="555" y="547"/>
                  </a:lnTo>
                  <a:lnTo>
                    <a:pt x="533" y="493"/>
                  </a:lnTo>
                  <a:lnTo>
                    <a:pt x="519" y="487"/>
                  </a:lnTo>
                  <a:lnTo>
                    <a:pt x="501" y="473"/>
                  </a:lnTo>
                  <a:lnTo>
                    <a:pt x="461" y="421"/>
                  </a:lnTo>
                  <a:lnTo>
                    <a:pt x="443" y="411"/>
                  </a:lnTo>
                  <a:lnTo>
                    <a:pt x="439" y="397"/>
                  </a:lnTo>
                  <a:lnTo>
                    <a:pt x="417" y="397"/>
                  </a:lnTo>
                  <a:lnTo>
                    <a:pt x="401" y="387"/>
                  </a:lnTo>
                  <a:lnTo>
                    <a:pt x="399" y="371"/>
                  </a:lnTo>
                  <a:lnTo>
                    <a:pt x="409" y="355"/>
                  </a:lnTo>
                  <a:lnTo>
                    <a:pt x="403" y="339"/>
                  </a:lnTo>
                  <a:lnTo>
                    <a:pt x="389" y="341"/>
                  </a:lnTo>
                  <a:lnTo>
                    <a:pt x="383" y="333"/>
                  </a:lnTo>
                  <a:lnTo>
                    <a:pt x="379" y="323"/>
                  </a:lnTo>
                  <a:lnTo>
                    <a:pt x="379" y="314"/>
                  </a:lnTo>
                  <a:lnTo>
                    <a:pt x="354" y="312"/>
                  </a:lnTo>
                  <a:lnTo>
                    <a:pt x="350" y="296"/>
                  </a:lnTo>
                  <a:lnTo>
                    <a:pt x="350" y="280"/>
                  </a:lnTo>
                  <a:lnTo>
                    <a:pt x="330" y="290"/>
                  </a:lnTo>
                  <a:lnTo>
                    <a:pt x="324" y="280"/>
                  </a:lnTo>
                  <a:lnTo>
                    <a:pt x="312" y="254"/>
                  </a:lnTo>
                  <a:lnTo>
                    <a:pt x="300" y="252"/>
                  </a:lnTo>
                  <a:lnTo>
                    <a:pt x="302" y="242"/>
                  </a:lnTo>
                  <a:lnTo>
                    <a:pt x="294" y="230"/>
                  </a:lnTo>
                  <a:lnTo>
                    <a:pt x="276" y="218"/>
                  </a:lnTo>
                  <a:lnTo>
                    <a:pt x="272" y="202"/>
                  </a:lnTo>
                  <a:lnTo>
                    <a:pt x="268" y="192"/>
                  </a:lnTo>
                  <a:lnTo>
                    <a:pt x="256" y="186"/>
                  </a:lnTo>
                  <a:lnTo>
                    <a:pt x="254" y="174"/>
                  </a:lnTo>
                  <a:lnTo>
                    <a:pt x="242" y="158"/>
                  </a:lnTo>
                  <a:lnTo>
                    <a:pt x="244" y="124"/>
                  </a:lnTo>
                  <a:lnTo>
                    <a:pt x="186" y="86"/>
                  </a:lnTo>
                  <a:lnTo>
                    <a:pt x="158" y="82"/>
                  </a:lnTo>
                  <a:lnTo>
                    <a:pt x="172" y="110"/>
                  </a:lnTo>
                  <a:lnTo>
                    <a:pt x="180" y="138"/>
                  </a:lnTo>
                  <a:lnTo>
                    <a:pt x="190" y="172"/>
                  </a:lnTo>
                  <a:lnTo>
                    <a:pt x="194" y="196"/>
                  </a:lnTo>
                  <a:lnTo>
                    <a:pt x="204" y="212"/>
                  </a:lnTo>
                  <a:lnTo>
                    <a:pt x="220" y="222"/>
                  </a:lnTo>
                  <a:lnTo>
                    <a:pt x="234" y="238"/>
                  </a:lnTo>
                  <a:lnTo>
                    <a:pt x="254" y="248"/>
                  </a:lnTo>
                  <a:lnTo>
                    <a:pt x="260" y="262"/>
                  </a:lnTo>
                  <a:lnTo>
                    <a:pt x="262" y="278"/>
                  </a:lnTo>
                  <a:lnTo>
                    <a:pt x="274" y="294"/>
                  </a:lnTo>
                  <a:lnTo>
                    <a:pt x="280" y="310"/>
                  </a:lnTo>
                  <a:lnTo>
                    <a:pt x="294" y="316"/>
                  </a:lnTo>
                  <a:lnTo>
                    <a:pt x="294" y="335"/>
                  </a:lnTo>
                  <a:lnTo>
                    <a:pt x="302" y="343"/>
                  </a:lnTo>
                  <a:lnTo>
                    <a:pt x="306" y="329"/>
                  </a:lnTo>
                  <a:lnTo>
                    <a:pt x="320" y="339"/>
                  </a:lnTo>
                  <a:lnTo>
                    <a:pt x="324" y="365"/>
                  </a:lnTo>
                  <a:lnTo>
                    <a:pt x="342" y="389"/>
                  </a:lnTo>
                  <a:lnTo>
                    <a:pt x="346" y="405"/>
                  </a:lnTo>
                  <a:lnTo>
                    <a:pt x="350" y="429"/>
                  </a:lnTo>
                  <a:lnTo>
                    <a:pt x="352" y="439"/>
                  </a:lnTo>
                  <a:lnTo>
                    <a:pt x="363" y="433"/>
                  </a:lnTo>
                  <a:lnTo>
                    <a:pt x="377" y="443"/>
                  </a:lnTo>
                  <a:lnTo>
                    <a:pt x="387" y="457"/>
                  </a:lnTo>
                  <a:lnTo>
                    <a:pt x="395" y="463"/>
                  </a:lnTo>
                  <a:lnTo>
                    <a:pt x="373" y="493"/>
                  </a:lnTo>
                  <a:lnTo>
                    <a:pt x="365" y="477"/>
                  </a:lnTo>
                  <a:lnTo>
                    <a:pt x="330" y="447"/>
                  </a:lnTo>
                  <a:lnTo>
                    <a:pt x="320" y="443"/>
                  </a:lnTo>
                  <a:lnTo>
                    <a:pt x="312" y="435"/>
                  </a:lnTo>
                  <a:lnTo>
                    <a:pt x="300" y="413"/>
                  </a:lnTo>
                  <a:lnTo>
                    <a:pt x="288" y="423"/>
                  </a:lnTo>
                  <a:lnTo>
                    <a:pt x="286" y="397"/>
                  </a:lnTo>
                  <a:lnTo>
                    <a:pt x="288" y="373"/>
                  </a:lnTo>
                  <a:lnTo>
                    <a:pt x="282" y="357"/>
                  </a:lnTo>
                  <a:lnTo>
                    <a:pt x="256" y="335"/>
                  </a:lnTo>
                  <a:lnTo>
                    <a:pt x="250" y="327"/>
                  </a:lnTo>
                  <a:lnTo>
                    <a:pt x="208" y="310"/>
                  </a:lnTo>
                  <a:lnTo>
                    <a:pt x="176" y="286"/>
                  </a:lnTo>
                  <a:lnTo>
                    <a:pt x="194" y="280"/>
                  </a:lnTo>
                  <a:lnTo>
                    <a:pt x="210" y="266"/>
                  </a:lnTo>
                  <a:lnTo>
                    <a:pt x="194" y="242"/>
                  </a:lnTo>
                  <a:lnTo>
                    <a:pt x="158" y="214"/>
                  </a:lnTo>
                  <a:lnTo>
                    <a:pt x="136" y="180"/>
                  </a:lnTo>
                  <a:lnTo>
                    <a:pt x="120" y="158"/>
                  </a:lnTo>
                  <a:lnTo>
                    <a:pt x="94" y="114"/>
                  </a:lnTo>
                  <a:lnTo>
                    <a:pt x="74" y="94"/>
                  </a:lnTo>
                  <a:lnTo>
                    <a:pt x="58" y="66"/>
                  </a:lnTo>
                  <a:lnTo>
                    <a:pt x="32" y="42"/>
                  </a:lnTo>
                  <a:lnTo>
                    <a:pt x="6" y="16"/>
                  </a:lnTo>
                  <a:lnTo>
                    <a:pt x="0" y="0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268" y="94"/>
                  </a:lnTo>
                  <a:lnTo>
                    <a:pt x="365" y="106"/>
                  </a:lnTo>
                  <a:lnTo>
                    <a:pt x="405" y="108"/>
                  </a:lnTo>
                  <a:lnTo>
                    <a:pt x="411" y="86"/>
                  </a:lnTo>
                  <a:lnTo>
                    <a:pt x="485" y="94"/>
                  </a:lnTo>
                  <a:lnTo>
                    <a:pt x="493" y="96"/>
                  </a:lnTo>
                  <a:lnTo>
                    <a:pt x="501" y="110"/>
                  </a:lnTo>
                  <a:lnTo>
                    <a:pt x="509" y="116"/>
                  </a:lnTo>
                  <a:lnTo>
                    <a:pt x="537" y="146"/>
                  </a:lnTo>
                  <a:lnTo>
                    <a:pt x="563" y="166"/>
                  </a:lnTo>
                  <a:lnTo>
                    <a:pt x="563" y="176"/>
                  </a:lnTo>
                  <a:lnTo>
                    <a:pt x="569" y="184"/>
                  </a:lnTo>
                  <a:lnTo>
                    <a:pt x="569" y="204"/>
                  </a:lnTo>
                  <a:lnTo>
                    <a:pt x="577" y="218"/>
                  </a:lnTo>
                  <a:lnTo>
                    <a:pt x="615" y="230"/>
                  </a:lnTo>
                  <a:lnTo>
                    <a:pt x="619" y="228"/>
                  </a:lnTo>
                  <a:lnTo>
                    <a:pt x="633" y="200"/>
                  </a:lnTo>
                  <a:lnTo>
                    <a:pt x="639" y="198"/>
                  </a:lnTo>
                  <a:lnTo>
                    <a:pt x="647" y="202"/>
                  </a:lnTo>
                  <a:lnTo>
                    <a:pt x="651" y="194"/>
                  </a:lnTo>
                  <a:lnTo>
                    <a:pt x="661" y="198"/>
                  </a:lnTo>
                  <a:lnTo>
                    <a:pt x="673" y="200"/>
                  </a:lnTo>
                  <a:lnTo>
                    <a:pt x="681" y="204"/>
                  </a:lnTo>
                  <a:lnTo>
                    <a:pt x="687" y="202"/>
                  </a:lnTo>
                  <a:lnTo>
                    <a:pt x="699" y="208"/>
                  </a:lnTo>
                  <a:lnTo>
                    <a:pt x="703" y="216"/>
                  </a:lnTo>
                  <a:lnTo>
                    <a:pt x="707" y="218"/>
                  </a:lnTo>
                  <a:lnTo>
                    <a:pt x="727" y="236"/>
                  </a:lnTo>
                  <a:lnTo>
                    <a:pt x="731" y="270"/>
                  </a:lnTo>
                  <a:lnTo>
                    <a:pt x="747" y="290"/>
                  </a:lnTo>
                  <a:lnTo>
                    <a:pt x="769" y="308"/>
                  </a:lnTo>
                  <a:lnTo>
                    <a:pt x="769" y="325"/>
                  </a:lnTo>
                  <a:lnTo>
                    <a:pt x="773" y="341"/>
                  </a:lnTo>
                  <a:lnTo>
                    <a:pt x="779" y="355"/>
                  </a:lnTo>
                  <a:lnTo>
                    <a:pt x="781" y="363"/>
                  </a:lnTo>
                  <a:lnTo>
                    <a:pt x="787" y="365"/>
                  </a:lnTo>
                  <a:lnTo>
                    <a:pt x="797" y="371"/>
                  </a:lnTo>
                  <a:lnTo>
                    <a:pt x="815" y="383"/>
                  </a:lnTo>
                  <a:lnTo>
                    <a:pt x="831" y="385"/>
                  </a:lnTo>
                  <a:lnTo>
                    <a:pt x="848" y="395"/>
                  </a:lnTo>
                  <a:lnTo>
                    <a:pt x="854" y="389"/>
                  </a:lnTo>
                  <a:lnTo>
                    <a:pt x="860" y="389"/>
                  </a:lnTo>
                  <a:lnTo>
                    <a:pt x="850" y="4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5" name="Nicaragua">
              <a:extLst>
                <a:ext uri="{FF2B5EF4-FFF2-40B4-BE49-F238E27FC236}">
                  <a16:creationId xmlns="" xmlns:a16="http://schemas.microsoft.com/office/drawing/2014/main" id="{00A3073C-7C57-4C64-80DB-E4DBFD99E1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0224" y="3541283"/>
              <a:ext cx="138613" cy="145525"/>
            </a:xfrm>
            <a:custGeom>
              <a:avLst/>
              <a:gdLst/>
              <a:ahLst/>
              <a:cxnLst>
                <a:cxn ang="0">
                  <a:pos x="50" y="140"/>
                </a:cxn>
                <a:cxn ang="0">
                  <a:pos x="66" y="152"/>
                </a:cxn>
                <a:cxn ang="0">
                  <a:pos x="74" y="162"/>
                </a:cxn>
                <a:cxn ang="0">
                  <a:pos x="98" y="160"/>
                </a:cxn>
                <a:cxn ang="0">
                  <a:pos x="116" y="158"/>
                </a:cxn>
                <a:cxn ang="0">
                  <a:pos x="136" y="178"/>
                </a:cxn>
                <a:cxn ang="0">
                  <a:pos x="142" y="176"/>
                </a:cxn>
                <a:cxn ang="0">
                  <a:pos x="150" y="168"/>
                </a:cxn>
                <a:cxn ang="0">
                  <a:pos x="146" y="150"/>
                </a:cxn>
                <a:cxn ang="0">
                  <a:pos x="150" y="144"/>
                </a:cxn>
                <a:cxn ang="0">
                  <a:pos x="150" y="112"/>
                </a:cxn>
                <a:cxn ang="0">
                  <a:pos x="156" y="108"/>
                </a:cxn>
                <a:cxn ang="0">
                  <a:pos x="158" y="94"/>
                </a:cxn>
                <a:cxn ang="0">
                  <a:pos x="158" y="72"/>
                </a:cxn>
                <a:cxn ang="0">
                  <a:pos x="158" y="62"/>
                </a:cxn>
                <a:cxn ang="0">
                  <a:pos x="162" y="48"/>
                </a:cxn>
                <a:cxn ang="0">
                  <a:pos x="170" y="40"/>
                </a:cxn>
                <a:cxn ang="0">
                  <a:pos x="170" y="16"/>
                </a:cxn>
                <a:cxn ang="0">
                  <a:pos x="166" y="6"/>
                </a:cxn>
                <a:cxn ang="0">
                  <a:pos x="158" y="0"/>
                </a:cxn>
                <a:cxn ang="0">
                  <a:pos x="146" y="4"/>
                </a:cxn>
                <a:cxn ang="0">
                  <a:pos x="134" y="18"/>
                </a:cxn>
                <a:cxn ang="0">
                  <a:pos x="92" y="20"/>
                </a:cxn>
                <a:cxn ang="0">
                  <a:pos x="78" y="36"/>
                </a:cxn>
                <a:cxn ang="0">
                  <a:pos x="46" y="48"/>
                </a:cxn>
                <a:cxn ang="0">
                  <a:pos x="20" y="52"/>
                </a:cxn>
                <a:cxn ang="0">
                  <a:pos x="16" y="74"/>
                </a:cxn>
                <a:cxn ang="0">
                  <a:pos x="0" y="94"/>
                </a:cxn>
                <a:cxn ang="0">
                  <a:pos x="16" y="106"/>
                </a:cxn>
                <a:cxn ang="0">
                  <a:pos x="22" y="114"/>
                </a:cxn>
                <a:cxn ang="0">
                  <a:pos x="30" y="114"/>
                </a:cxn>
                <a:cxn ang="0">
                  <a:pos x="50" y="140"/>
                </a:cxn>
              </a:cxnLst>
              <a:rect l="0" t="0" r="r" b="b"/>
              <a:pathLst>
                <a:path w="170" h="178">
                  <a:moveTo>
                    <a:pt x="50" y="140"/>
                  </a:moveTo>
                  <a:lnTo>
                    <a:pt x="66" y="152"/>
                  </a:lnTo>
                  <a:lnTo>
                    <a:pt x="74" y="162"/>
                  </a:lnTo>
                  <a:lnTo>
                    <a:pt x="98" y="160"/>
                  </a:lnTo>
                  <a:lnTo>
                    <a:pt x="116" y="158"/>
                  </a:lnTo>
                  <a:lnTo>
                    <a:pt x="136" y="178"/>
                  </a:lnTo>
                  <a:lnTo>
                    <a:pt x="142" y="176"/>
                  </a:lnTo>
                  <a:lnTo>
                    <a:pt x="150" y="168"/>
                  </a:lnTo>
                  <a:lnTo>
                    <a:pt x="146" y="150"/>
                  </a:lnTo>
                  <a:lnTo>
                    <a:pt x="150" y="144"/>
                  </a:lnTo>
                  <a:lnTo>
                    <a:pt x="150" y="112"/>
                  </a:lnTo>
                  <a:lnTo>
                    <a:pt x="156" y="108"/>
                  </a:lnTo>
                  <a:lnTo>
                    <a:pt x="158" y="94"/>
                  </a:lnTo>
                  <a:lnTo>
                    <a:pt x="158" y="72"/>
                  </a:lnTo>
                  <a:lnTo>
                    <a:pt x="158" y="62"/>
                  </a:lnTo>
                  <a:lnTo>
                    <a:pt x="162" y="48"/>
                  </a:lnTo>
                  <a:lnTo>
                    <a:pt x="170" y="40"/>
                  </a:lnTo>
                  <a:lnTo>
                    <a:pt x="170" y="16"/>
                  </a:lnTo>
                  <a:lnTo>
                    <a:pt x="166" y="6"/>
                  </a:lnTo>
                  <a:lnTo>
                    <a:pt x="158" y="0"/>
                  </a:lnTo>
                  <a:lnTo>
                    <a:pt x="146" y="4"/>
                  </a:lnTo>
                  <a:lnTo>
                    <a:pt x="134" y="18"/>
                  </a:lnTo>
                  <a:lnTo>
                    <a:pt x="92" y="20"/>
                  </a:lnTo>
                  <a:lnTo>
                    <a:pt x="78" y="36"/>
                  </a:lnTo>
                  <a:lnTo>
                    <a:pt x="46" y="48"/>
                  </a:lnTo>
                  <a:lnTo>
                    <a:pt x="20" y="52"/>
                  </a:lnTo>
                  <a:lnTo>
                    <a:pt x="16" y="74"/>
                  </a:lnTo>
                  <a:lnTo>
                    <a:pt x="0" y="94"/>
                  </a:lnTo>
                  <a:lnTo>
                    <a:pt x="16" y="106"/>
                  </a:lnTo>
                  <a:lnTo>
                    <a:pt x="22" y="114"/>
                  </a:lnTo>
                  <a:lnTo>
                    <a:pt x="30" y="114"/>
                  </a:lnTo>
                  <a:lnTo>
                    <a:pt x="50" y="1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6" name="Panama">
              <a:extLst>
                <a:ext uri="{FF2B5EF4-FFF2-40B4-BE49-F238E27FC236}">
                  <a16:creationId xmlns="" xmlns:a16="http://schemas.microsoft.com/office/drawing/2014/main" id="{C51D81B2-9767-4829-BB20-87BB0DBFEA6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70789" y="3720240"/>
              <a:ext cx="183517" cy="82594"/>
            </a:xfrm>
            <a:custGeom>
              <a:avLst/>
              <a:gdLst/>
              <a:ahLst/>
              <a:cxnLst>
                <a:cxn ang="0">
                  <a:pos x="134" y="41"/>
                </a:cxn>
                <a:cxn ang="0">
                  <a:pos x="114" y="53"/>
                </a:cxn>
                <a:cxn ang="0">
                  <a:pos x="122" y="81"/>
                </a:cxn>
                <a:cxn ang="0">
                  <a:pos x="106" y="97"/>
                </a:cxn>
                <a:cxn ang="0">
                  <a:pos x="92" y="97"/>
                </a:cxn>
                <a:cxn ang="0">
                  <a:pos x="80" y="75"/>
                </a:cxn>
                <a:cxn ang="0">
                  <a:pos x="64" y="73"/>
                </a:cxn>
                <a:cxn ang="0">
                  <a:pos x="50" y="57"/>
                </a:cxn>
                <a:cxn ang="0">
                  <a:pos x="28" y="57"/>
                </a:cxn>
                <a:cxn ang="0">
                  <a:pos x="10" y="61"/>
                </a:cxn>
                <a:cxn ang="0">
                  <a:pos x="2" y="34"/>
                </a:cxn>
                <a:cxn ang="0">
                  <a:pos x="4" y="10"/>
                </a:cxn>
                <a:cxn ang="0">
                  <a:pos x="32" y="14"/>
                </a:cxn>
                <a:cxn ang="0">
                  <a:pos x="40" y="24"/>
                </a:cxn>
                <a:cxn ang="0">
                  <a:pos x="52" y="20"/>
                </a:cxn>
                <a:cxn ang="0">
                  <a:pos x="80" y="28"/>
                </a:cxn>
                <a:cxn ang="0">
                  <a:pos x="110" y="18"/>
                </a:cxn>
                <a:cxn ang="0">
                  <a:pos x="124" y="10"/>
                </a:cxn>
                <a:cxn ang="0">
                  <a:pos x="52" y="87"/>
                </a:cxn>
                <a:cxn ang="0">
                  <a:pos x="66" y="89"/>
                </a:cxn>
                <a:cxn ang="0">
                  <a:pos x="52" y="87"/>
                </a:cxn>
                <a:cxn ang="0">
                  <a:pos x="156" y="22"/>
                </a:cxn>
                <a:cxn ang="0">
                  <a:pos x="192" y="39"/>
                </a:cxn>
                <a:cxn ang="0">
                  <a:pos x="208" y="51"/>
                </a:cxn>
                <a:cxn ang="0">
                  <a:pos x="192" y="63"/>
                </a:cxn>
                <a:cxn ang="0">
                  <a:pos x="206" y="95"/>
                </a:cxn>
                <a:cxn ang="0">
                  <a:pos x="214" y="91"/>
                </a:cxn>
                <a:cxn ang="0">
                  <a:pos x="224" y="71"/>
                </a:cxn>
                <a:cxn ang="0">
                  <a:pos x="222" y="36"/>
                </a:cxn>
                <a:cxn ang="0">
                  <a:pos x="196" y="14"/>
                </a:cxn>
                <a:cxn ang="0">
                  <a:pos x="164" y="6"/>
                </a:cxn>
                <a:cxn ang="0">
                  <a:pos x="150" y="2"/>
                </a:cxn>
                <a:cxn ang="0">
                  <a:pos x="124" y="10"/>
                </a:cxn>
              </a:cxnLst>
              <a:rect l="0" t="0" r="r" b="b"/>
              <a:pathLst>
                <a:path w="224" h="101">
                  <a:moveTo>
                    <a:pt x="138" y="26"/>
                  </a:moveTo>
                  <a:lnTo>
                    <a:pt x="134" y="41"/>
                  </a:lnTo>
                  <a:lnTo>
                    <a:pt x="120" y="43"/>
                  </a:lnTo>
                  <a:lnTo>
                    <a:pt x="114" y="53"/>
                  </a:lnTo>
                  <a:lnTo>
                    <a:pt x="106" y="59"/>
                  </a:lnTo>
                  <a:lnTo>
                    <a:pt x="122" y="81"/>
                  </a:lnTo>
                  <a:lnTo>
                    <a:pt x="110" y="89"/>
                  </a:lnTo>
                  <a:lnTo>
                    <a:pt x="106" y="97"/>
                  </a:lnTo>
                  <a:lnTo>
                    <a:pt x="100" y="101"/>
                  </a:lnTo>
                  <a:lnTo>
                    <a:pt x="92" y="97"/>
                  </a:lnTo>
                  <a:lnTo>
                    <a:pt x="86" y="71"/>
                  </a:lnTo>
                  <a:lnTo>
                    <a:pt x="80" y="75"/>
                  </a:lnTo>
                  <a:lnTo>
                    <a:pt x="78" y="83"/>
                  </a:lnTo>
                  <a:lnTo>
                    <a:pt x="64" y="73"/>
                  </a:lnTo>
                  <a:lnTo>
                    <a:pt x="64" y="63"/>
                  </a:lnTo>
                  <a:lnTo>
                    <a:pt x="50" y="57"/>
                  </a:lnTo>
                  <a:lnTo>
                    <a:pt x="38" y="53"/>
                  </a:lnTo>
                  <a:lnTo>
                    <a:pt x="28" y="57"/>
                  </a:lnTo>
                  <a:lnTo>
                    <a:pt x="18" y="55"/>
                  </a:lnTo>
                  <a:lnTo>
                    <a:pt x="10" y="61"/>
                  </a:lnTo>
                  <a:lnTo>
                    <a:pt x="10" y="41"/>
                  </a:lnTo>
                  <a:lnTo>
                    <a:pt x="2" y="3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28" y="4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62" y="26"/>
                  </a:lnTo>
                  <a:lnTo>
                    <a:pt x="80" y="28"/>
                  </a:lnTo>
                  <a:lnTo>
                    <a:pt x="96" y="20"/>
                  </a:lnTo>
                  <a:lnTo>
                    <a:pt x="110" y="18"/>
                  </a:lnTo>
                  <a:lnTo>
                    <a:pt x="118" y="16"/>
                  </a:lnTo>
                  <a:lnTo>
                    <a:pt x="124" y="10"/>
                  </a:lnTo>
                  <a:lnTo>
                    <a:pt x="138" y="26"/>
                  </a:lnTo>
                  <a:close/>
                  <a:moveTo>
                    <a:pt x="52" y="87"/>
                  </a:moveTo>
                  <a:lnTo>
                    <a:pt x="62" y="95"/>
                  </a:lnTo>
                  <a:lnTo>
                    <a:pt x="66" y="89"/>
                  </a:lnTo>
                  <a:lnTo>
                    <a:pt x="56" y="79"/>
                  </a:lnTo>
                  <a:lnTo>
                    <a:pt x="52" y="87"/>
                  </a:lnTo>
                  <a:close/>
                  <a:moveTo>
                    <a:pt x="138" y="26"/>
                  </a:moveTo>
                  <a:lnTo>
                    <a:pt x="156" y="22"/>
                  </a:lnTo>
                  <a:lnTo>
                    <a:pt x="170" y="22"/>
                  </a:lnTo>
                  <a:lnTo>
                    <a:pt x="192" y="39"/>
                  </a:lnTo>
                  <a:lnTo>
                    <a:pt x="204" y="41"/>
                  </a:lnTo>
                  <a:lnTo>
                    <a:pt x="208" y="51"/>
                  </a:lnTo>
                  <a:lnTo>
                    <a:pt x="196" y="55"/>
                  </a:lnTo>
                  <a:lnTo>
                    <a:pt x="192" y="63"/>
                  </a:lnTo>
                  <a:lnTo>
                    <a:pt x="198" y="83"/>
                  </a:lnTo>
                  <a:lnTo>
                    <a:pt x="206" y="95"/>
                  </a:lnTo>
                  <a:lnTo>
                    <a:pt x="214" y="101"/>
                  </a:lnTo>
                  <a:lnTo>
                    <a:pt x="214" y="91"/>
                  </a:lnTo>
                  <a:lnTo>
                    <a:pt x="212" y="79"/>
                  </a:lnTo>
                  <a:lnTo>
                    <a:pt x="224" y="71"/>
                  </a:lnTo>
                  <a:lnTo>
                    <a:pt x="224" y="61"/>
                  </a:lnTo>
                  <a:lnTo>
                    <a:pt x="222" y="36"/>
                  </a:lnTo>
                  <a:lnTo>
                    <a:pt x="204" y="20"/>
                  </a:lnTo>
                  <a:lnTo>
                    <a:pt x="196" y="14"/>
                  </a:lnTo>
                  <a:lnTo>
                    <a:pt x="184" y="8"/>
                  </a:lnTo>
                  <a:lnTo>
                    <a:pt x="164" y="6"/>
                  </a:lnTo>
                  <a:lnTo>
                    <a:pt x="158" y="2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124" y="10"/>
                  </a:lnTo>
                  <a:lnTo>
                    <a:pt x="138" y="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7" name="Paraguay">
              <a:extLst>
                <a:ext uri="{FF2B5EF4-FFF2-40B4-BE49-F238E27FC236}">
                  <a16:creationId xmlns="" xmlns:a16="http://schemas.microsoft.com/office/drawing/2014/main" id="{40BBF45D-1BFF-4FAD-8C17-3EB5B6C98F3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7241" y="4654357"/>
              <a:ext cx="265513" cy="277285"/>
            </a:xfrm>
            <a:custGeom>
              <a:avLst/>
              <a:gdLst/>
              <a:ahLst/>
              <a:cxnLst>
                <a:cxn ang="0">
                  <a:pos x="6" y="128"/>
                </a:cxn>
                <a:cxn ang="0">
                  <a:pos x="0" y="112"/>
                </a:cxn>
                <a:cxn ang="0">
                  <a:pos x="14" y="60"/>
                </a:cxn>
                <a:cxn ang="0">
                  <a:pos x="14" y="40"/>
                </a:cxn>
                <a:cxn ang="0">
                  <a:pos x="32" y="6"/>
                </a:cxn>
                <a:cxn ang="0">
                  <a:pos x="66" y="8"/>
                </a:cxn>
                <a:cxn ang="0">
                  <a:pos x="98" y="6"/>
                </a:cxn>
                <a:cxn ang="0">
                  <a:pos x="144" y="0"/>
                </a:cxn>
                <a:cxn ang="0">
                  <a:pos x="174" y="18"/>
                </a:cxn>
                <a:cxn ang="0">
                  <a:pos x="188" y="44"/>
                </a:cxn>
                <a:cxn ang="0">
                  <a:pos x="180" y="98"/>
                </a:cxn>
                <a:cxn ang="0">
                  <a:pos x="194" y="110"/>
                </a:cxn>
                <a:cxn ang="0">
                  <a:pos x="230" y="116"/>
                </a:cxn>
                <a:cxn ang="0">
                  <a:pos x="254" y="114"/>
                </a:cxn>
                <a:cxn ang="0">
                  <a:pos x="266" y="120"/>
                </a:cxn>
                <a:cxn ang="0">
                  <a:pos x="276" y="144"/>
                </a:cxn>
                <a:cxn ang="0">
                  <a:pos x="278" y="178"/>
                </a:cxn>
                <a:cxn ang="0">
                  <a:pos x="292" y="184"/>
                </a:cxn>
                <a:cxn ang="0">
                  <a:pos x="314" y="184"/>
                </a:cxn>
                <a:cxn ang="0">
                  <a:pos x="326" y="198"/>
                </a:cxn>
                <a:cxn ang="0">
                  <a:pos x="310" y="256"/>
                </a:cxn>
                <a:cxn ang="0">
                  <a:pos x="302" y="290"/>
                </a:cxn>
                <a:cxn ang="0">
                  <a:pos x="296" y="312"/>
                </a:cxn>
                <a:cxn ang="0">
                  <a:pos x="270" y="336"/>
                </a:cxn>
                <a:cxn ang="0">
                  <a:pos x="220" y="340"/>
                </a:cxn>
                <a:cxn ang="0">
                  <a:pos x="204" y="334"/>
                </a:cxn>
                <a:cxn ang="0">
                  <a:pos x="186" y="326"/>
                </a:cxn>
                <a:cxn ang="0">
                  <a:pos x="172" y="324"/>
                </a:cxn>
                <a:cxn ang="0">
                  <a:pos x="166" y="314"/>
                </a:cxn>
                <a:cxn ang="0">
                  <a:pos x="200" y="238"/>
                </a:cxn>
                <a:cxn ang="0">
                  <a:pos x="164" y="214"/>
                </a:cxn>
                <a:cxn ang="0">
                  <a:pos x="148" y="212"/>
                </a:cxn>
                <a:cxn ang="0">
                  <a:pos x="128" y="198"/>
                </a:cxn>
                <a:cxn ang="0">
                  <a:pos x="90" y="200"/>
                </a:cxn>
                <a:cxn ang="0">
                  <a:pos x="30" y="150"/>
                </a:cxn>
                <a:cxn ang="0">
                  <a:pos x="28" y="140"/>
                </a:cxn>
                <a:cxn ang="0">
                  <a:pos x="20" y="140"/>
                </a:cxn>
                <a:cxn ang="0">
                  <a:pos x="6" y="128"/>
                </a:cxn>
              </a:cxnLst>
              <a:rect l="0" t="0" r="r" b="b"/>
              <a:pathLst>
                <a:path w="326" h="340">
                  <a:moveTo>
                    <a:pt x="6" y="128"/>
                  </a:moveTo>
                  <a:lnTo>
                    <a:pt x="0" y="112"/>
                  </a:lnTo>
                  <a:lnTo>
                    <a:pt x="14" y="60"/>
                  </a:lnTo>
                  <a:lnTo>
                    <a:pt x="14" y="40"/>
                  </a:lnTo>
                  <a:lnTo>
                    <a:pt x="32" y="6"/>
                  </a:lnTo>
                  <a:lnTo>
                    <a:pt x="66" y="8"/>
                  </a:lnTo>
                  <a:lnTo>
                    <a:pt x="98" y="6"/>
                  </a:lnTo>
                  <a:lnTo>
                    <a:pt x="144" y="0"/>
                  </a:lnTo>
                  <a:lnTo>
                    <a:pt x="174" y="18"/>
                  </a:lnTo>
                  <a:lnTo>
                    <a:pt x="188" y="44"/>
                  </a:lnTo>
                  <a:lnTo>
                    <a:pt x="180" y="98"/>
                  </a:lnTo>
                  <a:lnTo>
                    <a:pt x="194" y="110"/>
                  </a:lnTo>
                  <a:lnTo>
                    <a:pt x="230" y="116"/>
                  </a:lnTo>
                  <a:lnTo>
                    <a:pt x="254" y="114"/>
                  </a:lnTo>
                  <a:lnTo>
                    <a:pt x="266" y="120"/>
                  </a:lnTo>
                  <a:lnTo>
                    <a:pt x="276" y="144"/>
                  </a:lnTo>
                  <a:lnTo>
                    <a:pt x="278" y="178"/>
                  </a:lnTo>
                  <a:lnTo>
                    <a:pt x="292" y="184"/>
                  </a:lnTo>
                  <a:lnTo>
                    <a:pt x="314" y="184"/>
                  </a:lnTo>
                  <a:lnTo>
                    <a:pt x="326" y="198"/>
                  </a:lnTo>
                  <a:lnTo>
                    <a:pt x="310" y="256"/>
                  </a:lnTo>
                  <a:lnTo>
                    <a:pt x="302" y="290"/>
                  </a:lnTo>
                  <a:lnTo>
                    <a:pt x="296" y="312"/>
                  </a:lnTo>
                  <a:lnTo>
                    <a:pt x="270" y="336"/>
                  </a:lnTo>
                  <a:lnTo>
                    <a:pt x="220" y="340"/>
                  </a:lnTo>
                  <a:lnTo>
                    <a:pt x="204" y="334"/>
                  </a:lnTo>
                  <a:lnTo>
                    <a:pt x="186" y="326"/>
                  </a:lnTo>
                  <a:lnTo>
                    <a:pt x="172" y="324"/>
                  </a:lnTo>
                  <a:lnTo>
                    <a:pt x="166" y="314"/>
                  </a:lnTo>
                  <a:lnTo>
                    <a:pt x="200" y="238"/>
                  </a:lnTo>
                  <a:lnTo>
                    <a:pt x="164" y="214"/>
                  </a:lnTo>
                  <a:lnTo>
                    <a:pt x="148" y="212"/>
                  </a:lnTo>
                  <a:lnTo>
                    <a:pt x="128" y="198"/>
                  </a:lnTo>
                  <a:lnTo>
                    <a:pt x="90" y="200"/>
                  </a:lnTo>
                  <a:lnTo>
                    <a:pt x="30" y="150"/>
                  </a:lnTo>
                  <a:lnTo>
                    <a:pt x="28" y="140"/>
                  </a:lnTo>
                  <a:lnTo>
                    <a:pt x="20" y="140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8" name="Peru">
              <a:extLst>
                <a:ext uri="{FF2B5EF4-FFF2-40B4-BE49-F238E27FC236}">
                  <a16:creationId xmlns="" xmlns:a16="http://schemas.microsoft.com/office/drawing/2014/main" id="{5E8EAFE4-3F46-413C-A416-0C97EA84E27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5215" y="4023090"/>
              <a:ext cx="392414" cy="593901"/>
            </a:xfrm>
            <a:custGeom>
              <a:avLst/>
              <a:gdLst/>
              <a:ahLst/>
              <a:cxnLst>
                <a:cxn ang="0">
                  <a:pos x="38" y="150"/>
                </a:cxn>
                <a:cxn ang="0">
                  <a:pos x="36" y="172"/>
                </a:cxn>
                <a:cxn ang="0">
                  <a:pos x="72" y="190"/>
                </a:cxn>
                <a:cxn ang="0">
                  <a:pos x="94" y="172"/>
                </a:cxn>
                <a:cxn ang="0">
                  <a:pos x="118" y="148"/>
                </a:cxn>
                <a:cxn ang="0">
                  <a:pos x="114" y="116"/>
                </a:cxn>
                <a:cxn ang="0">
                  <a:pos x="148" y="98"/>
                </a:cxn>
                <a:cxn ang="0">
                  <a:pos x="209" y="48"/>
                </a:cxn>
                <a:cxn ang="0">
                  <a:pos x="225" y="0"/>
                </a:cxn>
                <a:cxn ang="0">
                  <a:pos x="321" y="64"/>
                </a:cxn>
                <a:cxn ang="0">
                  <a:pos x="345" y="76"/>
                </a:cxn>
                <a:cxn ang="0">
                  <a:pos x="425" y="86"/>
                </a:cxn>
                <a:cxn ang="0">
                  <a:pos x="429" y="160"/>
                </a:cxn>
                <a:cxn ang="0">
                  <a:pos x="409" y="164"/>
                </a:cxn>
                <a:cxn ang="0">
                  <a:pos x="351" y="174"/>
                </a:cxn>
                <a:cxn ang="0">
                  <a:pos x="321" y="198"/>
                </a:cxn>
                <a:cxn ang="0">
                  <a:pos x="307" y="254"/>
                </a:cxn>
                <a:cxn ang="0">
                  <a:pos x="281" y="276"/>
                </a:cxn>
                <a:cxn ang="0">
                  <a:pos x="289" y="302"/>
                </a:cxn>
                <a:cxn ang="0">
                  <a:pos x="291" y="336"/>
                </a:cxn>
                <a:cxn ang="0">
                  <a:pos x="307" y="358"/>
                </a:cxn>
                <a:cxn ang="0">
                  <a:pos x="359" y="390"/>
                </a:cxn>
                <a:cxn ang="0">
                  <a:pos x="405" y="364"/>
                </a:cxn>
                <a:cxn ang="0">
                  <a:pos x="447" y="434"/>
                </a:cxn>
                <a:cxn ang="0">
                  <a:pos x="453" y="583"/>
                </a:cxn>
                <a:cxn ang="0">
                  <a:pos x="455" y="625"/>
                </a:cxn>
                <a:cxn ang="0">
                  <a:pos x="465" y="661"/>
                </a:cxn>
                <a:cxn ang="0">
                  <a:pos x="447" y="697"/>
                </a:cxn>
                <a:cxn ang="0">
                  <a:pos x="399" y="711"/>
                </a:cxn>
                <a:cxn ang="0">
                  <a:pos x="379" y="691"/>
                </a:cxn>
                <a:cxn ang="0">
                  <a:pos x="355" y="677"/>
                </a:cxn>
                <a:cxn ang="0">
                  <a:pos x="329" y="651"/>
                </a:cxn>
                <a:cxn ang="0">
                  <a:pos x="265" y="619"/>
                </a:cxn>
                <a:cxn ang="0">
                  <a:pos x="233" y="601"/>
                </a:cxn>
                <a:cxn ang="0">
                  <a:pos x="203" y="573"/>
                </a:cxn>
                <a:cxn ang="0">
                  <a:pos x="189" y="547"/>
                </a:cxn>
                <a:cxn ang="0">
                  <a:pos x="166" y="486"/>
                </a:cxn>
                <a:cxn ang="0">
                  <a:pos x="142" y="436"/>
                </a:cxn>
                <a:cxn ang="0">
                  <a:pos x="120" y="392"/>
                </a:cxn>
                <a:cxn ang="0">
                  <a:pos x="104" y="352"/>
                </a:cxn>
                <a:cxn ang="0">
                  <a:pos x="74" y="302"/>
                </a:cxn>
                <a:cxn ang="0">
                  <a:pos x="42" y="250"/>
                </a:cxn>
                <a:cxn ang="0">
                  <a:pos x="10" y="228"/>
                </a:cxn>
                <a:cxn ang="0">
                  <a:pos x="8" y="198"/>
                </a:cxn>
                <a:cxn ang="0">
                  <a:pos x="0" y="178"/>
                </a:cxn>
                <a:cxn ang="0">
                  <a:pos x="16" y="150"/>
                </a:cxn>
              </a:cxnLst>
              <a:rect l="0" t="0" r="r" b="b"/>
              <a:pathLst>
                <a:path w="483" h="725">
                  <a:moveTo>
                    <a:pt x="34" y="136"/>
                  </a:moveTo>
                  <a:lnTo>
                    <a:pt x="38" y="150"/>
                  </a:lnTo>
                  <a:lnTo>
                    <a:pt x="30" y="164"/>
                  </a:lnTo>
                  <a:lnTo>
                    <a:pt x="36" y="172"/>
                  </a:lnTo>
                  <a:lnTo>
                    <a:pt x="52" y="170"/>
                  </a:lnTo>
                  <a:lnTo>
                    <a:pt x="72" y="190"/>
                  </a:lnTo>
                  <a:lnTo>
                    <a:pt x="82" y="176"/>
                  </a:lnTo>
                  <a:lnTo>
                    <a:pt x="94" y="172"/>
                  </a:lnTo>
                  <a:lnTo>
                    <a:pt x="112" y="160"/>
                  </a:lnTo>
                  <a:lnTo>
                    <a:pt x="118" y="148"/>
                  </a:lnTo>
                  <a:lnTo>
                    <a:pt x="118" y="132"/>
                  </a:lnTo>
                  <a:lnTo>
                    <a:pt x="114" y="116"/>
                  </a:lnTo>
                  <a:lnTo>
                    <a:pt x="122" y="108"/>
                  </a:lnTo>
                  <a:lnTo>
                    <a:pt x="148" y="98"/>
                  </a:lnTo>
                  <a:lnTo>
                    <a:pt x="180" y="78"/>
                  </a:lnTo>
                  <a:lnTo>
                    <a:pt x="209" y="48"/>
                  </a:lnTo>
                  <a:lnTo>
                    <a:pt x="223" y="26"/>
                  </a:lnTo>
                  <a:lnTo>
                    <a:pt x="225" y="0"/>
                  </a:lnTo>
                  <a:lnTo>
                    <a:pt x="281" y="46"/>
                  </a:lnTo>
                  <a:lnTo>
                    <a:pt x="321" y="64"/>
                  </a:lnTo>
                  <a:lnTo>
                    <a:pt x="333" y="66"/>
                  </a:lnTo>
                  <a:lnTo>
                    <a:pt x="345" y="76"/>
                  </a:lnTo>
                  <a:lnTo>
                    <a:pt x="385" y="82"/>
                  </a:lnTo>
                  <a:lnTo>
                    <a:pt x="425" y="86"/>
                  </a:lnTo>
                  <a:lnTo>
                    <a:pt x="403" y="148"/>
                  </a:lnTo>
                  <a:lnTo>
                    <a:pt x="429" y="160"/>
                  </a:lnTo>
                  <a:lnTo>
                    <a:pt x="423" y="170"/>
                  </a:lnTo>
                  <a:lnTo>
                    <a:pt x="409" y="164"/>
                  </a:lnTo>
                  <a:lnTo>
                    <a:pt x="369" y="172"/>
                  </a:lnTo>
                  <a:lnTo>
                    <a:pt x="351" y="174"/>
                  </a:lnTo>
                  <a:lnTo>
                    <a:pt x="337" y="186"/>
                  </a:lnTo>
                  <a:lnTo>
                    <a:pt x="321" y="198"/>
                  </a:lnTo>
                  <a:lnTo>
                    <a:pt x="307" y="236"/>
                  </a:lnTo>
                  <a:lnTo>
                    <a:pt x="307" y="254"/>
                  </a:lnTo>
                  <a:lnTo>
                    <a:pt x="293" y="258"/>
                  </a:lnTo>
                  <a:lnTo>
                    <a:pt x="281" y="276"/>
                  </a:lnTo>
                  <a:lnTo>
                    <a:pt x="279" y="292"/>
                  </a:lnTo>
                  <a:lnTo>
                    <a:pt x="289" y="302"/>
                  </a:lnTo>
                  <a:lnTo>
                    <a:pt x="285" y="322"/>
                  </a:lnTo>
                  <a:lnTo>
                    <a:pt x="291" y="336"/>
                  </a:lnTo>
                  <a:lnTo>
                    <a:pt x="317" y="340"/>
                  </a:lnTo>
                  <a:lnTo>
                    <a:pt x="307" y="358"/>
                  </a:lnTo>
                  <a:lnTo>
                    <a:pt x="331" y="364"/>
                  </a:lnTo>
                  <a:lnTo>
                    <a:pt x="359" y="390"/>
                  </a:lnTo>
                  <a:lnTo>
                    <a:pt x="399" y="360"/>
                  </a:lnTo>
                  <a:lnTo>
                    <a:pt x="405" y="364"/>
                  </a:lnTo>
                  <a:lnTo>
                    <a:pt x="409" y="432"/>
                  </a:lnTo>
                  <a:lnTo>
                    <a:pt x="447" y="434"/>
                  </a:lnTo>
                  <a:lnTo>
                    <a:pt x="483" y="492"/>
                  </a:lnTo>
                  <a:lnTo>
                    <a:pt x="453" y="583"/>
                  </a:lnTo>
                  <a:lnTo>
                    <a:pt x="463" y="599"/>
                  </a:lnTo>
                  <a:lnTo>
                    <a:pt x="455" y="625"/>
                  </a:lnTo>
                  <a:lnTo>
                    <a:pt x="477" y="647"/>
                  </a:lnTo>
                  <a:lnTo>
                    <a:pt x="465" y="661"/>
                  </a:lnTo>
                  <a:lnTo>
                    <a:pt x="441" y="677"/>
                  </a:lnTo>
                  <a:lnTo>
                    <a:pt x="447" y="697"/>
                  </a:lnTo>
                  <a:lnTo>
                    <a:pt x="405" y="725"/>
                  </a:lnTo>
                  <a:lnTo>
                    <a:pt x="399" y="711"/>
                  </a:lnTo>
                  <a:lnTo>
                    <a:pt x="383" y="705"/>
                  </a:lnTo>
                  <a:lnTo>
                    <a:pt x="379" y="691"/>
                  </a:lnTo>
                  <a:lnTo>
                    <a:pt x="367" y="679"/>
                  </a:lnTo>
                  <a:lnTo>
                    <a:pt x="355" y="677"/>
                  </a:lnTo>
                  <a:lnTo>
                    <a:pt x="349" y="661"/>
                  </a:lnTo>
                  <a:lnTo>
                    <a:pt x="329" y="651"/>
                  </a:lnTo>
                  <a:lnTo>
                    <a:pt x="307" y="647"/>
                  </a:lnTo>
                  <a:lnTo>
                    <a:pt x="265" y="619"/>
                  </a:lnTo>
                  <a:lnTo>
                    <a:pt x="255" y="617"/>
                  </a:lnTo>
                  <a:lnTo>
                    <a:pt x="233" y="601"/>
                  </a:lnTo>
                  <a:lnTo>
                    <a:pt x="227" y="591"/>
                  </a:lnTo>
                  <a:lnTo>
                    <a:pt x="203" y="573"/>
                  </a:lnTo>
                  <a:lnTo>
                    <a:pt x="201" y="563"/>
                  </a:lnTo>
                  <a:lnTo>
                    <a:pt x="189" y="547"/>
                  </a:lnTo>
                  <a:lnTo>
                    <a:pt x="197" y="537"/>
                  </a:lnTo>
                  <a:lnTo>
                    <a:pt x="166" y="486"/>
                  </a:lnTo>
                  <a:lnTo>
                    <a:pt x="156" y="462"/>
                  </a:lnTo>
                  <a:lnTo>
                    <a:pt x="142" y="436"/>
                  </a:lnTo>
                  <a:lnTo>
                    <a:pt x="142" y="422"/>
                  </a:lnTo>
                  <a:lnTo>
                    <a:pt x="120" y="392"/>
                  </a:lnTo>
                  <a:lnTo>
                    <a:pt x="116" y="376"/>
                  </a:lnTo>
                  <a:lnTo>
                    <a:pt x="104" y="352"/>
                  </a:lnTo>
                  <a:lnTo>
                    <a:pt x="88" y="314"/>
                  </a:lnTo>
                  <a:lnTo>
                    <a:pt x="74" y="302"/>
                  </a:lnTo>
                  <a:lnTo>
                    <a:pt x="72" y="288"/>
                  </a:lnTo>
                  <a:lnTo>
                    <a:pt x="42" y="250"/>
                  </a:lnTo>
                  <a:lnTo>
                    <a:pt x="22" y="242"/>
                  </a:lnTo>
                  <a:lnTo>
                    <a:pt x="10" y="228"/>
                  </a:lnTo>
                  <a:lnTo>
                    <a:pt x="16" y="216"/>
                  </a:lnTo>
                  <a:lnTo>
                    <a:pt x="8" y="198"/>
                  </a:lnTo>
                  <a:lnTo>
                    <a:pt x="10" y="190"/>
                  </a:lnTo>
                  <a:lnTo>
                    <a:pt x="0" y="178"/>
                  </a:lnTo>
                  <a:lnTo>
                    <a:pt x="2" y="164"/>
                  </a:lnTo>
                  <a:lnTo>
                    <a:pt x="16" y="150"/>
                  </a:lnTo>
                  <a:lnTo>
                    <a:pt x="34" y="1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0" name="Puerto Rico">
              <a:extLst>
                <a:ext uri="{FF2B5EF4-FFF2-40B4-BE49-F238E27FC236}">
                  <a16:creationId xmlns="" xmlns:a16="http://schemas.microsoft.com/office/drawing/2014/main" id="{043F1B2F-C6EE-423A-AA7E-89511A55EBA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5005" y="3421323"/>
              <a:ext cx="46855" cy="2556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8" y="0"/>
                </a:cxn>
                <a:cxn ang="0">
                  <a:pos x="28" y="4"/>
                </a:cxn>
                <a:cxn ang="0">
                  <a:pos x="39" y="0"/>
                </a:cxn>
                <a:cxn ang="0">
                  <a:pos x="53" y="6"/>
                </a:cxn>
                <a:cxn ang="0">
                  <a:pos x="59" y="14"/>
                </a:cxn>
                <a:cxn ang="0">
                  <a:pos x="53" y="26"/>
                </a:cxn>
                <a:cxn ang="0">
                  <a:pos x="39" y="30"/>
                </a:cxn>
                <a:cxn ang="0">
                  <a:pos x="35" y="30"/>
                </a:cxn>
                <a:cxn ang="0">
                  <a:pos x="22" y="26"/>
                </a:cxn>
                <a:cxn ang="0">
                  <a:pos x="12" y="24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4"/>
                </a:cxn>
              </a:cxnLst>
              <a:rect l="0" t="0" r="r" b="b"/>
              <a:pathLst>
                <a:path w="59" h="30">
                  <a:moveTo>
                    <a:pt x="2" y="4"/>
                  </a:moveTo>
                  <a:lnTo>
                    <a:pt x="18" y="0"/>
                  </a:lnTo>
                  <a:lnTo>
                    <a:pt x="28" y="4"/>
                  </a:lnTo>
                  <a:lnTo>
                    <a:pt x="39" y="0"/>
                  </a:lnTo>
                  <a:lnTo>
                    <a:pt x="53" y="6"/>
                  </a:lnTo>
                  <a:lnTo>
                    <a:pt x="59" y="14"/>
                  </a:lnTo>
                  <a:lnTo>
                    <a:pt x="53" y="26"/>
                  </a:lnTo>
                  <a:lnTo>
                    <a:pt x="39" y="30"/>
                  </a:lnTo>
                  <a:lnTo>
                    <a:pt x="35" y="30"/>
                  </a:lnTo>
                  <a:lnTo>
                    <a:pt x="22" y="26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3" name="Suriname">
              <a:extLst>
                <a:ext uri="{FF2B5EF4-FFF2-40B4-BE49-F238E27FC236}">
                  <a16:creationId xmlns="" xmlns:a16="http://schemas.microsoft.com/office/drawing/2014/main" id="{57A6218B-681E-47F5-9756-2B7A7CFB50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1712" y="3826433"/>
              <a:ext cx="130803" cy="129793"/>
            </a:xfrm>
            <a:custGeom>
              <a:avLst/>
              <a:gdLst/>
              <a:ahLst/>
              <a:cxnLst>
                <a:cxn ang="0">
                  <a:pos x="84" y="160"/>
                </a:cxn>
                <a:cxn ang="0">
                  <a:pos x="44" y="158"/>
                </a:cxn>
                <a:cxn ang="0">
                  <a:pos x="26" y="112"/>
                </a:cxn>
                <a:cxn ang="0">
                  <a:pos x="6" y="100"/>
                </a:cxn>
                <a:cxn ang="0">
                  <a:pos x="0" y="70"/>
                </a:cxn>
                <a:cxn ang="0">
                  <a:pos x="2" y="46"/>
                </a:cxn>
                <a:cxn ang="0">
                  <a:pos x="18" y="50"/>
                </a:cxn>
                <a:cxn ang="0">
                  <a:pos x="30" y="40"/>
                </a:cxn>
                <a:cxn ang="0">
                  <a:pos x="30" y="24"/>
                </a:cxn>
                <a:cxn ang="0">
                  <a:pos x="36" y="6"/>
                </a:cxn>
                <a:cxn ang="0">
                  <a:pos x="62" y="10"/>
                </a:cxn>
                <a:cxn ang="0">
                  <a:pos x="86" y="10"/>
                </a:cxn>
                <a:cxn ang="0">
                  <a:pos x="112" y="0"/>
                </a:cxn>
                <a:cxn ang="0">
                  <a:pos x="142" y="6"/>
                </a:cxn>
                <a:cxn ang="0">
                  <a:pos x="158" y="8"/>
                </a:cxn>
                <a:cxn ang="0">
                  <a:pos x="162" y="18"/>
                </a:cxn>
                <a:cxn ang="0">
                  <a:pos x="142" y="42"/>
                </a:cxn>
                <a:cxn ang="0">
                  <a:pos x="138" y="64"/>
                </a:cxn>
                <a:cxn ang="0">
                  <a:pos x="142" y="88"/>
                </a:cxn>
                <a:cxn ang="0">
                  <a:pos x="156" y="102"/>
                </a:cxn>
                <a:cxn ang="0">
                  <a:pos x="148" y="112"/>
                </a:cxn>
                <a:cxn ang="0">
                  <a:pos x="152" y="126"/>
                </a:cxn>
                <a:cxn ang="0">
                  <a:pos x="138" y="148"/>
                </a:cxn>
                <a:cxn ang="0">
                  <a:pos x="118" y="130"/>
                </a:cxn>
                <a:cxn ang="0">
                  <a:pos x="100" y="146"/>
                </a:cxn>
                <a:cxn ang="0">
                  <a:pos x="82" y="138"/>
                </a:cxn>
                <a:cxn ang="0">
                  <a:pos x="76" y="146"/>
                </a:cxn>
                <a:cxn ang="0">
                  <a:pos x="84" y="160"/>
                </a:cxn>
              </a:cxnLst>
              <a:rect l="0" t="0" r="r" b="b"/>
              <a:pathLst>
                <a:path w="162" h="160">
                  <a:moveTo>
                    <a:pt x="84" y="160"/>
                  </a:moveTo>
                  <a:lnTo>
                    <a:pt x="44" y="158"/>
                  </a:lnTo>
                  <a:lnTo>
                    <a:pt x="26" y="112"/>
                  </a:lnTo>
                  <a:lnTo>
                    <a:pt x="6" y="100"/>
                  </a:lnTo>
                  <a:lnTo>
                    <a:pt x="0" y="70"/>
                  </a:lnTo>
                  <a:lnTo>
                    <a:pt x="2" y="46"/>
                  </a:lnTo>
                  <a:lnTo>
                    <a:pt x="18" y="50"/>
                  </a:lnTo>
                  <a:lnTo>
                    <a:pt x="30" y="40"/>
                  </a:lnTo>
                  <a:lnTo>
                    <a:pt x="30" y="24"/>
                  </a:lnTo>
                  <a:lnTo>
                    <a:pt x="36" y="6"/>
                  </a:lnTo>
                  <a:lnTo>
                    <a:pt x="62" y="10"/>
                  </a:lnTo>
                  <a:lnTo>
                    <a:pt x="86" y="10"/>
                  </a:lnTo>
                  <a:lnTo>
                    <a:pt x="112" y="0"/>
                  </a:lnTo>
                  <a:lnTo>
                    <a:pt x="142" y="6"/>
                  </a:lnTo>
                  <a:lnTo>
                    <a:pt x="158" y="8"/>
                  </a:lnTo>
                  <a:lnTo>
                    <a:pt x="162" y="18"/>
                  </a:lnTo>
                  <a:lnTo>
                    <a:pt x="142" y="42"/>
                  </a:lnTo>
                  <a:lnTo>
                    <a:pt x="138" y="64"/>
                  </a:lnTo>
                  <a:lnTo>
                    <a:pt x="142" y="88"/>
                  </a:lnTo>
                  <a:lnTo>
                    <a:pt x="156" y="102"/>
                  </a:lnTo>
                  <a:lnTo>
                    <a:pt x="148" y="112"/>
                  </a:lnTo>
                  <a:lnTo>
                    <a:pt x="152" y="126"/>
                  </a:lnTo>
                  <a:lnTo>
                    <a:pt x="138" y="148"/>
                  </a:lnTo>
                  <a:lnTo>
                    <a:pt x="118" y="130"/>
                  </a:lnTo>
                  <a:lnTo>
                    <a:pt x="100" y="146"/>
                  </a:lnTo>
                  <a:lnTo>
                    <a:pt x="82" y="138"/>
                  </a:lnTo>
                  <a:lnTo>
                    <a:pt x="76" y="146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4" name="United States">
              <a:extLst>
                <a:ext uri="{FF2B5EF4-FFF2-40B4-BE49-F238E27FC236}">
                  <a16:creationId xmlns="" xmlns:a16="http://schemas.microsoft.com/office/drawing/2014/main" id="{4E2D0363-A905-432D-81ED-B8534CF5C3C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5462" y="727137"/>
              <a:ext cx="3188112" cy="2619458"/>
            </a:xfrm>
            <a:custGeom>
              <a:avLst/>
              <a:gdLst/>
              <a:ahLst/>
              <a:cxnLst>
                <a:cxn ang="0">
                  <a:pos x="1893" y="935"/>
                </a:cxn>
                <a:cxn ang="0">
                  <a:pos x="1784" y="1022"/>
                </a:cxn>
                <a:cxn ang="0">
                  <a:pos x="1657" y="1093"/>
                </a:cxn>
                <a:cxn ang="0">
                  <a:pos x="1630" y="1037"/>
                </a:cxn>
                <a:cxn ang="0">
                  <a:pos x="1600" y="981"/>
                </a:cxn>
                <a:cxn ang="0">
                  <a:pos x="1581" y="1080"/>
                </a:cxn>
                <a:cxn ang="0">
                  <a:pos x="1555" y="1010"/>
                </a:cxn>
                <a:cxn ang="0">
                  <a:pos x="1568" y="980"/>
                </a:cxn>
                <a:cxn ang="0">
                  <a:pos x="1598" y="952"/>
                </a:cxn>
                <a:cxn ang="0">
                  <a:pos x="1531" y="937"/>
                </a:cxn>
                <a:cxn ang="0">
                  <a:pos x="1492" y="930"/>
                </a:cxn>
                <a:cxn ang="0">
                  <a:pos x="1423" y="912"/>
                </a:cxn>
                <a:cxn ang="0">
                  <a:pos x="887" y="903"/>
                </a:cxn>
                <a:cxn ang="0">
                  <a:pos x="843" y="952"/>
                </a:cxn>
                <a:cxn ang="0">
                  <a:pos x="799" y="1077"/>
                </a:cxn>
                <a:cxn ang="0">
                  <a:pos x="800" y="1176"/>
                </a:cxn>
                <a:cxn ang="0">
                  <a:pos x="816" y="1240"/>
                </a:cxn>
                <a:cxn ang="0">
                  <a:pos x="872" y="1288"/>
                </a:cxn>
                <a:cxn ang="0">
                  <a:pos x="1167" y="1407"/>
                </a:cxn>
                <a:cxn ang="0">
                  <a:pos x="1267" y="1469"/>
                </a:cxn>
                <a:cxn ang="0">
                  <a:pos x="1317" y="1455"/>
                </a:cxn>
                <a:cxn ang="0">
                  <a:pos x="1423" y="1431"/>
                </a:cxn>
                <a:cxn ang="0">
                  <a:pos x="1522" y="1442"/>
                </a:cxn>
                <a:cxn ang="0">
                  <a:pos x="1531" y="1417"/>
                </a:cxn>
                <a:cxn ang="0">
                  <a:pos x="1570" y="1406"/>
                </a:cxn>
                <a:cxn ang="0">
                  <a:pos x="1639" y="1413"/>
                </a:cxn>
                <a:cxn ang="0">
                  <a:pos x="1711" y="1462"/>
                </a:cxn>
                <a:cxn ang="0">
                  <a:pos x="1780" y="1517"/>
                </a:cxn>
                <a:cxn ang="0">
                  <a:pos x="1745" y="1416"/>
                </a:cxn>
                <a:cxn ang="0">
                  <a:pos x="1760" y="1320"/>
                </a:cxn>
                <a:cxn ang="0">
                  <a:pos x="1823" y="1249"/>
                </a:cxn>
                <a:cxn ang="0">
                  <a:pos x="1829" y="1220"/>
                </a:cxn>
                <a:cxn ang="0">
                  <a:pos x="1809" y="1163"/>
                </a:cxn>
                <a:cxn ang="0">
                  <a:pos x="1833" y="1174"/>
                </a:cxn>
                <a:cxn ang="0">
                  <a:pos x="1848" y="1097"/>
                </a:cxn>
                <a:cxn ang="0">
                  <a:pos x="1896" y="1065"/>
                </a:cxn>
                <a:cxn ang="0">
                  <a:pos x="1902" y="1017"/>
                </a:cxn>
                <a:cxn ang="0">
                  <a:pos x="163" y="1543"/>
                </a:cxn>
                <a:cxn ang="0">
                  <a:pos x="223" y="1562"/>
                </a:cxn>
                <a:cxn ang="0">
                  <a:pos x="223" y="1564"/>
                </a:cxn>
                <a:cxn ang="0">
                  <a:pos x="259" y="1594"/>
                </a:cxn>
                <a:cxn ang="0">
                  <a:pos x="308" y="633"/>
                </a:cxn>
                <a:cxn ang="0">
                  <a:pos x="79" y="703"/>
                </a:cxn>
                <a:cxn ang="0">
                  <a:pos x="48" y="510"/>
                </a:cxn>
                <a:cxn ang="0">
                  <a:pos x="659" y="615"/>
                </a:cxn>
                <a:cxn ang="0">
                  <a:pos x="634" y="618"/>
                </a:cxn>
                <a:cxn ang="0">
                  <a:pos x="724" y="705"/>
                </a:cxn>
                <a:cxn ang="0">
                  <a:pos x="442" y="109"/>
                </a:cxn>
                <a:cxn ang="0">
                  <a:pos x="250" y="15"/>
                </a:cxn>
                <a:cxn ang="0">
                  <a:pos x="39" y="183"/>
                </a:cxn>
                <a:cxn ang="0">
                  <a:pos x="40" y="277"/>
                </a:cxn>
                <a:cxn ang="0">
                  <a:pos x="134" y="353"/>
                </a:cxn>
                <a:cxn ang="0">
                  <a:pos x="65" y="474"/>
                </a:cxn>
                <a:cxn ang="0">
                  <a:pos x="143" y="566"/>
                </a:cxn>
                <a:cxn ang="0">
                  <a:pos x="181" y="643"/>
                </a:cxn>
                <a:cxn ang="0">
                  <a:pos x="201" y="654"/>
                </a:cxn>
                <a:cxn ang="0">
                  <a:pos x="339" y="468"/>
                </a:cxn>
                <a:cxn ang="0">
                  <a:pos x="357" y="546"/>
                </a:cxn>
                <a:cxn ang="0">
                  <a:pos x="471" y="525"/>
                </a:cxn>
                <a:cxn ang="0">
                  <a:pos x="602" y="562"/>
                </a:cxn>
                <a:cxn ang="0">
                  <a:pos x="706" y="663"/>
                </a:cxn>
              </a:cxnLst>
              <a:rect l="0" t="0" r="r" b="b"/>
              <a:pathLst>
                <a:path w="1964" h="1601">
                  <a:moveTo>
                    <a:pt x="1960" y="952"/>
                  </a:moveTo>
                  <a:cubicBezTo>
                    <a:pt x="1962" y="948"/>
                    <a:pt x="1962" y="948"/>
                    <a:pt x="1962" y="948"/>
                  </a:cubicBezTo>
                  <a:cubicBezTo>
                    <a:pt x="1960" y="941"/>
                    <a:pt x="1960" y="941"/>
                    <a:pt x="1960" y="941"/>
                  </a:cubicBezTo>
                  <a:cubicBezTo>
                    <a:pt x="1955" y="943"/>
                    <a:pt x="1955" y="943"/>
                    <a:pt x="1955" y="943"/>
                  </a:cubicBezTo>
                  <a:cubicBezTo>
                    <a:pt x="1952" y="940"/>
                    <a:pt x="1952" y="940"/>
                    <a:pt x="1952" y="940"/>
                  </a:cubicBezTo>
                  <a:cubicBezTo>
                    <a:pt x="1950" y="932"/>
                    <a:pt x="1950" y="932"/>
                    <a:pt x="1950" y="932"/>
                  </a:cubicBezTo>
                  <a:cubicBezTo>
                    <a:pt x="1943" y="931"/>
                    <a:pt x="1943" y="931"/>
                    <a:pt x="1943" y="931"/>
                  </a:cubicBezTo>
                  <a:cubicBezTo>
                    <a:pt x="1933" y="894"/>
                    <a:pt x="1933" y="894"/>
                    <a:pt x="1933" y="894"/>
                  </a:cubicBezTo>
                  <a:cubicBezTo>
                    <a:pt x="1924" y="886"/>
                    <a:pt x="1924" y="886"/>
                    <a:pt x="1924" y="886"/>
                  </a:cubicBezTo>
                  <a:cubicBezTo>
                    <a:pt x="1919" y="887"/>
                    <a:pt x="1919" y="887"/>
                    <a:pt x="1919" y="887"/>
                  </a:cubicBezTo>
                  <a:cubicBezTo>
                    <a:pt x="1918" y="890"/>
                    <a:pt x="1918" y="890"/>
                    <a:pt x="1918" y="890"/>
                  </a:cubicBezTo>
                  <a:cubicBezTo>
                    <a:pt x="1908" y="894"/>
                    <a:pt x="1908" y="894"/>
                    <a:pt x="1908" y="894"/>
                  </a:cubicBezTo>
                  <a:cubicBezTo>
                    <a:pt x="1907" y="888"/>
                    <a:pt x="1907" y="888"/>
                    <a:pt x="1907" y="888"/>
                  </a:cubicBezTo>
                  <a:cubicBezTo>
                    <a:pt x="1900" y="888"/>
                    <a:pt x="1900" y="888"/>
                    <a:pt x="1900" y="888"/>
                  </a:cubicBezTo>
                  <a:cubicBezTo>
                    <a:pt x="1891" y="915"/>
                    <a:pt x="1891" y="915"/>
                    <a:pt x="1891" y="915"/>
                  </a:cubicBezTo>
                  <a:cubicBezTo>
                    <a:pt x="1893" y="917"/>
                    <a:pt x="1893" y="917"/>
                    <a:pt x="1893" y="917"/>
                  </a:cubicBezTo>
                  <a:cubicBezTo>
                    <a:pt x="1893" y="921"/>
                    <a:pt x="1893" y="921"/>
                    <a:pt x="1893" y="921"/>
                  </a:cubicBezTo>
                  <a:cubicBezTo>
                    <a:pt x="1890" y="923"/>
                    <a:pt x="1890" y="923"/>
                    <a:pt x="1890" y="923"/>
                  </a:cubicBezTo>
                  <a:cubicBezTo>
                    <a:pt x="1893" y="935"/>
                    <a:pt x="1893" y="935"/>
                    <a:pt x="1893" y="935"/>
                  </a:cubicBezTo>
                  <a:cubicBezTo>
                    <a:pt x="1891" y="937"/>
                    <a:pt x="1891" y="937"/>
                    <a:pt x="1891" y="937"/>
                  </a:cubicBezTo>
                  <a:cubicBezTo>
                    <a:pt x="1890" y="940"/>
                    <a:pt x="1890" y="940"/>
                    <a:pt x="1890" y="940"/>
                  </a:cubicBezTo>
                  <a:cubicBezTo>
                    <a:pt x="1886" y="946"/>
                    <a:pt x="1886" y="946"/>
                    <a:pt x="1886" y="946"/>
                  </a:cubicBezTo>
                  <a:cubicBezTo>
                    <a:pt x="1887" y="949"/>
                    <a:pt x="1887" y="949"/>
                    <a:pt x="1887" y="949"/>
                  </a:cubicBezTo>
                  <a:cubicBezTo>
                    <a:pt x="1885" y="953"/>
                    <a:pt x="1885" y="953"/>
                    <a:pt x="1885" y="953"/>
                  </a:cubicBezTo>
                  <a:cubicBezTo>
                    <a:pt x="1880" y="954"/>
                    <a:pt x="1880" y="954"/>
                    <a:pt x="1880" y="954"/>
                  </a:cubicBezTo>
                  <a:cubicBezTo>
                    <a:pt x="1873" y="957"/>
                    <a:pt x="1873" y="957"/>
                    <a:pt x="1873" y="957"/>
                  </a:cubicBezTo>
                  <a:cubicBezTo>
                    <a:pt x="1874" y="961"/>
                    <a:pt x="1874" y="961"/>
                    <a:pt x="1874" y="961"/>
                  </a:cubicBezTo>
                  <a:cubicBezTo>
                    <a:pt x="1872" y="965"/>
                    <a:pt x="1872" y="965"/>
                    <a:pt x="1872" y="965"/>
                  </a:cubicBezTo>
                  <a:cubicBezTo>
                    <a:pt x="1836" y="972"/>
                    <a:pt x="1836" y="972"/>
                    <a:pt x="1836" y="972"/>
                  </a:cubicBezTo>
                  <a:cubicBezTo>
                    <a:pt x="1807" y="977"/>
                    <a:pt x="1807" y="977"/>
                    <a:pt x="1807" y="977"/>
                  </a:cubicBezTo>
                  <a:cubicBezTo>
                    <a:pt x="1790" y="993"/>
                    <a:pt x="1790" y="993"/>
                    <a:pt x="1790" y="993"/>
                  </a:cubicBezTo>
                  <a:cubicBezTo>
                    <a:pt x="1790" y="997"/>
                    <a:pt x="1790" y="997"/>
                    <a:pt x="1790" y="997"/>
                  </a:cubicBezTo>
                  <a:cubicBezTo>
                    <a:pt x="1780" y="1006"/>
                    <a:pt x="1780" y="1006"/>
                    <a:pt x="1780" y="1006"/>
                  </a:cubicBezTo>
                  <a:cubicBezTo>
                    <a:pt x="1781" y="1009"/>
                    <a:pt x="1781" y="1009"/>
                    <a:pt x="1781" y="1009"/>
                  </a:cubicBezTo>
                  <a:cubicBezTo>
                    <a:pt x="1784" y="1011"/>
                    <a:pt x="1784" y="1011"/>
                    <a:pt x="1784" y="1011"/>
                  </a:cubicBezTo>
                  <a:cubicBezTo>
                    <a:pt x="1784" y="1014"/>
                    <a:pt x="1784" y="1014"/>
                    <a:pt x="1784" y="1014"/>
                  </a:cubicBezTo>
                  <a:cubicBezTo>
                    <a:pt x="1786" y="1017"/>
                    <a:pt x="1786" y="1017"/>
                    <a:pt x="1786" y="1017"/>
                  </a:cubicBezTo>
                  <a:cubicBezTo>
                    <a:pt x="1784" y="1022"/>
                    <a:pt x="1784" y="1022"/>
                    <a:pt x="1784" y="1022"/>
                  </a:cubicBezTo>
                  <a:cubicBezTo>
                    <a:pt x="1781" y="1024"/>
                    <a:pt x="1781" y="1024"/>
                    <a:pt x="1781" y="1024"/>
                  </a:cubicBezTo>
                  <a:cubicBezTo>
                    <a:pt x="1776" y="1028"/>
                    <a:pt x="1776" y="1028"/>
                    <a:pt x="1776" y="1028"/>
                  </a:cubicBezTo>
                  <a:cubicBezTo>
                    <a:pt x="1771" y="1030"/>
                    <a:pt x="1771" y="1030"/>
                    <a:pt x="1771" y="1030"/>
                  </a:cubicBezTo>
                  <a:cubicBezTo>
                    <a:pt x="1761" y="1033"/>
                    <a:pt x="1761" y="1033"/>
                    <a:pt x="1761" y="1033"/>
                  </a:cubicBezTo>
                  <a:cubicBezTo>
                    <a:pt x="1755" y="1032"/>
                    <a:pt x="1755" y="1032"/>
                    <a:pt x="1755" y="1032"/>
                  </a:cubicBezTo>
                  <a:cubicBezTo>
                    <a:pt x="1743" y="1032"/>
                    <a:pt x="1743" y="1032"/>
                    <a:pt x="1743" y="1032"/>
                  </a:cubicBezTo>
                  <a:cubicBezTo>
                    <a:pt x="1735" y="1034"/>
                    <a:pt x="1735" y="1034"/>
                    <a:pt x="1735" y="1034"/>
                  </a:cubicBezTo>
                  <a:cubicBezTo>
                    <a:pt x="1730" y="1039"/>
                    <a:pt x="1730" y="1039"/>
                    <a:pt x="1730" y="1039"/>
                  </a:cubicBezTo>
                  <a:cubicBezTo>
                    <a:pt x="1731" y="1042"/>
                    <a:pt x="1731" y="1042"/>
                    <a:pt x="1731" y="1042"/>
                  </a:cubicBezTo>
                  <a:cubicBezTo>
                    <a:pt x="1734" y="1046"/>
                    <a:pt x="1734" y="1046"/>
                    <a:pt x="1734" y="1046"/>
                  </a:cubicBezTo>
                  <a:cubicBezTo>
                    <a:pt x="1734" y="1052"/>
                    <a:pt x="1734" y="1052"/>
                    <a:pt x="1734" y="1052"/>
                  </a:cubicBezTo>
                  <a:cubicBezTo>
                    <a:pt x="1718" y="1067"/>
                    <a:pt x="1718" y="1067"/>
                    <a:pt x="1718" y="1067"/>
                  </a:cubicBezTo>
                  <a:cubicBezTo>
                    <a:pt x="1711" y="1072"/>
                    <a:pt x="1711" y="1072"/>
                    <a:pt x="1711" y="1072"/>
                  </a:cubicBezTo>
                  <a:cubicBezTo>
                    <a:pt x="1704" y="1077"/>
                    <a:pt x="1704" y="1077"/>
                    <a:pt x="1704" y="1077"/>
                  </a:cubicBezTo>
                  <a:cubicBezTo>
                    <a:pt x="1687" y="1085"/>
                    <a:pt x="1687" y="1085"/>
                    <a:pt x="1687" y="1085"/>
                  </a:cubicBezTo>
                  <a:cubicBezTo>
                    <a:pt x="1680" y="1092"/>
                    <a:pt x="1680" y="1092"/>
                    <a:pt x="1680" y="1092"/>
                  </a:cubicBezTo>
                  <a:cubicBezTo>
                    <a:pt x="1672" y="1091"/>
                    <a:pt x="1672" y="1091"/>
                    <a:pt x="1672" y="1091"/>
                  </a:cubicBezTo>
                  <a:cubicBezTo>
                    <a:pt x="1665" y="1097"/>
                    <a:pt x="1665" y="1097"/>
                    <a:pt x="1665" y="1097"/>
                  </a:cubicBezTo>
                  <a:cubicBezTo>
                    <a:pt x="1657" y="1093"/>
                    <a:pt x="1657" y="1093"/>
                    <a:pt x="1657" y="1093"/>
                  </a:cubicBezTo>
                  <a:cubicBezTo>
                    <a:pt x="1643" y="1090"/>
                    <a:pt x="1643" y="1090"/>
                    <a:pt x="1643" y="1090"/>
                  </a:cubicBezTo>
                  <a:cubicBezTo>
                    <a:pt x="1649" y="1079"/>
                    <a:pt x="1649" y="1079"/>
                    <a:pt x="1649" y="1079"/>
                  </a:cubicBezTo>
                  <a:cubicBezTo>
                    <a:pt x="1647" y="1076"/>
                    <a:pt x="1647" y="1076"/>
                    <a:pt x="1647" y="1076"/>
                  </a:cubicBezTo>
                  <a:cubicBezTo>
                    <a:pt x="1649" y="1072"/>
                    <a:pt x="1649" y="1072"/>
                    <a:pt x="1649" y="1072"/>
                  </a:cubicBezTo>
                  <a:cubicBezTo>
                    <a:pt x="1653" y="1070"/>
                    <a:pt x="1653" y="1070"/>
                    <a:pt x="1653" y="1070"/>
                  </a:cubicBezTo>
                  <a:cubicBezTo>
                    <a:pt x="1653" y="1064"/>
                    <a:pt x="1653" y="1064"/>
                    <a:pt x="1653" y="1064"/>
                  </a:cubicBezTo>
                  <a:cubicBezTo>
                    <a:pt x="1655" y="1061"/>
                    <a:pt x="1655" y="1061"/>
                    <a:pt x="1655" y="1061"/>
                  </a:cubicBezTo>
                  <a:cubicBezTo>
                    <a:pt x="1658" y="1062"/>
                    <a:pt x="1658" y="1062"/>
                    <a:pt x="1658" y="1062"/>
                  </a:cubicBezTo>
                  <a:cubicBezTo>
                    <a:pt x="1661" y="1060"/>
                    <a:pt x="1661" y="1060"/>
                    <a:pt x="1661" y="1060"/>
                  </a:cubicBezTo>
                  <a:cubicBezTo>
                    <a:pt x="1660" y="1058"/>
                    <a:pt x="1660" y="1058"/>
                    <a:pt x="1660" y="1058"/>
                  </a:cubicBezTo>
                  <a:cubicBezTo>
                    <a:pt x="1659" y="1046"/>
                    <a:pt x="1659" y="1046"/>
                    <a:pt x="1659" y="1046"/>
                  </a:cubicBezTo>
                  <a:cubicBezTo>
                    <a:pt x="1657" y="1038"/>
                    <a:pt x="1657" y="1038"/>
                    <a:pt x="1657" y="1038"/>
                  </a:cubicBezTo>
                  <a:cubicBezTo>
                    <a:pt x="1653" y="1030"/>
                    <a:pt x="1653" y="1030"/>
                    <a:pt x="1653" y="1030"/>
                  </a:cubicBezTo>
                  <a:cubicBezTo>
                    <a:pt x="1652" y="1025"/>
                    <a:pt x="1652" y="1025"/>
                    <a:pt x="1652" y="1025"/>
                  </a:cubicBezTo>
                  <a:cubicBezTo>
                    <a:pt x="1646" y="1023"/>
                    <a:pt x="1646" y="1023"/>
                    <a:pt x="1646" y="1023"/>
                  </a:cubicBezTo>
                  <a:cubicBezTo>
                    <a:pt x="1642" y="1026"/>
                    <a:pt x="1642" y="1026"/>
                    <a:pt x="1642" y="1026"/>
                  </a:cubicBezTo>
                  <a:cubicBezTo>
                    <a:pt x="1637" y="1032"/>
                    <a:pt x="1637" y="1032"/>
                    <a:pt x="1637" y="1032"/>
                  </a:cubicBezTo>
                  <a:cubicBezTo>
                    <a:pt x="1632" y="1038"/>
                    <a:pt x="1632" y="1038"/>
                    <a:pt x="1632" y="1038"/>
                  </a:cubicBezTo>
                  <a:cubicBezTo>
                    <a:pt x="1630" y="1037"/>
                    <a:pt x="1630" y="1037"/>
                    <a:pt x="1630" y="1037"/>
                  </a:cubicBezTo>
                  <a:cubicBezTo>
                    <a:pt x="1627" y="1035"/>
                    <a:pt x="1627" y="1035"/>
                    <a:pt x="1627" y="1035"/>
                  </a:cubicBezTo>
                  <a:cubicBezTo>
                    <a:pt x="1627" y="1031"/>
                    <a:pt x="1627" y="1031"/>
                    <a:pt x="1627" y="1031"/>
                  </a:cubicBezTo>
                  <a:cubicBezTo>
                    <a:pt x="1629" y="1027"/>
                    <a:pt x="1629" y="1027"/>
                    <a:pt x="1629" y="1027"/>
                  </a:cubicBezTo>
                  <a:cubicBezTo>
                    <a:pt x="1633" y="1024"/>
                    <a:pt x="1633" y="1024"/>
                    <a:pt x="1633" y="1024"/>
                  </a:cubicBezTo>
                  <a:cubicBezTo>
                    <a:pt x="1634" y="1021"/>
                    <a:pt x="1634" y="1021"/>
                    <a:pt x="1634" y="1021"/>
                  </a:cubicBezTo>
                  <a:cubicBezTo>
                    <a:pt x="1635" y="1018"/>
                    <a:pt x="1635" y="1018"/>
                    <a:pt x="1635" y="1018"/>
                  </a:cubicBezTo>
                  <a:cubicBezTo>
                    <a:pt x="1638" y="1015"/>
                    <a:pt x="1638" y="1015"/>
                    <a:pt x="1638" y="1015"/>
                  </a:cubicBezTo>
                  <a:cubicBezTo>
                    <a:pt x="1638" y="1007"/>
                    <a:pt x="1638" y="1007"/>
                    <a:pt x="1638" y="1007"/>
                  </a:cubicBezTo>
                  <a:cubicBezTo>
                    <a:pt x="1636" y="1003"/>
                    <a:pt x="1636" y="1003"/>
                    <a:pt x="1636" y="1003"/>
                  </a:cubicBezTo>
                  <a:cubicBezTo>
                    <a:pt x="1632" y="999"/>
                    <a:pt x="1632" y="999"/>
                    <a:pt x="1632" y="999"/>
                  </a:cubicBezTo>
                  <a:cubicBezTo>
                    <a:pt x="1633" y="997"/>
                    <a:pt x="1633" y="997"/>
                    <a:pt x="1633" y="997"/>
                  </a:cubicBezTo>
                  <a:cubicBezTo>
                    <a:pt x="1636" y="995"/>
                    <a:pt x="1636" y="995"/>
                    <a:pt x="1636" y="995"/>
                  </a:cubicBezTo>
                  <a:cubicBezTo>
                    <a:pt x="1634" y="990"/>
                    <a:pt x="1634" y="990"/>
                    <a:pt x="1634" y="990"/>
                  </a:cubicBezTo>
                  <a:cubicBezTo>
                    <a:pt x="1625" y="986"/>
                    <a:pt x="1625" y="986"/>
                    <a:pt x="1625" y="986"/>
                  </a:cubicBezTo>
                  <a:cubicBezTo>
                    <a:pt x="1618" y="984"/>
                    <a:pt x="1618" y="984"/>
                    <a:pt x="1618" y="984"/>
                  </a:cubicBezTo>
                  <a:cubicBezTo>
                    <a:pt x="1616" y="982"/>
                    <a:pt x="1616" y="982"/>
                    <a:pt x="1616" y="982"/>
                  </a:cubicBezTo>
                  <a:cubicBezTo>
                    <a:pt x="1610" y="981"/>
                    <a:pt x="1610" y="981"/>
                    <a:pt x="1610" y="981"/>
                  </a:cubicBezTo>
                  <a:cubicBezTo>
                    <a:pt x="1606" y="979"/>
                    <a:pt x="1606" y="979"/>
                    <a:pt x="1606" y="979"/>
                  </a:cubicBezTo>
                  <a:cubicBezTo>
                    <a:pt x="1600" y="981"/>
                    <a:pt x="1600" y="981"/>
                    <a:pt x="1600" y="981"/>
                  </a:cubicBezTo>
                  <a:cubicBezTo>
                    <a:pt x="1599" y="987"/>
                    <a:pt x="1599" y="987"/>
                    <a:pt x="1599" y="987"/>
                  </a:cubicBezTo>
                  <a:cubicBezTo>
                    <a:pt x="1600" y="990"/>
                    <a:pt x="1600" y="990"/>
                    <a:pt x="1600" y="990"/>
                  </a:cubicBezTo>
                  <a:cubicBezTo>
                    <a:pt x="1594" y="995"/>
                    <a:pt x="1594" y="995"/>
                    <a:pt x="1594" y="995"/>
                  </a:cubicBezTo>
                  <a:cubicBezTo>
                    <a:pt x="1594" y="1001"/>
                    <a:pt x="1594" y="1001"/>
                    <a:pt x="1594" y="1001"/>
                  </a:cubicBezTo>
                  <a:cubicBezTo>
                    <a:pt x="1592" y="1005"/>
                    <a:pt x="1592" y="1005"/>
                    <a:pt x="1592" y="1005"/>
                  </a:cubicBezTo>
                  <a:cubicBezTo>
                    <a:pt x="1590" y="1006"/>
                    <a:pt x="1590" y="1006"/>
                    <a:pt x="1590" y="1006"/>
                  </a:cubicBezTo>
                  <a:cubicBezTo>
                    <a:pt x="1590" y="1000"/>
                    <a:pt x="1590" y="1000"/>
                    <a:pt x="1590" y="1000"/>
                  </a:cubicBezTo>
                  <a:cubicBezTo>
                    <a:pt x="1589" y="996"/>
                    <a:pt x="1589" y="996"/>
                    <a:pt x="1589" y="996"/>
                  </a:cubicBezTo>
                  <a:cubicBezTo>
                    <a:pt x="1586" y="1002"/>
                    <a:pt x="1586" y="1002"/>
                    <a:pt x="1586" y="1002"/>
                  </a:cubicBezTo>
                  <a:cubicBezTo>
                    <a:pt x="1583" y="1003"/>
                    <a:pt x="1583" y="1003"/>
                    <a:pt x="1583" y="1003"/>
                  </a:cubicBezTo>
                  <a:cubicBezTo>
                    <a:pt x="1578" y="1011"/>
                    <a:pt x="1578" y="1011"/>
                    <a:pt x="1578" y="1011"/>
                  </a:cubicBezTo>
                  <a:cubicBezTo>
                    <a:pt x="1577" y="1023"/>
                    <a:pt x="1577" y="1023"/>
                    <a:pt x="1577" y="1023"/>
                  </a:cubicBezTo>
                  <a:cubicBezTo>
                    <a:pt x="1573" y="1030"/>
                    <a:pt x="1573" y="1030"/>
                    <a:pt x="1573" y="1030"/>
                  </a:cubicBezTo>
                  <a:cubicBezTo>
                    <a:pt x="1575" y="1036"/>
                    <a:pt x="1575" y="1036"/>
                    <a:pt x="1575" y="1036"/>
                  </a:cubicBezTo>
                  <a:cubicBezTo>
                    <a:pt x="1575" y="1042"/>
                    <a:pt x="1575" y="1042"/>
                    <a:pt x="1575" y="1042"/>
                  </a:cubicBezTo>
                  <a:cubicBezTo>
                    <a:pt x="1579" y="1051"/>
                    <a:pt x="1579" y="1051"/>
                    <a:pt x="1579" y="1051"/>
                  </a:cubicBezTo>
                  <a:cubicBezTo>
                    <a:pt x="1583" y="1060"/>
                    <a:pt x="1583" y="1060"/>
                    <a:pt x="1583" y="1060"/>
                  </a:cubicBezTo>
                  <a:cubicBezTo>
                    <a:pt x="1583" y="1068"/>
                    <a:pt x="1583" y="1068"/>
                    <a:pt x="1583" y="1068"/>
                  </a:cubicBezTo>
                  <a:cubicBezTo>
                    <a:pt x="1581" y="1080"/>
                    <a:pt x="1581" y="1080"/>
                    <a:pt x="1581" y="1080"/>
                  </a:cubicBezTo>
                  <a:cubicBezTo>
                    <a:pt x="1576" y="1089"/>
                    <a:pt x="1576" y="1089"/>
                    <a:pt x="1576" y="1089"/>
                  </a:cubicBezTo>
                  <a:cubicBezTo>
                    <a:pt x="1573" y="1094"/>
                    <a:pt x="1573" y="1094"/>
                    <a:pt x="1573" y="1094"/>
                  </a:cubicBezTo>
                  <a:cubicBezTo>
                    <a:pt x="1569" y="1096"/>
                    <a:pt x="1569" y="1096"/>
                    <a:pt x="1569" y="1096"/>
                  </a:cubicBezTo>
                  <a:cubicBezTo>
                    <a:pt x="1562" y="1097"/>
                    <a:pt x="1562" y="1097"/>
                    <a:pt x="1562" y="1097"/>
                  </a:cubicBezTo>
                  <a:cubicBezTo>
                    <a:pt x="1558" y="1095"/>
                    <a:pt x="1558" y="1095"/>
                    <a:pt x="1558" y="1095"/>
                  </a:cubicBezTo>
                  <a:cubicBezTo>
                    <a:pt x="1556" y="1094"/>
                    <a:pt x="1556" y="1094"/>
                    <a:pt x="1556" y="1094"/>
                  </a:cubicBezTo>
                  <a:cubicBezTo>
                    <a:pt x="1555" y="1087"/>
                    <a:pt x="1555" y="1087"/>
                    <a:pt x="1555" y="1087"/>
                  </a:cubicBezTo>
                  <a:cubicBezTo>
                    <a:pt x="1553" y="1084"/>
                    <a:pt x="1553" y="1084"/>
                    <a:pt x="1553" y="1084"/>
                  </a:cubicBezTo>
                  <a:cubicBezTo>
                    <a:pt x="1550" y="1081"/>
                    <a:pt x="1550" y="1081"/>
                    <a:pt x="1550" y="1081"/>
                  </a:cubicBezTo>
                  <a:cubicBezTo>
                    <a:pt x="1549" y="1074"/>
                    <a:pt x="1549" y="1074"/>
                    <a:pt x="1549" y="1074"/>
                  </a:cubicBezTo>
                  <a:cubicBezTo>
                    <a:pt x="1549" y="1066"/>
                    <a:pt x="1549" y="1066"/>
                    <a:pt x="1549" y="1066"/>
                  </a:cubicBezTo>
                  <a:cubicBezTo>
                    <a:pt x="1547" y="1058"/>
                    <a:pt x="1547" y="1058"/>
                    <a:pt x="1547" y="1058"/>
                  </a:cubicBezTo>
                  <a:cubicBezTo>
                    <a:pt x="1546" y="1050"/>
                    <a:pt x="1546" y="1050"/>
                    <a:pt x="1546" y="1050"/>
                  </a:cubicBezTo>
                  <a:cubicBezTo>
                    <a:pt x="1549" y="1042"/>
                    <a:pt x="1549" y="1042"/>
                    <a:pt x="1549" y="1042"/>
                  </a:cubicBezTo>
                  <a:cubicBezTo>
                    <a:pt x="1549" y="1030"/>
                    <a:pt x="1549" y="1030"/>
                    <a:pt x="1549" y="1030"/>
                  </a:cubicBezTo>
                  <a:cubicBezTo>
                    <a:pt x="1553" y="1027"/>
                    <a:pt x="1553" y="1027"/>
                    <a:pt x="1553" y="1027"/>
                  </a:cubicBezTo>
                  <a:cubicBezTo>
                    <a:pt x="1552" y="1018"/>
                    <a:pt x="1552" y="1018"/>
                    <a:pt x="1552" y="1018"/>
                  </a:cubicBezTo>
                  <a:cubicBezTo>
                    <a:pt x="1555" y="1014"/>
                    <a:pt x="1555" y="1014"/>
                    <a:pt x="1555" y="1014"/>
                  </a:cubicBezTo>
                  <a:cubicBezTo>
                    <a:pt x="1555" y="1010"/>
                    <a:pt x="1555" y="1010"/>
                    <a:pt x="1555" y="1010"/>
                  </a:cubicBezTo>
                  <a:cubicBezTo>
                    <a:pt x="1560" y="1001"/>
                    <a:pt x="1560" y="1001"/>
                    <a:pt x="1560" y="1001"/>
                  </a:cubicBezTo>
                  <a:cubicBezTo>
                    <a:pt x="1561" y="997"/>
                    <a:pt x="1561" y="997"/>
                    <a:pt x="1561" y="997"/>
                  </a:cubicBezTo>
                  <a:cubicBezTo>
                    <a:pt x="1560" y="994"/>
                    <a:pt x="1560" y="994"/>
                    <a:pt x="1560" y="994"/>
                  </a:cubicBezTo>
                  <a:cubicBezTo>
                    <a:pt x="1556" y="999"/>
                    <a:pt x="1556" y="999"/>
                    <a:pt x="1556" y="999"/>
                  </a:cubicBezTo>
                  <a:cubicBezTo>
                    <a:pt x="1555" y="1003"/>
                    <a:pt x="1555" y="1003"/>
                    <a:pt x="1555" y="1003"/>
                  </a:cubicBezTo>
                  <a:cubicBezTo>
                    <a:pt x="1553" y="1007"/>
                    <a:pt x="1553" y="1007"/>
                    <a:pt x="1553" y="1007"/>
                  </a:cubicBezTo>
                  <a:cubicBezTo>
                    <a:pt x="1548" y="1010"/>
                    <a:pt x="1548" y="1010"/>
                    <a:pt x="1548" y="1010"/>
                  </a:cubicBezTo>
                  <a:cubicBezTo>
                    <a:pt x="1544" y="1017"/>
                    <a:pt x="1544" y="1017"/>
                    <a:pt x="1544" y="1017"/>
                  </a:cubicBezTo>
                  <a:cubicBezTo>
                    <a:pt x="1541" y="1016"/>
                    <a:pt x="1541" y="1016"/>
                    <a:pt x="1541" y="1016"/>
                  </a:cubicBezTo>
                  <a:cubicBezTo>
                    <a:pt x="1542" y="1011"/>
                    <a:pt x="1542" y="1011"/>
                    <a:pt x="1542" y="1011"/>
                  </a:cubicBezTo>
                  <a:cubicBezTo>
                    <a:pt x="1545" y="1005"/>
                    <a:pt x="1545" y="1005"/>
                    <a:pt x="1545" y="1005"/>
                  </a:cubicBezTo>
                  <a:cubicBezTo>
                    <a:pt x="1547" y="1001"/>
                    <a:pt x="1547" y="1001"/>
                    <a:pt x="1547" y="1001"/>
                  </a:cubicBezTo>
                  <a:cubicBezTo>
                    <a:pt x="1550" y="1001"/>
                    <a:pt x="1550" y="1001"/>
                    <a:pt x="1550" y="1001"/>
                  </a:cubicBezTo>
                  <a:cubicBezTo>
                    <a:pt x="1550" y="997"/>
                    <a:pt x="1550" y="997"/>
                    <a:pt x="1550" y="997"/>
                  </a:cubicBezTo>
                  <a:cubicBezTo>
                    <a:pt x="1555" y="989"/>
                    <a:pt x="1555" y="989"/>
                    <a:pt x="1555" y="989"/>
                  </a:cubicBezTo>
                  <a:cubicBezTo>
                    <a:pt x="1559" y="982"/>
                    <a:pt x="1559" y="982"/>
                    <a:pt x="1559" y="982"/>
                  </a:cubicBezTo>
                  <a:cubicBezTo>
                    <a:pt x="1562" y="983"/>
                    <a:pt x="1562" y="983"/>
                    <a:pt x="1562" y="983"/>
                  </a:cubicBezTo>
                  <a:cubicBezTo>
                    <a:pt x="1564" y="979"/>
                    <a:pt x="1564" y="979"/>
                    <a:pt x="1564" y="979"/>
                  </a:cubicBezTo>
                  <a:cubicBezTo>
                    <a:pt x="1568" y="980"/>
                    <a:pt x="1568" y="980"/>
                    <a:pt x="1568" y="980"/>
                  </a:cubicBezTo>
                  <a:cubicBezTo>
                    <a:pt x="1565" y="984"/>
                    <a:pt x="1565" y="984"/>
                    <a:pt x="1565" y="984"/>
                  </a:cubicBezTo>
                  <a:cubicBezTo>
                    <a:pt x="1567" y="986"/>
                    <a:pt x="1567" y="986"/>
                    <a:pt x="1567" y="986"/>
                  </a:cubicBezTo>
                  <a:cubicBezTo>
                    <a:pt x="1574" y="979"/>
                    <a:pt x="1574" y="979"/>
                    <a:pt x="1574" y="979"/>
                  </a:cubicBezTo>
                  <a:cubicBezTo>
                    <a:pt x="1574" y="977"/>
                    <a:pt x="1574" y="977"/>
                    <a:pt x="1574" y="977"/>
                  </a:cubicBezTo>
                  <a:cubicBezTo>
                    <a:pt x="1580" y="977"/>
                    <a:pt x="1580" y="977"/>
                    <a:pt x="1580" y="977"/>
                  </a:cubicBezTo>
                  <a:cubicBezTo>
                    <a:pt x="1591" y="971"/>
                    <a:pt x="1591" y="971"/>
                    <a:pt x="1591" y="971"/>
                  </a:cubicBezTo>
                  <a:cubicBezTo>
                    <a:pt x="1600" y="973"/>
                    <a:pt x="1600" y="973"/>
                    <a:pt x="1600" y="973"/>
                  </a:cubicBezTo>
                  <a:cubicBezTo>
                    <a:pt x="1604" y="975"/>
                    <a:pt x="1604" y="975"/>
                    <a:pt x="1604" y="975"/>
                  </a:cubicBezTo>
                  <a:cubicBezTo>
                    <a:pt x="1607" y="972"/>
                    <a:pt x="1607" y="972"/>
                    <a:pt x="1607" y="972"/>
                  </a:cubicBezTo>
                  <a:cubicBezTo>
                    <a:pt x="1627" y="972"/>
                    <a:pt x="1627" y="972"/>
                    <a:pt x="1627" y="972"/>
                  </a:cubicBezTo>
                  <a:cubicBezTo>
                    <a:pt x="1629" y="970"/>
                    <a:pt x="1629" y="970"/>
                    <a:pt x="1629" y="970"/>
                  </a:cubicBezTo>
                  <a:cubicBezTo>
                    <a:pt x="1627" y="968"/>
                    <a:pt x="1627" y="968"/>
                    <a:pt x="1627" y="968"/>
                  </a:cubicBezTo>
                  <a:cubicBezTo>
                    <a:pt x="1620" y="968"/>
                    <a:pt x="1620" y="968"/>
                    <a:pt x="1620" y="968"/>
                  </a:cubicBezTo>
                  <a:cubicBezTo>
                    <a:pt x="1617" y="967"/>
                    <a:pt x="1617" y="967"/>
                    <a:pt x="1617" y="967"/>
                  </a:cubicBezTo>
                  <a:cubicBezTo>
                    <a:pt x="1613" y="960"/>
                    <a:pt x="1613" y="960"/>
                    <a:pt x="1613" y="960"/>
                  </a:cubicBezTo>
                  <a:cubicBezTo>
                    <a:pt x="1609" y="959"/>
                    <a:pt x="1609" y="959"/>
                    <a:pt x="1609" y="959"/>
                  </a:cubicBezTo>
                  <a:cubicBezTo>
                    <a:pt x="1599" y="960"/>
                    <a:pt x="1599" y="960"/>
                    <a:pt x="1599" y="960"/>
                  </a:cubicBezTo>
                  <a:cubicBezTo>
                    <a:pt x="1596" y="955"/>
                    <a:pt x="1596" y="955"/>
                    <a:pt x="1596" y="955"/>
                  </a:cubicBezTo>
                  <a:cubicBezTo>
                    <a:pt x="1598" y="952"/>
                    <a:pt x="1598" y="952"/>
                    <a:pt x="1598" y="952"/>
                  </a:cubicBezTo>
                  <a:cubicBezTo>
                    <a:pt x="1594" y="951"/>
                    <a:pt x="1594" y="951"/>
                    <a:pt x="1594" y="951"/>
                  </a:cubicBezTo>
                  <a:cubicBezTo>
                    <a:pt x="1589" y="954"/>
                    <a:pt x="1589" y="954"/>
                    <a:pt x="1589" y="954"/>
                  </a:cubicBezTo>
                  <a:cubicBezTo>
                    <a:pt x="1573" y="956"/>
                    <a:pt x="1573" y="956"/>
                    <a:pt x="1573" y="956"/>
                  </a:cubicBezTo>
                  <a:cubicBezTo>
                    <a:pt x="1568" y="959"/>
                    <a:pt x="1568" y="959"/>
                    <a:pt x="1568" y="959"/>
                  </a:cubicBezTo>
                  <a:cubicBezTo>
                    <a:pt x="1564" y="963"/>
                    <a:pt x="1564" y="963"/>
                    <a:pt x="1564" y="963"/>
                  </a:cubicBezTo>
                  <a:cubicBezTo>
                    <a:pt x="1556" y="960"/>
                    <a:pt x="1556" y="960"/>
                    <a:pt x="1556" y="960"/>
                  </a:cubicBezTo>
                  <a:cubicBezTo>
                    <a:pt x="1554" y="961"/>
                    <a:pt x="1554" y="961"/>
                    <a:pt x="1554" y="961"/>
                  </a:cubicBezTo>
                  <a:cubicBezTo>
                    <a:pt x="1549" y="961"/>
                    <a:pt x="1549" y="961"/>
                    <a:pt x="1549" y="961"/>
                  </a:cubicBezTo>
                  <a:cubicBezTo>
                    <a:pt x="1547" y="956"/>
                    <a:pt x="1547" y="956"/>
                    <a:pt x="1547" y="956"/>
                  </a:cubicBezTo>
                  <a:cubicBezTo>
                    <a:pt x="1543" y="954"/>
                    <a:pt x="1543" y="954"/>
                    <a:pt x="1543" y="954"/>
                  </a:cubicBezTo>
                  <a:cubicBezTo>
                    <a:pt x="1537" y="951"/>
                    <a:pt x="1537" y="951"/>
                    <a:pt x="1537" y="951"/>
                  </a:cubicBezTo>
                  <a:cubicBezTo>
                    <a:pt x="1532" y="952"/>
                    <a:pt x="1532" y="952"/>
                    <a:pt x="1532" y="952"/>
                  </a:cubicBezTo>
                  <a:cubicBezTo>
                    <a:pt x="1528" y="955"/>
                    <a:pt x="1528" y="955"/>
                    <a:pt x="1528" y="955"/>
                  </a:cubicBezTo>
                  <a:cubicBezTo>
                    <a:pt x="1529" y="948"/>
                    <a:pt x="1529" y="948"/>
                    <a:pt x="1529" y="948"/>
                  </a:cubicBezTo>
                  <a:cubicBezTo>
                    <a:pt x="1533" y="946"/>
                    <a:pt x="1533" y="946"/>
                    <a:pt x="1533" y="946"/>
                  </a:cubicBezTo>
                  <a:cubicBezTo>
                    <a:pt x="1537" y="939"/>
                    <a:pt x="1537" y="939"/>
                    <a:pt x="1537" y="939"/>
                  </a:cubicBezTo>
                  <a:cubicBezTo>
                    <a:pt x="1541" y="936"/>
                    <a:pt x="1541" y="936"/>
                    <a:pt x="1541" y="936"/>
                  </a:cubicBezTo>
                  <a:cubicBezTo>
                    <a:pt x="1539" y="935"/>
                    <a:pt x="1539" y="935"/>
                    <a:pt x="1539" y="935"/>
                  </a:cubicBezTo>
                  <a:cubicBezTo>
                    <a:pt x="1531" y="937"/>
                    <a:pt x="1531" y="937"/>
                    <a:pt x="1531" y="937"/>
                  </a:cubicBezTo>
                  <a:cubicBezTo>
                    <a:pt x="1525" y="943"/>
                    <a:pt x="1525" y="943"/>
                    <a:pt x="1525" y="943"/>
                  </a:cubicBezTo>
                  <a:cubicBezTo>
                    <a:pt x="1523" y="943"/>
                    <a:pt x="1523" y="943"/>
                    <a:pt x="1523" y="943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506" y="955"/>
                    <a:pt x="1506" y="955"/>
                    <a:pt x="1506" y="955"/>
                  </a:cubicBezTo>
                  <a:cubicBezTo>
                    <a:pt x="1503" y="956"/>
                    <a:pt x="1503" y="956"/>
                    <a:pt x="1503" y="956"/>
                  </a:cubicBezTo>
                  <a:cubicBezTo>
                    <a:pt x="1499" y="959"/>
                    <a:pt x="1499" y="959"/>
                    <a:pt x="1499" y="959"/>
                  </a:cubicBezTo>
                  <a:cubicBezTo>
                    <a:pt x="1491" y="963"/>
                    <a:pt x="1491" y="963"/>
                    <a:pt x="1491" y="963"/>
                  </a:cubicBezTo>
                  <a:cubicBezTo>
                    <a:pt x="1488" y="963"/>
                    <a:pt x="1488" y="963"/>
                    <a:pt x="1488" y="963"/>
                  </a:cubicBezTo>
                  <a:cubicBezTo>
                    <a:pt x="1485" y="961"/>
                    <a:pt x="1485" y="961"/>
                    <a:pt x="1485" y="961"/>
                  </a:cubicBezTo>
                  <a:cubicBezTo>
                    <a:pt x="1480" y="962"/>
                    <a:pt x="1480" y="962"/>
                    <a:pt x="1480" y="962"/>
                  </a:cubicBezTo>
                  <a:cubicBezTo>
                    <a:pt x="1482" y="955"/>
                    <a:pt x="1482" y="955"/>
                    <a:pt x="1482" y="955"/>
                  </a:cubicBezTo>
                  <a:cubicBezTo>
                    <a:pt x="1479" y="953"/>
                    <a:pt x="1479" y="953"/>
                    <a:pt x="1479" y="953"/>
                  </a:cubicBezTo>
                  <a:cubicBezTo>
                    <a:pt x="1469" y="959"/>
                    <a:pt x="1469" y="959"/>
                    <a:pt x="1469" y="959"/>
                  </a:cubicBezTo>
                  <a:cubicBezTo>
                    <a:pt x="1464" y="962"/>
                    <a:pt x="1464" y="962"/>
                    <a:pt x="1464" y="962"/>
                  </a:cubicBezTo>
                  <a:cubicBezTo>
                    <a:pt x="1456" y="961"/>
                    <a:pt x="1456" y="961"/>
                    <a:pt x="1456" y="961"/>
                  </a:cubicBezTo>
                  <a:cubicBezTo>
                    <a:pt x="1467" y="951"/>
                    <a:pt x="1467" y="951"/>
                    <a:pt x="1467" y="951"/>
                  </a:cubicBezTo>
                  <a:cubicBezTo>
                    <a:pt x="1480" y="937"/>
                    <a:pt x="1480" y="937"/>
                    <a:pt x="1480" y="937"/>
                  </a:cubicBezTo>
                  <a:cubicBezTo>
                    <a:pt x="1486" y="935"/>
                    <a:pt x="1486" y="935"/>
                    <a:pt x="1486" y="935"/>
                  </a:cubicBezTo>
                  <a:cubicBezTo>
                    <a:pt x="1492" y="930"/>
                    <a:pt x="1492" y="930"/>
                    <a:pt x="1492" y="930"/>
                  </a:cubicBezTo>
                  <a:cubicBezTo>
                    <a:pt x="1496" y="930"/>
                    <a:pt x="1496" y="930"/>
                    <a:pt x="1496" y="930"/>
                  </a:cubicBezTo>
                  <a:cubicBezTo>
                    <a:pt x="1505" y="923"/>
                    <a:pt x="1505" y="923"/>
                    <a:pt x="1505" y="923"/>
                  </a:cubicBezTo>
                  <a:cubicBezTo>
                    <a:pt x="1499" y="923"/>
                    <a:pt x="1499" y="923"/>
                    <a:pt x="1499" y="923"/>
                  </a:cubicBezTo>
                  <a:cubicBezTo>
                    <a:pt x="1495" y="920"/>
                    <a:pt x="1495" y="920"/>
                    <a:pt x="1495" y="920"/>
                  </a:cubicBezTo>
                  <a:cubicBezTo>
                    <a:pt x="1482" y="921"/>
                    <a:pt x="1482" y="921"/>
                    <a:pt x="1482" y="921"/>
                  </a:cubicBezTo>
                  <a:cubicBezTo>
                    <a:pt x="1478" y="918"/>
                    <a:pt x="1478" y="918"/>
                    <a:pt x="1478" y="918"/>
                  </a:cubicBezTo>
                  <a:cubicBezTo>
                    <a:pt x="1469" y="923"/>
                    <a:pt x="1469" y="923"/>
                    <a:pt x="1469" y="923"/>
                  </a:cubicBezTo>
                  <a:cubicBezTo>
                    <a:pt x="1465" y="923"/>
                    <a:pt x="1465" y="923"/>
                    <a:pt x="1465" y="923"/>
                  </a:cubicBezTo>
                  <a:cubicBezTo>
                    <a:pt x="1460" y="919"/>
                    <a:pt x="1460" y="919"/>
                    <a:pt x="1460" y="919"/>
                  </a:cubicBezTo>
                  <a:cubicBezTo>
                    <a:pt x="1458" y="918"/>
                    <a:pt x="1458" y="918"/>
                    <a:pt x="1458" y="918"/>
                  </a:cubicBezTo>
                  <a:cubicBezTo>
                    <a:pt x="1454" y="915"/>
                    <a:pt x="1454" y="915"/>
                    <a:pt x="1454" y="915"/>
                  </a:cubicBezTo>
                  <a:cubicBezTo>
                    <a:pt x="1451" y="918"/>
                    <a:pt x="1451" y="918"/>
                    <a:pt x="1451" y="918"/>
                  </a:cubicBezTo>
                  <a:cubicBezTo>
                    <a:pt x="1448" y="918"/>
                    <a:pt x="1448" y="918"/>
                    <a:pt x="1448" y="918"/>
                  </a:cubicBezTo>
                  <a:cubicBezTo>
                    <a:pt x="1448" y="915"/>
                    <a:pt x="1448" y="915"/>
                    <a:pt x="1448" y="915"/>
                  </a:cubicBezTo>
                  <a:cubicBezTo>
                    <a:pt x="1445" y="913"/>
                    <a:pt x="1445" y="913"/>
                    <a:pt x="1445" y="913"/>
                  </a:cubicBezTo>
                  <a:cubicBezTo>
                    <a:pt x="1441" y="910"/>
                    <a:pt x="1441" y="910"/>
                    <a:pt x="1441" y="910"/>
                  </a:cubicBezTo>
                  <a:cubicBezTo>
                    <a:pt x="1430" y="910"/>
                    <a:pt x="1430" y="910"/>
                    <a:pt x="1430" y="910"/>
                  </a:cubicBezTo>
                  <a:cubicBezTo>
                    <a:pt x="1428" y="911"/>
                    <a:pt x="1428" y="911"/>
                    <a:pt x="1428" y="911"/>
                  </a:cubicBezTo>
                  <a:cubicBezTo>
                    <a:pt x="1423" y="912"/>
                    <a:pt x="1423" y="912"/>
                    <a:pt x="1423" y="912"/>
                  </a:cubicBezTo>
                  <a:cubicBezTo>
                    <a:pt x="1421" y="910"/>
                    <a:pt x="1421" y="910"/>
                    <a:pt x="1421" y="910"/>
                  </a:cubicBezTo>
                  <a:cubicBezTo>
                    <a:pt x="1414" y="908"/>
                    <a:pt x="1414" y="908"/>
                    <a:pt x="1414" y="908"/>
                  </a:cubicBezTo>
                  <a:cubicBezTo>
                    <a:pt x="1408" y="907"/>
                    <a:pt x="1408" y="907"/>
                    <a:pt x="1408" y="907"/>
                  </a:cubicBezTo>
                  <a:cubicBezTo>
                    <a:pt x="1405" y="905"/>
                    <a:pt x="1405" y="905"/>
                    <a:pt x="1405" y="905"/>
                  </a:cubicBezTo>
                  <a:cubicBezTo>
                    <a:pt x="1406" y="902"/>
                    <a:pt x="1406" y="902"/>
                    <a:pt x="1406" y="902"/>
                  </a:cubicBezTo>
                  <a:cubicBezTo>
                    <a:pt x="1404" y="897"/>
                    <a:pt x="1404" y="897"/>
                    <a:pt x="1404" y="897"/>
                  </a:cubicBezTo>
                  <a:cubicBezTo>
                    <a:pt x="1404" y="892"/>
                    <a:pt x="1404" y="892"/>
                    <a:pt x="1404" y="892"/>
                  </a:cubicBezTo>
                  <a:cubicBezTo>
                    <a:pt x="1398" y="890"/>
                    <a:pt x="1398" y="890"/>
                    <a:pt x="1398" y="890"/>
                  </a:cubicBezTo>
                  <a:cubicBezTo>
                    <a:pt x="1396" y="899"/>
                    <a:pt x="1396" y="899"/>
                    <a:pt x="1396" y="899"/>
                  </a:cubicBezTo>
                  <a:cubicBezTo>
                    <a:pt x="1358" y="902"/>
                    <a:pt x="1358" y="902"/>
                    <a:pt x="1358" y="902"/>
                  </a:cubicBezTo>
                  <a:cubicBezTo>
                    <a:pt x="1228" y="902"/>
                    <a:pt x="1228" y="902"/>
                    <a:pt x="1228" y="902"/>
                  </a:cubicBezTo>
                  <a:cubicBezTo>
                    <a:pt x="1113" y="902"/>
                    <a:pt x="1113" y="902"/>
                    <a:pt x="1113" y="902"/>
                  </a:cubicBezTo>
                  <a:cubicBezTo>
                    <a:pt x="1077" y="900"/>
                    <a:pt x="1077" y="900"/>
                    <a:pt x="1077" y="900"/>
                  </a:cubicBezTo>
                  <a:cubicBezTo>
                    <a:pt x="1005" y="900"/>
                    <a:pt x="1005" y="900"/>
                    <a:pt x="1005" y="900"/>
                  </a:cubicBezTo>
                  <a:cubicBezTo>
                    <a:pt x="987" y="900"/>
                    <a:pt x="987" y="900"/>
                    <a:pt x="987" y="900"/>
                  </a:cubicBezTo>
                  <a:cubicBezTo>
                    <a:pt x="933" y="898"/>
                    <a:pt x="933" y="898"/>
                    <a:pt x="933" y="898"/>
                  </a:cubicBezTo>
                  <a:cubicBezTo>
                    <a:pt x="884" y="897"/>
                    <a:pt x="884" y="897"/>
                    <a:pt x="884" y="897"/>
                  </a:cubicBezTo>
                  <a:cubicBezTo>
                    <a:pt x="884" y="903"/>
                    <a:pt x="884" y="903"/>
                    <a:pt x="884" y="903"/>
                  </a:cubicBezTo>
                  <a:cubicBezTo>
                    <a:pt x="887" y="903"/>
                    <a:pt x="887" y="903"/>
                    <a:pt x="887" y="903"/>
                  </a:cubicBezTo>
                  <a:cubicBezTo>
                    <a:pt x="887" y="909"/>
                    <a:pt x="887" y="909"/>
                    <a:pt x="887" y="909"/>
                  </a:cubicBezTo>
                  <a:cubicBezTo>
                    <a:pt x="883" y="912"/>
                    <a:pt x="883" y="912"/>
                    <a:pt x="883" y="912"/>
                  </a:cubicBezTo>
                  <a:cubicBezTo>
                    <a:pt x="887" y="924"/>
                    <a:pt x="887" y="924"/>
                    <a:pt x="887" y="924"/>
                  </a:cubicBezTo>
                  <a:cubicBezTo>
                    <a:pt x="882" y="931"/>
                    <a:pt x="882" y="931"/>
                    <a:pt x="882" y="931"/>
                  </a:cubicBezTo>
                  <a:cubicBezTo>
                    <a:pt x="880" y="935"/>
                    <a:pt x="880" y="935"/>
                    <a:pt x="880" y="935"/>
                  </a:cubicBezTo>
                  <a:cubicBezTo>
                    <a:pt x="880" y="939"/>
                    <a:pt x="880" y="939"/>
                    <a:pt x="880" y="939"/>
                  </a:cubicBezTo>
                  <a:cubicBezTo>
                    <a:pt x="875" y="941"/>
                    <a:pt x="875" y="941"/>
                    <a:pt x="875" y="941"/>
                  </a:cubicBezTo>
                  <a:cubicBezTo>
                    <a:pt x="875" y="934"/>
                    <a:pt x="875" y="934"/>
                    <a:pt x="875" y="934"/>
                  </a:cubicBezTo>
                  <a:cubicBezTo>
                    <a:pt x="879" y="927"/>
                    <a:pt x="879" y="927"/>
                    <a:pt x="879" y="927"/>
                  </a:cubicBezTo>
                  <a:cubicBezTo>
                    <a:pt x="879" y="920"/>
                    <a:pt x="879" y="920"/>
                    <a:pt x="879" y="920"/>
                  </a:cubicBezTo>
                  <a:cubicBezTo>
                    <a:pt x="873" y="920"/>
                    <a:pt x="873" y="920"/>
                    <a:pt x="873" y="920"/>
                  </a:cubicBezTo>
                  <a:cubicBezTo>
                    <a:pt x="863" y="918"/>
                    <a:pt x="863" y="918"/>
                    <a:pt x="863" y="918"/>
                  </a:cubicBezTo>
                  <a:cubicBezTo>
                    <a:pt x="845" y="912"/>
                    <a:pt x="845" y="912"/>
                    <a:pt x="845" y="912"/>
                  </a:cubicBezTo>
                  <a:cubicBezTo>
                    <a:pt x="842" y="921"/>
                    <a:pt x="842" y="921"/>
                    <a:pt x="842" y="921"/>
                  </a:cubicBezTo>
                  <a:cubicBezTo>
                    <a:pt x="844" y="928"/>
                    <a:pt x="844" y="928"/>
                    <a:pt x="844" y="928"/>
                  </a:cubicBezTo>
                  <a:cubicBezTo>
                    <a:pt x="843" y="934"/>
                    <a:pt x="843" y="934"/>
                    <a:pt x="843" y="934"/>
                  </a:cubicBezTo>
                  <a:cubicBezTo>
                    <a:pt x="843" y="948"/>
                    <a:pt x="843" y="948"/>
                    <a:pt x="843" y="948"/>
                  </a:cubicBezTo>
                  <a:cubicBezTo>
                    <a:pt x="847" y="949"/>
                    <a:pt x="847" y="949"/>
                    <a:pt x="847" y="949"/>
                  </a:cubicBezTo>
                  <a:cubicBezTo>
                    <a:pt x="843" y="952"/>
                    <a:pt x="843" y="952"/>
                    <a:pt x="843" y="952"/>
                  </a:cubicBezTo>
                  <a:cubicBezTo>
                    <a:pt x="843" y="955"/>
                    <a:pt x="843" y="955"/>
                    <a:pt x="843" y="955"/>
                  </a:cubicBezTo>
                  <a:cubicBezTo>
                    <a:pt x="845" y="957"/>
                    <a:pt x="845" y="957"/>
                    <a:pt x="845" y="957"/>
                  </a:cubicBezTo>
                  <a:cubicBezTo>
                    <a:pt x="843" y="961"/>
                    <a:pt x="843" y="961"/>
                    <a:pt x="843" y="961"/>
                  </a:cubicBezTo>
                  <a:cubicBezTo>
                    <a:pt x="840" y="961"/>
                    <a:pt x="840" y="961"/>
                    <a:pt x="840" y="961"/>
                  </a:cubicBezTo>
                  <a:cubicBezTo>
                    <a:pt x="839" y="966"/>
                    <a:pt x="839" y="966"/>
                    <a:pt x="839" y="966"/>
                  </a:cubicBezTo>
                  <a:cubicBezTo>
                    <a:pt x="844" y="968"/>
                    <a:pt x="844" y="968"/>
                    <a:pt x="844" y="968"/>
                  </a:cubicBezTo>
                  <a:cubicBezTo>
                    <a:pt x="839" y="971"/>
                    <a:pt x="839" y="971"/>
                    <a:pt x="839" y="971"/>
                  </a:cubicBezTo>
                  <a:cubicBezTo>
                    <a:pt x="831" y="995"/>
                    <a:pt x="831" y="995"/>
                    <a:pt x="831" y="995"/>
                  </a:cubicBezTo>
                  <a:cubicBezTo>
                    <a:pt x="829" y="1000"/>
                    <a:pt x="829" y="1000"/>
                    <a:pt x="829" y="1000"/>
                  </a:cubicBezTo>
                  <a:cubicBezTo>
                    <a:pt x="824" y="1007"/>
                    <a:pt x="824" y="1007"/>
                    <a:pt x="824" y="1007"/>
                  </a:cubicBezTo>
                  <a:cubicBezTo>
                    <a:pt x="821" y="1018"/>
                    <a:pt x="821" y="1018"/>
                    <a:pt x="821" y="1018"/>
                  </a:cubicBezTo>
                  <a:cubicBezTo>
                    <a:pt x="813" y="1034"/>
                    <a:pt x="813" y="1034"/>
                    <a:pt x="813" y="1034"/>
                  </a:cubicBezTo>
                  <a:cubicBezTo>
                    <a:pt x="806" y="1043"/>
                    <a:pt x="806" y="1043"/>
                    <a:pt x="806" y="1043"/>
                  </a:cubicBezTo>
                  <a:cubicBezTo>
                    <a:pt x="806" y="1047"/>
                    <a:pt x="806" y="1047"/>
                    <a:pt x="806" y="1047"/>
                  </a:cubicBezTo>
                  <a:cubicBezTo>
                    <a:pt x="799" y="1054"/>
                    <a:pt x="799" y="1054"/>
                    <a:pt x="799" y="1054"/>
                  </a:cubicBezTo>
                  <a:cubicBezTo>
                    <a:pt x="800" y="1058"/>
                    <a:pt x="800" y="1058"/>
                    <a:pt x="800" y="1058"/>
                  </a:cubicBezTo>
                  <a:cubicBezTo>
                    <a:pt x="800" y="1064"/>
                    <a:pt x="800" y="1064"/>
                    <a:pt x="800" y="1064"/>
                  </a:cubicBezTo>
                  <a:cubicBezTo>
                    <a:pt x="797" y="1070"/>
                    <a:pt x="797" y="1070"/>
                    <a:pt x="797" y="1070"/>
                  </a:cubicBezTo>
                  <a:cubicBezTo>
                    <a:pt x="799" y="1077"/>
                    <a:pt x="799" y="1077"/>
                    <a:pt x="799" y="1077"/>
                  </a:cubicBezTo>
                  <a:cubicBezTo>
                    <a:pt x="797" y="1081"/>
                    <a:pt x="797" y="1081"/>
                    <a:pt x="797" y="1081"/>
                  </a:cubicBezTo>
                  <a:cubicBezTo>
                    <a:pt x="798" y="1086"/>
                    <a:pt x="798" y="1086"/>
                    <a:pt x="798" y="1086"/>
                  </a:cubicBezTo>
                  <a:cubicBezTo>
                    <a:pt x="798" y="1091"/>
                    <a:pt x="798" y="1091"/>
                    <a:pt x="798" y="1091"/>
                  </a:cubicBezTo>
                  <a:cubicBezTo>
                    <a:pt x="794" y="1096"/>
                    <a:pt x="794" y="1096"/>
                    <a:pt x="794" y="1096"/>
                  </a:cubicBezTo>
                  <a:cubicBezTo>
                    <a:pt x="794" y="1100"/>
                    <a:pt x="794" y="1100"/>
                    <a:pt x="794" y="1100"/>
                  </a:cubicBezTo>
                  <a:cubicBezTo>
                    <a:pt x="782" y="1113"/>
                    <a:pt x="782" y="1113"/>
                    <a:pt x="782" y="1113"/>
                  </a:cubicBezTo>
                  <a:cubicBezTo>
                    <a:pt x="782" y="1118"/>
                    <a:pt x="782" y="1118"/>
                    <a:pt x="782" y="1118"/>
                  </a:cubicBezTo>
                  <a:cubicBezTo>
                    <a:pt x="783" y="1122"/>
                    <a:pt x="783" y="1122"/>
                    <a:pt x="783" y="1122"/>
                  </a:cubicBezTo>
                  <a:cubicBezTo>
                    <a:pt x="788" y="1130"/>
                    <a:pt x="788" y="1130"/>
                    <a:pt x="788" y="1130"/>
                  </a:cubicBezTo>
                  <a:cubicBezTo>
                    <a:pt x="788" y="1136"/>
                    <a:pt x="788" y="1136"/>
                    <a:pt x="788" y="1136"/>
                  </a:cubicBezTo>
                  <a:cubicBezTo>
                    <a:pt x="784" y="1142"/>
                    <a:pt x="784" y="1142"/>
                    <a:pt x="784" y="1142"/>
                  </a:cubicBezTo>
                  <a:cubicBezTo>
                    <a:pt x="785" y="1146"/>
                    <a:pt x="785" y="1146"/>
                    <a:pt x="785" y="1146"/>
                  </a:cubicBezTo>
                  <a:cubicBezTo>
                    <a:pt x="783" y="1150"/>
                    <a:pt x="783" y="1150"/>
                    <a:pt x="783" y="1150"/>
                  </a:cubicBezTo>
                  <a:cubicBezTo>
                    <a:pt x="788" y="1159"/>
                    <a:pt x="788" y="1159"/>
                    <a:pt x="788" y="1159"/>
                  </a:cubicBezTo>
                  <a:cubicBezTo>
                    <a:pt x="793" y="1162"/>
                    <a:pt x="793" y="1162"/>
                    <a:pt x="793" y="1162"/>
                  </a:cubicBezTo>
                  <a:cubicBezTo>
                    <a:pt x="793" y="1170"/>
                    <a:pt x="793" y="1170"/>
                    <a:pt x="793" y="1170"/>
                  </a:cubicBezTo>
                  <a:cubicBezTo>
                    <a:pt x="791" y="1172"/>
                    <a:pt x="791" y="1172"/>
                    <a:pt x="791" y="1172"/>
                  </a:cubicBezTo>
                  <a:cubicBezTo>
                    <a:pt x="797" y="1176"/>
                    <a:pt x="797" y="1176"/>
                    <a:pt x="797" y="1176"/>
                  </a:cubicBezTo>
                  <a:cubicBezTo>
                    <a:pt x="800" y="1176"/>
                    <a:pt x="800" y="1176"/>
                    <a:pt x="800" y="1176"/>
                  </a:cubicBezTo>
                  <a:cubicBezTo>
                    <a:pt x="804" y="1173"/>
                    <a:pt x="804" y="1173"/>
                    <a:pt x="804" y="1173"/>
                  </a:cubicBezTo>
                  <a:cubicBezTo>
                    <a:pt x="805" y="1177"/>
                    <a:pt x="805" y="1177"/>
                    <a:pt x="805" y="1177"/>
                  </a:cubicBezTo>
                  <a:cubicBezTo>
                    <a:pt x="806" y="1182"/>
                    <a:pt x="806" y="1182"/>
                    <a:pt x="806" y="1182"/>
                  </a:cubicBezTo>
                  <a:cubicBezTo>
                    <a:pt x="805" y="1185"/>
                    <a:pt x="805" y="1185"/>
                    <a:pt x="805" y="1185"/>
                  </a:cubicBezTo>
                  <a:cubicBezTo>
                    <a:pt x="802" y="1183"/>
                    <a:pt x="802" y="1183"/>
                    <a:pt x="802" y="1183"/>
                  </a:cubicBezTo>
                  <a:cubicBezTo>
                    <a:pt x="800" y="1179"/>
                    <a:pt x="800" y="1179"/>
                    <a:pt x="800" y="1179"/>
                  </a:cubicBezTo>
                  <a:cubicBezTo>
                    <a:pt x="798" y="1183"/>
                    <a:pt x="798" y="1183"/>
                    <a:pt x="798" y="1183"/>
                  </a:cubicBezTo>
                  <a:cubicBezTo>
                    <a:pt x="797" y="1194"/>
                    <a:pt x="797" y="1194"/>
                    <a:pt x="797" y="1194"/>
                  </a:cubicBezTo>
                  <a:cubicBezTo>
                    <a:pt x="799" y="1198"/>
                    <a:pt x="799" y="1198"/>
                    <a:pt x="799" y="1198"/>
                  </a:cubicBezTo>
                  <a:cubicBezTo>
                    <a:pt x="806" y="1199"/>
                    <a:pt x="806" y="1199"/>
                    <a:pt x="806" y="1199"/>
                  </a:cubicBezTo>
                  <a:cubicBezTo>
                    <a:pt x="807" y="1200"/>
                    <a:pt x="807" y="1200"/>
                    <a:pt x="807" y="1200"/>
                  </a:cubicBezTo>
                  <a:cubicBezTo>
                    <a:pt x="807" y="1205"/>
                    <a:pt x="807" y="1205"/>
                    <a:pt x="807" y="1205"/>
                  </a:cubicBezTo>
                  <a:cubicBezTo>
                    <a:pt x="803" y="1208"/>
                    <a:pt x="803" y="1208"/>
                    <a:pt x="803" y="1208"/>
                  </a:cubicBezTo>
                  <a:cubicBezTo>
                    <a:pt x="802" y="1213"/>
                    <a:pt x="802" y="1213"/>
                    <a:pt x="802" y="1213"/>
                  </a:cubicBezTo>
                  <a:cubicBezTo>
                    <a:pt x="806" y="1219"/>
                    <a:pt x="806" y="1219"/>
                    <a:pt x="806" y="1219"/>
                  </a:cubicBezTo>
                  <a:cubicBezTo>
                    <a:pt x="807" y="1223"/>
                    <a:pt x="807" y="1223"/>
                    <a:pt x="807" y="1223"/>
                  </a:cubicBezTo>
                  <a:cubicBezTo>
                    <a:pt x="815" y="1235"/>
                    <a:pt x="815" y="1235"/>
                    <a:pt x="815" y="1235"/>
                  </a:cubicBezTo>
                  <a:cubicBezTo>
                    <a:pt x="818" y="1236"/>
                    <a:pt x="818" y="1236"/>
                    <a:pt x="818" y="1236"/>
                  </a:cubicBezTo>
                  <a:cubicBezTo>
                    <a:pt x="816" y="1240"/>
                    <a:pt x="816" y="1240"/>
                    <a:pt x="816" y="1240"/>
                  </a:cubicBezTo>
                  <a:cubicBezTo>
                    <a:pt x="817" y="1243"/>
                    <a:pt x="817" y="1243"/>
                    <a:pt x="817" y="1243"/>
                  </a:cubicBezTo>
                  <a:cubicBezTo>
                    <a:pt x="819" y="1243"/>
                    <a:pt x="819" y="1243"/>
                    <a:pt x="819" y="1243"/>
                  </a:cubicBezTo>
                  <a:cubicBezTo>
                    <a:pt x="820" y="1246"/>
                    <a:pt x="820" y="1246"/>
                    <a:pt x="820" y="1246"/>
                  </a:cubicBezTo>
                  <a:cubicBezTo>
                    <a:pt x="818" y="1252"/>
                    <a:pt x="818" y="1252"/>
                    <a:pt x="818" y="1252"/>
                  </a:cubicBezTo>
                  <a:cubicBezTo>
                    <a:pt x="816" y="1255"/>
                    <a:pt x="816" y="1255"/>
                    <a:pt x="816" y="1255"/>
                  </a:cubicBezTo>
                  <a:cubicBezTo>
                    <a:pt x="816" y="1258"/>
                    <a:pt x="816" y="1258"/>
                    <a:pt x="816" y="1258"/>
                  </a:cubicBezTo>
                  <a:cubicBezTo>
                    <a:pt x="820" y="1260"/>
                    <a:pt x="820" y="1260"/>
                    <a:pt x="820" y="1260"/>
                  </a:cubicBezTo>
                  <a:cubicBezTo>
                    <a:pt x="828" y="1261"/>
                    <a:pt x="828" y="1261"/>
                    <a:pt x="828" y="1261"/>
                  </a:cubicBezTo>
                  <a:cubicBezTo>
                    <a:pt x="834" y="1263"/>
                    <a:pt x="834" y="1263"/>
                    <a:pt x="834" y="1263"/>
                  </a:cubicBezTo>
                  <a:cubicBezTo>
                    <a:pt x="838" y="1263"/>
                    <a:pt x="838" y="1263"/>
                    <a:pt x="838" y="1263"/>
                  </a:cubicBezTo>
                  <a:cubicBezTo>
                    <a:pt x="843" y="1264"/>
                    <a:pt x="843" y="1264"/>
                    <a:pt x="843" y="1264"/>
                  </a:cubicBezTo>
                  <a:cubicBezTo>
                    <a:pt x="846" y="1269"/>
                    <a:pt x="846" y="1269"/>
                    <a:pt x="846" y="1269"/>
                  </a:cubicBezTo>
                  <a:cubicBezTo>
                    <a:pt x="851" y="1273"/>
                    <a:pt x="851" y="1273"/>
                    <a:pt x="851" y="1273"/>
                  </a:cubicBezTo>
                  <a:cubicBezTo>
                    <a:pt x="858" y="1273"/>
                    <a:pt x="858" y="1273"/>
                    <a:pt x="858" y="1273"/>
                  </a:cubicBezTo>
                  <a:cubicBezTo>
                    <a:pt x="860" y="1276"/>
                    <a:pt x="860" y="1276"/>
                    <a:pt x="860" y="1276"/>
                  </a:cubicBezTo>
                  <a:cubicBezTo>
                    <a:pt x="861" y="1281"/>
                    <a:pt x="861" y="1281"/>
                    <a:pt x="861" y="1281"/>
                  </a:cubicBezTo>
                  <a:cubicBezTo>
                    <a:pt x="862" y="1283"/>
                    <a:pt x="862" y="1283"/>
                    <a:pt x="862" y="1283"/>
                  </a:cubicBezTo>
                  <a:cubicBezTo>
                    <a:pt x="865" y="1282"/>
                    <a:pt x="865" y="1282"/>
                    <a:pt x="865" y="1282"/>
                  </a:cubicBezTo>
                  <a:cubicBezTo>
                    <a:pt x="872" y="1288"/>
                    <a:pt x="872" y="1288"/>
                    <a:pt x="872" y="1288"/>
                  </a:cubicBezTo>
                  <a:cubicBezTo>
                    <a:pt x="881" y="1299"/>
                    <a:pt x="881" y="1299"/>
                    <a:pt x="881" y="1299"/>
                  </a:cubicBezTo>
                  <a:cubicBezTo>
                    <a:pt x="881" y="1308"/>
                    <a:pt x="881" y="1308"/>
                    <a:pt x="881" y="1308"/>
                  </a:cubicBezTo>
                  <a:cubicBezTo>
                    <a:pt x="882" y="1310"/>
                    <a:pt x="882" y="1310"/>
                    <a:pt x="882" y="1310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3" y="1315"/>
                    <a:pt x="883" y="1315"/>
                    <a:pt x="883" y="1315"/>
                  </a:cubicBezTo>
                  <a:cubicBezTo>
                    <a:pt x="937" y="1317"/>
                    <a:pt x="937" y="1317"/>
                    <a:pt x="937" y="1317"/>
                  </a:cubicBezTo>
                  <a:cubicBezTo>
                    <a:pt x="936" y="1321"/>
                    <a:pt x="936" y="1321"/>
                    <a:pt x="936" y="1321"/>
                  </a:cubicBezTo>
                  <a:cubicBezTo>
                    <a:pt x="1017" y="1362"/>
                    <a:pt x="1017" y="1362"/>
                    <a:pt x="1017" y="1362"/>
                  </a:cubicBezTo>
                  <a:cubicBezTo>
                    <a:pt x="1065" y="1368"/>
                    <a:pt x="1065" y="1368"/>
                    <a:pt x="1065" y="1368"/>
                  </a:cubicBezTo>
                  <a:cubicBezTo>
                    <a:pt x="1085" y="1369"/>
                    <a:pt x="1085" y="1369"/>
                    <a:pt x="1085" y="1369"/>
                  </a:cubicBezTo>
                  <a:cubicBezTo>
                    <a:pt x="1088" y="1358"/>
                    <a:pt x="1088" y="1358"/>
                    <a:pt x="1088" y="1358"/>
                  </a:cubicBezTo>
                  <a:cubicBezTo>
                    <a:pt x="1125" y="1362"/>
                    <a:pt x="1125" y="1362"/>
                    <a:pt x="1125" y="1362"/>
                  </a:cubicBezTo>
                  <a:cubicBezTo>
                    <a:pt x="1129" y="1363"/>
                    <a:pt x="1129" y="1363"/>
                    <a:pt x="1129" y="1363"/>
                  </a:cubicBezTo>
                  <a:cubicBezTo>
                    <a:pt x="1133" y="1370"/>
                    <a:pt x="1133" y="1370"/>
                    <a:pt x="1133" y="1370"/>
                  </a:cubicBezTo>
                  <a:cubicBezTo>
                    <a:pt x="1137" y="1373"/>
                    <a:pt x="1137" y="1373"/>
                    <a:pt x="1137" y="1373"/>
                  </a:cubicBezTo>
                  <a:cubicBezTo>
                    <a:pt x="1151" y="1388"/>
                    <a:pt x="1151" y="1388"/>
                    <a:pt x="1151" y="1388"/>
                  </a:cubicBezTo>
                  <a:cubicBezTo>
                    <a:pt x="1164" y="1398"/>
                    <a:pt x="1164" y="1398"/>
                    <a:pt x="1164" y="1398"/>
                  </a:cubicBezTo>
                  <a:cubicBezTo>
                    <a:pt x="1164" y="1403"/>
                    <a:pt x="1164" y="1403"/>
                    <a:pt x="1164" y="1403"/>
                  </a:cubicBezTo>
                  <a:cubicBezTo>
                    <a:pt x="1167" y="1407"/>
                    <a:pt x="1167" y="1407"/>
                    <a:pt x="1167" y="1407"/>
                  </a:cubicBezTo>
                  <a:cubicBezTo>
                    <a:pt x="1167" y="1417"/>
                    <a:pt x="1167" y="1417"/>
                    <a:pt x="1167" y="1417"/>
                  </a:cubicBezTo>
                  <a:cubicBezTo>
                    <a:pt x="1171" y="1424"/>
                    <a:pt x="1171" y="1424"/>
                    <a:pt x="1171" y="1424"/>
                  </a:cubicBezTo>
                  <a:cubicBezTo>
                    <a:pt x="1190" y="1430"/>
                    <a:pt x="1190" y="1430"/>
                    <a:pt x="1190" y="1430"/>
                  </a:cubicBezTo>
                  <a:cubicBezTo>
                    <a:pt x="1192" y="1429"/>
                    <a:pt x="1192" y="1429"/>
                    <a:pt x="1192" y="1429"/>
                  </a:cubicBezTo>
                  <a:cubicBezTo>
                    <a:pt x="1199" y="1415"/>
                    <a:pt x="1199" y="1415"/>
                    <a:pt x="1199" y="1415"/>
                  </a:cubicBezTo>
                  <a:cubicBezTo>
                    <a:pt x="1202" y="1414"/>
                    <a:pt x="1202" y="1414"/>
                    <a:pt x="1202" y="1414"/>
                  </a:cubicBezTo>
                  <a:cubicBezTo>
                    <a:pt x="1206" y="1416"/>
                    <a:pt x="1206" y="1416"/>
                    <a:pt x="1206" y="1416"/>
                  </a:cubicBezTo>
                  <a:cubicBezTo>
                    <a:pt x="1208" y="1412"/>
                    <a:pt x="1208" y="1412"/>
                    <a:pt x="1208" y="1412"/>
                  </a:cubicBezTo>
                  <a:cubicBezTo>
                    <a:pt x="1213" y="1414"/>
                    <a:pt x="1213" y="1414"/>
                    <a:pt x="1213" y="1414"/>
                  </a:cubicBezTo>
                  <a:cubicBezTo>
                    <a:pt x="1219" y="1415"/>
                    <a:pt x="1219" y="1415"/>
                    <a:pt x="1219" y="1415"/>
                  </a:cubicBezTo>
                  <a:cubicBezTo>
                    <a:pt x="1223" y="1417"/>
                    <a:pt x="1223" y="1417"/>
                    <a:pt x="1223" y="1417"/>
                  </a:cubicBezTo>
                  <a:cubicBezTo>
                    <a:pt x="1226" y="1416"/>
                    <a:pt x="1226" y="1416"/>
                    <a:pt x="1226" y="1416"/>
                  </a:cubicBezTo>
                  <a:cubicBezTo>
                    <a:pt x="1232" y="1419"/>
                    <a:pt x="1232" y="1419"/>
                    <a:pt x="1232" y="1419"/>
                  </a:cubicBezTo>
                  <a:cubicBezTo>
                    <a:pt x="1234" y="1423"/>
                    <a:pt x="1234" y="1423"/>
                    <a:pt x="1234" y="1423"/>
                  </a:cubicBezTo>
                  <a:cubicBezTo>
                    <a:pt x="1236" y="1424"/>
                    <a:pt x="1236" y="1424"/>
                    <a:pt x="1236" y="1424"/>
                  </a:cubicBezTo>
                  <a:cubicBezTo>
                    <a:pt x="1246" y="1433"/>
                    <a:pt x="1246" y="1433"/>
                    <a:pt x="1246" y="1433"/>
                  </a:cubicBezTo>
                  <a:cubicBezTo>
                    <a:pt x="1248" y="1450"/>
                    <a:pt x="1248" y="1450"/>
                    <a:pt x="1248" y="1450"/>
                  </a:cubicBezTo>
                  <a:cubicBezTo>
                    <a:pt x="1256" y="1460"/>
                    <a:pt x="1256" y="1460"/>
                    <a:pt x="1256" y="1460"/>
                  </a:cubicBezTo>
                  <a:cubicBezTo>
                    <a:pt x="1267" y="1469"/>
                    <a:pt x="1267" y="1469"/>
                    <a:pt x="1267" y="1469"/>
                  </a:cubicBezTo>
                  <a:cubicBezTo>
                    <a:pt x="1267" y="1477"/>
                    <a:pt x="1267" y="1477"/>
                    <a:pt x="1267" y="1477"/>
                  </a:cubicBezTo>
                  <a:cubicBezTo>
                    <a:pt x="1269" y="1485"/>
                    <a:pt x="1269" y="1485"/>
                    <a:pt x="1269" y="1485"/>
                  </a:cubicBezTo>
                  <a:cubicBezTo>
                    <a:pt x="1272" y="1492"/>
                    <a:pt x="1272" y="1492"/>
                    <a:pt x="1272" y="1492"/>
                  </a:cubicBezTo>
                  <a:cubicBezTo>
                    <a:pt x="1273" y="1496"/>
                    <a:pt x="1273" y="1496"/>
                    <a:pt x="1273" y="1496"/>
                  </a:cubicBezTo>
                  <a:cubicBezTo>
                    <a:pt x="1276" y="1497"/>
                    <a:pt x="1276" y="1497"/>
                    <a:pt x="1276" y="1497"/>
                  </a:cubicBezTo>
                  <a:cubicBezTo>
                    <a:pt x="1281" y="1500"/>
                    <a:pt x="1281" y="1500"/>
                    <a:pt x="1281" y="1500"/>
                  </a:cubicBezTo>
                  <a:cubicBezTo>
                    <a:pt x="1290" y="1506"/>
                    <a:pt x="1290" y="1506"/>
                    <a:pt x="1290" y="1506"/>
                  </a:cubicBezTo>
                  <a:cubicBezTo>
                    <a:pt x="1298" y="1507"/>
                    <a:pt x="1298" y="1507"/>
                    <a:pt x="1298" y="1507"/>
                  </a:cubicBezTo>
                  <a:cubicBezTo>
                    <a:pt x="1306" y="1512"/>
                    <a:pt x="1306" y="1512"/>
                    <a:pt x="1306" y="1512"/>
                  </a:cubicBezTo>
                  <a:cubicBezTo>
                    <a:pt x="1309" y="1509"/>
                    <a:pt x="1309" y="1509"/>
                    <a:pt x="1309" y="1509"/>
                  </a:cubicBezTo>
                  <a:cubicBezTo>
                    <a:pt x="1312" y="1509"/>
                    <a:pt x="1312" y="1509"/>
                    <a:pt x="1312" y="1509"/>
                  </a:cubicBezTo>
                  <a:cubicBezTo>
                    <a:pt x="1314" y="1507"/>
                    <a:pt x="1314" y="1507"/>
                    <a:pt x="1314" y="1507"/>
                  </a:cubicBezTo>
                  <a:cubicBezTo>
                    <a:pt x="1309" y="1502"/>
                    <a:pt x="1309" y="1502"/>
                    <a:pt x="1309" y="1502"/>
                  </a:cubicBezTo>
                  <a:cubicBezTo>
                    <a:pt x="1312" y="1481"/>
                    <a:pt x="1312" y="1481"/>
                    <a:pt x="1312" y="1481"/>
                  </a:cubicBezTo>
                  <a:cubicBezTo>
                    <a:pt x="1315" y="1474"/>
                    <a:pt x="1315" y="1474"/>
                    <a:pt x="1315" y="1474"/>
                  </a:cubicBezTo>
                  <a:cubicBezTo>
                    <a:pt x="1313" y="1469"/>
                    <a:pt x="1313" y="1469"/>
                    <a:pt x="1313" y="1469"/>
                  </a:cubicBezTo>
                  <a:cubicBezTo>
                    <a:pt x="1316" y="1467"/>
                    <a:pt x="1316" y="1467"/>
                    <a:pt x="1316" y="1467"/>
                  </a:cubicBezTo>
                  <a:cubicBezTo>
                    <a:pt x="1318" y="1461"/>
                    <a:pt x="1318" y="1461"/>
                    <a:pt x="1318" y="1461"/>
                  </a:cubicBezTo>
                  <a:cubicBezTo>
                    <a:pt x="1317" y="1455"/>
                    <a:pt x="1317" y="1455"/>
                    <a:pt x="1317" y="1455"/>
                  </a:cubicBezTo>
                  <a:cubicBezTo>
                    <a:pt x="1321" y="1455"/>
                    <a:pt x="1321" y="1455"/>
                    <a:pt x="1321" y="1455"/>
                  </a:cubicBezTo>
                  <a:cubicBezTo>
                    <a:pt x="1325" y="1451"/>
                    <a:pt x="1325" y="1451"/>
                    <a:pt x="1325" y="1451"/>
                  </a:cubicBezTo>
                  <a:cubicBezTo>
                    <a:pt x="1324" y="1445"/>
                    <a:pt x="1324" y="1445"/>
                    <a:pt x="1324" y="1445"/>
                  </a:cubicBezTo>
                  <a:cubicBezTo>
                    <a:pt x="1331" y="1446"/>
                    <a:pt x="1331" y="1446"/>
                    <a:pt x="1331" y="1446"/>
                  </a:cubicBezTo>
                  <a:cubicBezTo>
                    <a:pt x="1333" y="1441"/>
                    <a:pt x="1333" y="1441"/>
                    <a:pt x="1333" y="1441"/>
                  </a:cubicBezTo>
                  <a:cubicBezTo>
                    <a:pt x="1341" y="1440"/>
                    <a:pt x="1341" y="1440"/>
                    <a:pt x="1341" y="1440"/>
                  </a:cubicBezTo>
                  <a:cubicBezTo>
                    <a:pt x="1338" y="1437"/>
                    <a:pt x="1338" y="1437"/>
                    <a:pt x="1338" y="1437"/>
                  </a:cubicBezTo>
                  <a:cubicBezTo>
                    <a:pt x="1342" y="1434"/>
                    <a:pt x="1342" y="1434"/>
                    <a:pt x="1342" y="1434"/>
                  </a:cubicBezTo>
                  <a:cubicBezTo>
                    <a:pt x="1345" y="1433"/>
                    <a:pt x="1345" y="1433"/>
                    <a:pt x="1345" y="1433"/>
                  </a:cubicBezTo>
                  <a:cubicBezTo>
                    <a:pt x="1346" y="1435"/>
                    <a:pt x="1346" y="1435"/>
                    <a:pt x="1346" y="1435"/>
                  </a:cubicBezTo>
                  <a:cubicBezTo>
                    <a:pt x="1370" y="1424"/>
                    <a:pt x="1370" y="1424"/>
                    <a:pt x="1370" y="1424"/>
                  </a:cubicBezTo>
                  <a:cubicBezTo>
                    <a:pt x="1371" y="1420"/>
                    <a:pt x="1371" y="1420"/>
                    <a:pt x="1371" y="1420"/>
                  </a:cubicBezTo>
                  <a:cubicBezTo>
                    <a:pt x="1382" y="1422"/>
                    <a:pt x="1382" y="1422"/>
                    <a:pt x="1382" y="1422"/>
                  </a:cubicBezTo>
                  <a:cubicBezTo>
                    <a:pt x="1380" y="1418"/>
                    <a:pt x="1380" y="1418"/>
                    <a:pt x="1380" y="1418"/>
                  </a:cubicBezTo>
                  <a:cubicBezTo>
                    <a:pt x="1380" y="1416"/>
                    <a:pt x="1380" y="1416"/>
                    <a:pt x="1380" y="1416"/>
                  </a:cubicBezTo>
                  <a:cubicBezTo>
                    <a:pt x="1385" y="1414"/>
                    <a:pt x="1385" y="1414"/>
                    <a:pt x="1385" y="1414"/>
                  </a:cubicBezTo>
                  <a:cubicBezTo>
                    <a:pt x="1386" y="1416"/>
                    <a:pt x="1386" y="1416"/>
                    <a:pt x="1386" y="1416"/>
                  </a:cubicBezTo>
                  <a:cubicBezTo>
                    <a:pt x="1391" y="1418"/>
                    <a:pt x="1391" y="1418"/>
                    <a:pt x="1391" y="1418"/>
                  </a:cubicBezTo>
                  <a:cubicBezTo>
                    <a:pt x="1423" y="1431"/>
                    <a:pt x="1423" y="1431"/>
                    <a:pt x="1423" y="1431"/>
                  </a:cubicBezTo>
                  <a:cubicBezTo>
                    <a:pt x="1430" y="1429"/>
                    <a:pt x="1430" y="1429"/>
                    <a:pt x="1430" y="1429"/>
                  </a:cubicBezTo>
                  <a:cubicBezTo>
                    <a:pt x="1439" y="1428"/>
                    <a:pt x="1439" y="1428"/>
                    <a:pt x="1439" y="1428"/>
                  </a:cubicBezTo>
                  <a:cubicBezTo>
                    <a:pt x="1447" y="1427"/>
                    <a:pt x="1447" y="1427"/>
                    <a:pt x="1447" y="1427"/>
                  </a:cubicBezTo>
                  <a:cubicBezTo>
                    <a:pt x="1452" y="1428"/>
                    <a:pt x="1452" y="1428"/>
                    <a:pt x="1452" y="1428"/>
                  </a:cubicBezTo>
                  <a:cubicBezTo>
                    <a:pt x="1465" y="1431"/>
                    <a:pt x="1465" y="1431"/>
                    <a:pt x="1465" y="1431"/>
                  </a:cubicBezTo>
                  <a:cubicBezTo>
                    <a:pt x="1474" y="1431"/>
                    <a:pt x="1474" y="1431"/>
                    <a:pt x="1474" y="1431"/>
                  </a:cubicBezTo>
                  <a:cubicBezTo>
                    <a:pt x="1474" y="1428"/>
                    <a:pt x="1474" y="1428"/>
                    <a:pt x="1474" y="1428"/>
                  </a:cubicBezTo>
                  <a:cubicBezTo>
                    <a:pt x="1479" y="1424"/>
                    <a:pt x="1479" y="1424"/>
                    <a:pt x="1479" y="1424"/>
                  </a:cubicBezTo>
                  <a:cubicBezTo>
                    <a:pt x="1481" y="1426"/>
                    <a:pt x="1481" y="1426"/>
                    <a:pt x="1481" y="1426"/>
                  </a:cubicBezTo>
                  <a:cubicBezTo>
                    <a:pt x="1485" y="1426"/>
                    <a:pt x="1485" y="1426"/>
                    <a:pt x="1485" y="1426"/>
                  </a:cubicBezTo>
                  <a:cubicBezTo>
                    <a:pt x="1490" y="1431"/>
                    <a:pt x="1490" y="1431"/>
                    <a:pt x="1490" y="1431"/>
                  </a:cubicBezTo>
                  <a:cubicBezTo>
                    <a:pt x="1496" y="1433"/>
                    <a:pt x="1496" y="1433"/>
                    <a:pt x="1496" y="1433"/>
                  </a:cubicBezTo>
                  <a:cubicBezTo>
                    <a:pt x="1500" y="1439"/>
                    <a:pt x="1500" y="1439"/>
                    <a:pt x="1500" y="1439"/>
                  </a:cubicBezTo>
                  <a:cubicBezTo>
                    <a:pt x="1505" y="1440"/>
                    <a:pt x="1505" y="1440"/>
                    <a:pt x="1505" y="1440"/>
                  </a:cubicBezTo>
                  <a:cubicBezTo>
                    <a:pt x="1507" y="1443"/>
                    <a:pt x="1507" y="1443"/>
                    <a:pt x="1507" y="1443"/>
                  </a:cubicBezTo>
                  <a:cubicBezTo>
                    <a:pt x="1510" y="1441"/>
                    <a:pt x="1510" y="1441"/>
                    <a:pt x="1510" y="1441"/>
                  </a:cubicBezTo>
                  <a:cubicBezTo>
                    <a:pt x="1514" y="1438"/>
                    <a:pt x="1514" y="1438"/>
                    <a:pt x="1514" y="1438"/>
                  </a:cubicBezTo>
                  <a:cubicBezTo>
                    <a:pt x="1518" y="1438"/>
                    <a:pt x="1518" y="1438"/>
                    <a:pt x="1518" y="1438"/>
                  </a:cubicBezTo>
                  <a:cubicBezTo>
                    <a:pt x="1522" y="1442"/>
                    <a:pt x="1522" y="1442"/>
                    <a:pt x="1522" y="1442"/>
                  </a:cubicBezTo>
                  <a:cubicBezTo>
                    <a:pt x="1526" y="1439"/>
                    <a:pt x="1526" y="1439"/>
                    <a:pt x="1526" y="1439"/>
                  </a:cubicBezTo>
                  <a:cubicBezTo>
                    <a:pt x="1526" y="1436"/>
                    <a:pt x="1526" y="1436"/>
                    <a:pt x="1526" y="1436"/>
                  </a:cubicBezTo>
                  <a:cubicBezTo>
                    <a:pt x="1527" y="1433"/>
                    <a:pt x="1527" y="1433"/>
                    <a:pt x="1527" y="1433"/>
                  </a:cubicBezTo>
                  <a:cubicBezTo>
                    <a:pt x="1530" y="1432"/>
                    <a:pt x="1530" y="1432"/>
                    <a:pt x="1530" y="1432"/>
                  </a:cubicBezTo>
                  <a:cubicBezTo>
                    <a:pt x="1531" y="1435"/>
                    <a:pt x="1531" y="1435"/>
                    <a:pt x="1531" y="1435"/>
                  </a:cubicBezTo>
                  <a:cubicBezTo>
                    <a:pt x="1542" y="1440"/>
                    <a:pt x="1542" y="1440"/>
                    <a:pt x="1542" y="1440"/>
                  </a:cubicBezTo>
                  <a:cubicBezTo>
                    <a:pt x="1542" y="1444"/>
                    <a:pt x="1542" y="1444"/>
                    <a:pt x="1542" y="1444"/>
                  </a:cubicBezTo>
                  <a:cubicBezTo>
                    <a:pt x="1550" y="1441"/>
                    <a:pt x="1550" y="1441"/>
                    <a:pt x="1550" y="1441"/>
                  </a:cubicBezTo>
                  <a:cubicBezTo>
                    <a:pt x="1551" y="1438"/>
                    <a:pt x="1551" y="1438"/>
                    <a:pt x="1551" y="1438"/>
                  </a:cubicBezTo>
                  <a:cubicBezTo>
                    <a:pt x="1536" y="1432"/>
                    <a:pt x="1536" y="1432"/>
                    <a:pt x="1536" y="1432"/>
                  </a:cubicBezTo>
                  <a:cubicBezTo>
                    <a:pt x="1537" y="1427"/>
                    <a:pt x="1537" y="1427"/>
                    <a:pt x="1537" y="1427"/>
                  </a:cubicBezTo>
                  <a:cubicBezTo>
                    <a:pt x="1545" y="1420"/>
                    <a:pt x="1545" y="1420"/>
                    <a:pt x="1545" y="1420"/>
                  </a:cubicBezTo>
                  <a:cubicBezTo>
                    <a:pt x="1545" y="1414"/>
                    <a:pt x="1545" y="1414"/>
                    <a:pt x="1545" y="1414"/>
                  </a:cubicBezTo>
                  <a:cubicBezTo>
                    <a:pt x="1544" y="1413"/>
                    <a:pt x="1544" y="1413"/>
                    <a:pt x="1544" y="1413"/>
                  </a:cubicBezTo>
                  <a:cubicBezTo>
                    <a:pt x="1538" y="1416"/>
                    <a:pt x="1538" y="1416"/>
                    <a:pt x="1538" y="1416"/>
                  </a:cubicBezTo>
                  <a:cubicBezTo>
                    <a:pt x="1536" y="1417"/>
                    <a:pt x="1536" y="1417"/>
                    <a:pt x="1536" y="1417"/>
                  </a:cubicBezTo>
                  <a:cubicBezTo>
                    <a:pt x="1534" y="1420"/>
                    <a:pt x="1534" y="1420"/>
                    <a:pt x="1534" y="1420"/>
                  </a:cubicBezTo>
                  <a:cubicBezTo>
                    <a:pt x="1532" y="1419"/>
                    <a:pt x="1532" y="1419"/>
                    <a:pt x="1532" y="1419"/>
                  </a:cubicBezTo>
                  <a:cubicBezTo>
                    <a:pt x="1531" y="1417"/>
                    <a:pt x="1531" y="1417"/>
                    <a:pt x="1531" y="1417"/>
                  </a:cubicBezTo>
                  <a:cubicBezTo>
                    <a:pt x="1533" y="1414"/>
                    <a:pt x="1533" y="1414"/>
                    <a:pt x="1533" y="1414"/>
                  </a:cubicBezTo>
                  <a:cubicBezTo>
                    <a:pt x="1528" y="1414"/>
                    <a:pt x="1528" y="1414"/>
                    <a:pt x="1528" y="1414"/>
                  </a:cubicBezTo>
                  <a:cubicBezTo>
                    <a:pt x="1524" y="1416"/>
                    <a:pt x="1524" y="1416"/>
                    <a:pt x="1524" y="1416"/>
                  </a:cubicBezTo>
                  <a:cubicBezTo>
                    <a:pt x="1520" y="1417"/>
                    <a:pt x="1520" y="1417"/>
                    <a:pt x="1520" y="1417"/>
                  </a:cubicBezTo>
                  <a:cubicBezTo>
                    <a:pt x="1516" y="1415"/>
                    <a:pt x="1516" y="1415"/>
                    <a:pt x="1516" y="1415"/>
                  </a:cubicBezTo>
                  <a:cubicBezTo>
                    <a:pt x="1516" y="1413"/>
                    <a:pt x="1516" y="1413"/>
                    <a:pt x="1516" y="1413"/>
                  </a:cubicBezTo>
                  <a:cubicBezTo>
                    <a:pt x="1518" y="1409"/>
                    <a:pt x="1518" y="1409"/>
                    <a:pt x="1518" y="1409"/>
                  </a:cubicBezTo>
                  <a:cubicBezTo>
                    <a:pt x="1522" y="1408"/>
                    <a:pt x="1522" y="1408"/>
                    <a:pt x="1522" y="1408"/>
                  </a:cubicBezTo>
                  <a:cubicBezTo>
                    <a:pt x="1529" y="1411"/>
                    <a:pt x="1529" y="1411"/>
                    <a:pt x="1529" y="1411"/>
                  </a:cubicBezTo>
                  <a:cubicBezTo>
                    <a:pt x="1535" y="1411"/>
                    <a:pt x="1535" y="1411"/>
                    <a:pt x="1535" y="1411"/>
                  </a:cubicBezTo>
                  <a:cubicBezTo>
                    <a:pt x="1539" y="1411"/>
                    <a:pt x="1539" y="1411"/>
                    <a:pt x="1539" y="1411"/>
                  </a:cubicBezTo>
                  <a:cubicBezTo>
                    <a:pt x="1542" y="1408"/>
                    <a:pt x="1542" y="1408"/>
                    <a:pt x="1542" y="1408"/>
                  </a:cubicBezTo>
                  <a:cubicBezTo>
                    <a:pt x="1547" y="1407"/>
                    <a:pt x="1547" y="1407"/>
                    <a:pt x="1547" y="1407"/>
                  </a:cubicBezTo>
                  <a:cubicBezTo>
                    <a:pt x="1554" y="1406"/>
                    <a:pt x="1554" y="1406"/>
                    <a:pt x="1554" y="1406"/>
                  </a:cubicBezTo>
                  <a:cubicBezTo>
                    <a:pt x="1557" y="1407"/>
                    <a:pt x="1557" y="1407"/>
                    <a:pt x="1557" y="1407"/>
                  </a:cubicBezTo>
                  <a:cubicBezTo>
                    <a:pt x="1560" y="1406"/>
                    <a:pt x="1560" y="1406"/>
                    <a:pt x="1560" y="1406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66" y="1405"/>
                    <a:pt x="1566" y="1405"/>
                    <a:pt x="1566" y="1405"/>
                  </a:cubicBezTo>
                  <a:cubicBezTo>
                    <a:pt x="1570" y="1406"/>
                    <a:pt x="1570" y="1406"/>
                    <a:pt x="1570" y="1406"/>
                  </a:cubicBezTo>
                  <a:cubicBezTo>
                    <a:pt x="1571" y="1401"/>
                    <a:pt x="1571" y="1401"/>
                    <a:pt x="1571" y="1401"/>
                  </a:cubicBezTo>
                  <a:cubicBezTo>
                    <a:pt x="1573" y="1396"/>
                    <a:pt x="1573" y="1396"/>
                    <a:pt x="1573" y="1396"/>
                  </a:cubicBezTo>
                  <a:cubicBezTo>
                    <a:pt x="1576" y="1398"/>
                    <a:pt x="1576" y="1398"/>
                    <a:pt x="1576" y="1398"/>
                  </a:cubicBezTo>
                  <a:cubicBezTo>
                    <a:pt x="1576" y="1403"/>
                    <a:pt x="1576" y="1403"/>
                    <a:pt x="1576" y="1403"/>
                  </a:cubicBezTo>
                  <a:cubicBezTo>
                    <a:pt x="1578" y="1407"/>
                    <a:pt x="1578" y="1407"/>
                    <a:pt x="1578" y="1407"/>
                  </a:cubicBezTo>
                  <a:cubicBezTo>
                    <a:pt x="1582" y="1407"/>
                    <a:pt x="1582" y="1407"/>
                    <a:pt x="1582" y="1407"/>
                  </a:cubicBezTo>
                  <a:cubicBezTo>
                    <a:pt x="1587" y="1404"/>
                    <a:pt x="1587" y="1404"/>
                    <a:pt x="1587" y="1404"/>
                  </a:cubicBezTo>
                  <a:cubicBezTo>
                    <a:pt x="1588" y="1406"/>
                    <a:pt x="1588" y="1406"/>
                    <a:pt x="1588" y="1406"/>
                  </a:cubicBezTo>
                  <a:cubicBezTo>
                    <a:pt x="1591" y="1404"/>
                    <a:pt x="1591" y="1404"/>
                    <a:pt x="1591" y="1404"/>
                  </a:cubicBezTo>
                  <a:cubicBezTo>
                    <a:pt x="1595" y="1400"/>
                    <a:pt x="1595" y="1400"/>
                    <a:pt x="1595" y="1400"/>
                  </a:cubicBezTo>
                  <a:cubicBezTo>
                    <a:pt x="1598" y="1400"/>
                    <a:pt x="1598" y="1400"/>
                    <a:pt x="1598" y="1400"/>
                  </a:cubicBezTo>
                  <a:cubicBezTo>
                    <a:pt x="1598" y="1403"/>
                    <a:pt x="1598" y="1403"/>
                    <a:pt x="1598" y="1403"/>
                  </a:cubicBezTo>
                  <a:cubicBezTo>
                    <a:pt x="1612" y="1399"/>
                    <a:pt x="1612" y="1399"/>
                    <a:pt x="1612" y="1399"/>
                  </a:cubicBezTo>
                  <a:cubicBezTo>
                    <a:pt x="1614" y="1402"/>
                    <a:pt x="1614" y="1402"/>
                    <a:pt x="1614" y="1402"/>
                  </a:cubicBezTo>
                  <a:cubicBezTo>
                    <a:pt x="1620" y="1403"/>
                    <a:pt x="1620" y="1403"/>
                    <a:pt x="1620" y="1403"/>
                  </a:cubicBezTo>
                  <a:cubicBezTo>
                    <a:pt x="1628" y="1407"/>
                    <a:pt x="1628" y="1407"/>
                    <a:pt x="1628" y="1407"/>
                  </a:cubicBezTo>
                  <a:cubicBezTo>
                    <a:pt x="1630" y="1405"/>
                    <a:pt x="1630" y="1405"/>
                    <a:pt x="1630" y="1405"/>
                  </a:cubicBezTo>
                  <a:cubicBezTo>
                    <a:pt x="1635" y="1409"/>
                    <a:pt x="1635" y="1409"/>
                    <a:pt x="1635" y="1409"/>
                  </a:cubicBezTo>
                  <a:cubicBezTo>
                    <a:pt x="1639" y="1413"/>
                    <a:pt x="1639" y="1413"/>
                    <a:pt x="1639" y="1413"/>
                  </a:cubicBezTo>
                  <a:cubicBezTo>
                    <a:pt x="1639" y="1418"/>
                    <a:pt x="1639" y="1418"/>
                    <a:pt x="1639" y="1418"/>
                  </a:cubicBezTo>
                  <a:cubicBezTo>
                    <a:pt x="1646" y="1417"/>
                    <a:pt x="1646" y="1417"/>
                    <a:pt x="1646" y="1417"/>
                  </a:cubicBezTo>
                  <a:cubicBezTo>
                    <a:pt x="1649" y="1415"/>
                    <a:pt x="1649" y="1415"/>
                    <a:pt x="1649" y="1415"/>
                  </a:cubicBezTo>
                  <a:cubicBezTo>
                    <a:pt x="1652" y="1415"/>
                    <a:pt x="1652" y="1415"/>
                    <a:pt x="1652" y="1415"/>
                  </a:cubicBezTo>
                  <a:cubicBezTo>
                    <a:pt x="1659" y="1410"/>
                    <a:pt x="1659" y="1410"/>
                    <a:pt x="1659" y="1410"/>
                  </a:cubicBezTo>
                  <a:cubicBezTo>
                    <a:pt x="1663" y="1410"/>
                    <a:pt x="1663" y="1410"/>
                    <a:pt x="1663" y="1410"/>
                  </a:cubicBezTo>
                  <a:cubicBezTo>
                    <a:pt x="1664" y="1406"/>
                    <a:pt x="1664" y="1406"/>
                    <a:pt x="1664" y="1406"/>
                  </a:cubicBezTo>
                  <a:cubicBezTo>
                    <a:pt x="1667" y="1404"/>
                    <a:pt x="1667" y="1404"/>
                    <a:pt x="1667" y="1404"/>
                  </a:cubicBezTo>
                  <a:cubicBezTo>
                    <a:pt x="1673" y="1405"/>
                    <a:pt x="1673" y="1405"/>
                    <a:pt x="1673" y="1405"/>
                  </a:cubicBezTo>
                  <a:cubicBezTo>
                    <a:pt x="1680" y="1408"/>
                    <a:pt x="1680" y="1408"/>
                    <a:pt x="1680" y="1408"/>
                  </a:cubicBezTo>
                  <a:cubicBezTo>
                    <a:pt x="1683" y="1410"/>
                    <a:pt x="1683" y="1410"/>
                    <a:pt x="1683" y="1410"/>
                  </a:cubicBezTo>
                  <a:cubicBezTo>
                    <a:pt x="1688" y="1417"/>
                    <a:pt x="1688" y="1417"/>
                    <a:pt x="1688" y="1417"/>
                  </a:cubicBezTo>
                  <a:cubicBezTo>
                    <a:pt x="1693" y="1420"/>
                    <a:pt x="1693" y="1420"/>
                    <a:pt x="1693" y="1420"/>
                  </a:cubicBezTo>
                  <a:cubicBezTo>
                    <a:pt x="1697" y="1425"/>
                    <a:pt x="1697" y="1425"/>
                    <a:pt x="1697" y="1425"/>
                  </a:cubicBezTo>
                  <a:cubicBezTo>
                    <a:pt x="1704" y="1425"/>
                    <a:pt x="1704" y="1425"/>
                    <a:pt x="1704" y="1425"/>
                  </a:cubicBezTo>
                  <a:cubicBezTo>
                    <a:pt x="1710" y="1436"/>
                    <a:pt x="1710" y="1436"/>
                    <a:pt x="1710" y="1436"/>
                  </a:cubicBezTo>
                  <a:cubicBezTo>
                    <a:pt x="1709" y="1447"/>
                    <a:pt x="1709" y="1447"/>
                    <a:pt x="1709" y="1447"/>
                  </a:cubicBezTo>
                  <a:cubicBezTo>
                    <a:pt x="1708" y="1457"/>
                    <a:pt x="1708" y="1457"/>
                    <a:pt x="1708" y="1457"/>
                  </a:cubicBezTo>
                  <a:cubicBezTo>
                    <a:pt x="1711" y="1462"/>
                    <a:pt x="1711" y="1462"/>
                    <a:pt x="1711" y="1462"/>
                  </a:cubicBezTo>
                  <a:cubicBezTo>
                    <a:pt x="1714" y="1460"/>
                    <a:pt x="1714" y="1460"/>
                    <a:pt x="1714" y="1460"/>
                  </a:cubicBezTo>
                  <a:cubicBezTo>
                    <a:pt x="1713" y="1456"/>
                    <a:pt x="1713" y="1456"/>
                    <a:pt x="1713" y="1456"/>
                  </a:cubicBezTo>
                  <a:cubicBezTo>
                    <a:pt x="1717" y="1457"/>
                    <a:pt x="1717" y="1457"/>
                    <a:pt x="1717" y="1457"/>
                  </a:cubicBezTo>
                  <a:cubicBezTo>
                    <a:pt x="1719" y="1460"/>
                    <a:pt x="1719" y="1460"/>
                    <a:pt x="1719" y="1460"/>
                  </a:cubicBezTo>
                  <a:cubicBezTo>
                    <a:pt x="1714" y="1468"/>
                    <a:pt x="1714" y="1468"/>
                    <a:pt x="1714" y="1468"/>
                  </a:cubicBezTo>
                  <a:cubicBezTo>
                    <a:pt x="1719" y="1473"/>
                    <a:pt x="1719" y="1473"/>
                    <a:pt x="1719" y="1473"/>
                  </a:cubicBezTo>
                  <a:cubicBezTo>
                    <a:pt x="1722" y="1481"/>
                    <a:pt x="1722" y="1481"/>
                    <a:pt x="1722" y="1481"/>
                  </a:cubicBezTo>
                  <a:cubicBezTo>
                    <a:pt x="1728" y="1483"/>
                    <a:pt x="1728" y="1483"/>
                    <a:pt x="1728" y="1483"/>
                  </a:cubicBezTo>
                  <a:cubicBezTo>
                    <a:pt x="1731" y="1481"/>
                    <a:pt x="1731" y="1481"/>
                    <a:pt x="1731" y="1481"/>
                  </a:cubicBezTo>
                  <a:cubicBezTo>
                    <a:pt x="1735" y="1491"/>
                    <a:pt x="1735" y="1491"/>
                    <a:pt x="1735" y="1491"/>
                  </a:cubicBezTo>
                  <a:cubicBezTo>
                    <a:pt x="1739" y="1492"/>
                    <a:pt x="1739" y="1492"/>
                    <a:pt x="1739" y="1492"/>
                  </a:cubicBezTo>
                  <a:cubicBezTo>
                    <a:pt x="1744" y="1505"/>
                    <a:pt x="1744" y="1505"/>
                    <a:pt x="1744" y="1505"/>
                  </a:cubicBezTo>
                  <a:cubicBezTo>
                    <a:pt x="1753" y="1507"/>
                    <a:pt x="1753" y="1507"/>
                    <a:pt x="1753" y="1507"/>
                  </a:cubicBezTo>
                  <a:cubicBezTo>
                    <a:pt x="1762" y="1516"/>
                    <a:pt x="1762" y="1516"/>
                    <a:pt x="1762" y="1516"/>
                  </a:cubicBezTo>
                  <a:cubicBezTo>
                    <a:pt x="1764" y="1518"/>
                    <a:pt x="1764" y="1518"/>
                    <a:pt x="1764" y="1518"/>
                  </a:cubicBezTo>
                  <a:cubicBezTo>
                    <a:pt x="1762" y="1520"/>
                    <a:pt x="1762" y="1520"/>
                    <a:pt x="1762" y="1520"/>
                  </a:cubicBezTo>
                  <a:cubicBezTo>
                    <a:pt x="1764" y="1522"/>
                    <a:pt x="1764" y="1522"/>
                    <a:pt x="1764" y="1522"/>
                  </a:cubicBezTo>
                  <a:cubicBezTo>
                    <a:pt x="1769" y="1521"/>
                    <a:pt x="1769" y="1521"/>
                    <a:pt x="1769" y="1521"/>
                  </a:cubicBezTo>
                  <a:cubicBezTo>
                    <a:pt x="1780" y="1517"/>
                    <a:pt x="1780" y="1517"/>
                    <a:pt x="1780" y="1517"/>
                  </a:cubicBezTo>
                  <a:cubicBezTo>
                    <a:pt x="1782" y="1514"/>
                    <a:pt x="1782" y="1514"/>
                    <a:pt x="1782" y="1514"/>
                  </a:cubicBezTo>
                  <a:cubicBezTo>
                    <a:pt x="1782" y="1508"/>
                    <a:pt x="1782" y="1508"/>
                    <a:pt x="1782" y="1508"/>
                  </a:cubicBezTo>
                  <a:cubicBezTo>
                    <a:pt x="1783" y="1502"/>
                    <a:pt x="1783" y="1502"/>
                    <a:pt x="1783" y="1502"/>
                  </a:cubicBezTo>
                  <a:cubicBezTo>
                    <a:pt x="1785" y="1502"/>
                    <a:pt x="1785" y="1502"/>
                    <a:pt x="1785" y="1502"/>
                  </a:cubicBezTo>
                  <a:cubicBezTo>
                    <a:pt x="1784" y="1498"/>
                    <a:pt x="1784" y="1498"/>
                    <a:pt x="1784" y="1498"/>
                  </a:cubicBezTo>
                  <a:cubicBezTo>
                    <a:pt x="1783" y="1492"/>
                    <a:pt x="1783" y="1492"/>
                    <a:pt x="1783" y="1492"/>
                  </a:cubicBezTo>
                  <a:cubicBezTo>
                    <a:pt x="1784" y="1489"/>
                    <a:pt x="1784" y="1489"/>
                    <a:pt x="1784" y="1489"/>
                  </a:cubicBezTo>
                  <a:cubicBezTo>
                    <a:pt x="1783" y="1478"/>
                    <a:pt x="1783" y="1478"/>
                    <a:pt x="1783" y="1478"/>
                  </a:cubicBezTo>
                  <a:cubicBezTo>
                    <a:pt x="1781" y="1473"/>
                    <a:pt x="1781" y="1473"/>
                    <a:pt x="1781" y="1473"/>
                  </a:cubicBezTo>
                  <a:cubicBezTo>
                    <a:pt x="1775" y="1466"/>
                    <a:pt x="1775" y="1466"/>
                    <a:pt x="1775" y="1466"/>
                  </a:cubicBezTo>
                  <a:cubicBezTo>
                    <a:pt x="1772" y="1461"/>
                    <a:pt x="1772" y="1461"/>
                    <a:pt x="1772" y="1461"/>
                  </a:cubicBezTo>
                  <a:cubicBezTo>
                    <a:pt x="1770" y="1455"/>
                    <a:pt x="1770" y="1455"/>
                    <a:pt x="1770" y="1455"/>
                  </a:cubicBezTo>
                  <a:cubicBezTo>
                    <a:pt x="1764" y="1448"/>
                    <a:pt x="1764" y="1448"/>
                    <a:pt x="1764" y="1448"/>
                  </a:cubicBezTo>
                  <a:cubicBezTo>
                    <a:pt x="1762" y="1444"/>
                    <a:pt x="1762" y="1444"/>
                    <a:pt x="1762" y="1444"/>
                  </a:cubicBezTo>
                  <a:cubicBezTo>
                    <a:pt x="1762" y="1439"/>
                    <a:pt x="1762" y="1439"/>
                    <a:pt x="1762" y="1439"/>
                  </a:cubicBezTo>
                  <a:cubicBezTo>
                    <a:pt x="1763" y="1437"/>
                    <a:pt x="1763" y="1437"/>
                    <a:pt x="1763" y="1437"/>
                  </a:cubicBezTo>
                  <a:cubicBezTo>
                    <a:pt x="1756" y="1426"/>
                    <a:pt x="1756" y="1426"/>
                    <a:pt x="1756" y="1426"/>
                  </a:cubicBezTo>
                  <a:cubicBezTo>
                    <a:pt x="1750" y="1423"/>
                    <a:pt x="1750" y="1423"/>
                    <a:pt x="1750" y="1423"/>
                  </a:cubicBezTo>
                  <a:cubicBezTo>
                    <a:pt x="1745" y="1416"/>
                    <a:pt x="1745" y="1416"/>
                    <a:pt x="1745" y="1416"/>
                  </a:cubicBezTo>
                  <a:cubicBezTo>
                    <a:pt x="1738" y="1405"/>
                    <a:pt x="1738" y="1405"/>
                    <a:pt x="1738" y="1405"/>
                  </a:cubicBezTo>
                  <a:cubicBezTo>
                    <a:pt x="1737" y="1400"/>
                    <a:pt x="1737" y="1400"/>
                    <a:pt x="1737" y="1400"/>
                  </a:cubicBezTo>
                  <a:cubicBezTo>
                    <a:pt x="1733" y="1391"/>
                    <a:pt x="1733" y="1391"/>
                    <a:pt x="1733" y="1391"/>
                  </a:cubicBezTo>
                  <a:cubicBezTo>
                    <a:pt x="1731" y="1388"/>
                    <a:pt x="1731" y="1388"/>
                    <a:pt x="1731" y="1388"/>
                  </a:cubicBezTo>
                  <a:cubicBezTo>
                    <a:pt x="1730" y="1381"/>
                    <a:pt x="1730" y="1381"/>
                    <a:pt x="1730" y="1381"/>
                  </a:cubicBezTo>
                  <a:cubicBezTo>
                    <a:pt x="1728" y="1373"/>
                    <a:pt x="1728" y="1373"/>
                    <a:pt x="1728" y="1373"/>
                  </a:cubicBezTo>
                  <a:cubicBezTo>
                    <a:pt x="1728" y="1368"/>
                    <a:pt x="1728" y="1368"/>
                    <a:pt x="1728" y="1368"/>
                  </a:cubicBezTo>
                  <a:cubicBezTo>
                    <a:pt x="1732" y="1360"/>
                    <a:pt x="1732" y="1360"/>
                    <a:pt x="1732" y="1360"/>
                  </a:cubicBezTo>
                  <a:cubicBezTo>
                    <a:pt x="1733" y="1356"/>
                    <a:pt x="1733" y="1356"/>
                    <a:pt x="1733" y="1356"/>
                  </a:cubicBezTo>
                  <a:cubicBezTo>
                    <a:pt x="1735" y="1351"/>
                    <a:pt x="1735" y="1351"/>
                    <a:pt x="1735" y="1351"/>
                  </a:cubicBezTo>
                  <a:cubicBezTo>
                    <a:pt x="1740" y="1346"/>
                    <a:pt x="1740" y="1346"/>
                    <a:pt x="1740" y="1346"/>
                  </a:cubicBezTo>
                  <a:cubicBezTo>
                    <a:pt x="1738" y="1344"/>
                    <a:pt x="1738" y="1344"/>
                    <a:pt x="1738" y="1344"/>
                  </a:cubicBezTo>
                  <a:cubicBezTo>
                    <a:pt x="1741" y="1340"/>
                    <a:pt x="1741" y="1340"/>
                    <a:pt x="1741" y="1340"/>
                  </a:cubicBezTo>
                  <a:cubicBezTo>
                    <a:pt x="1740" y="1336"/>
                    <a:pt x="1740" y="1336"/>
                    <a:pt x="1740" y="1336"/>
                  </a:cubicBezTo>
                  <a:cubicBezTo>
                    <a:pt x="1743" y="1336"/>
                    <a:pt x="1743" y="1336"/>
                    <a:pt x="1743" y="1336"/>
                  </a:cubicBezTo>
                  <a:cubicBezTo>
                    <a:pt x="1746" y="1331"/>
                    <a:pt x="1746" y="1331"/>
                    <a:pt x="1746" y="1331"/>
                  </a:cubicBezTo>
                  <a:cubicBezTo>
                    <a:pt x="1751" y="1329"/>
                    <a:pt x="1751" y="1329"/>
                    <a:pt x="1751" y="1329"/>
                  </a:cubicBezTo>
                  <a:cubicBezTo>
                    <a:pt x="1757" y="1325"/>
                    <a:pt x="1757" y="1325"/>
                    <a:pt x="1757" y="1325"/>
                  </a:cubicBezTo>
                  <a:cubicBezTo>
                    <a:pt x="1760" y="1320"/>
                    <a:pt x="1760" y="1320"/>
                    <a:pt x="1760" y="1320"/>
                  </a:cubicBezTo>
                  <a:cubicBezTo>
                    <a:pt x="1764" y="1319"/>
                    <a:pt x="1764" y="1319"/>
                    <a:pt x="1764" y="1319"/>
                  </a:cubicBezTo>
                  <a:cubicBezTo>
                    <a:pt x="1768" y="1312"/>
                    <a:pt x="1768" y="1312"/>
                    <a:pt x="1768" y="1312"/>
                  </a:cubicBezTo>
                  <a:cubicBezTo>
                    <a:pt x="1772" y="1311"/>
                    <a:pt x="1772" y="1311"/>
                    <a:pt x="1772" y="1311"/>
                  </a:cubicBezTo>
                  <a:cubicBezTo>
                    <a:pt x="1773" y="1304"/>
                    <a:pt x="1773" y="1304"/>
                    <a:pt x="1773" y="1304"/>
                  </a:cubicBezTo>
                  <a:cubicBezTo>
                    <a:pt x="1776" y="1296"/>
                    <a:pt x="1776" y="1296"/>
                    <a:pt x="1776" y="1296"/>
                  </a:cubicBezTo>
                  <a:cubicBezTo>
                    <a:pt x="1780" y="1292"/>
                    <a:pt x="1780" y="1292"/>
                    <a:pt x="1780" y="1292"/>
                  </a:cubicBezTo>
                  <a:cubicBezTo>
                    <a:pt x="1784" y="1289"/>
                    <a:pt x="1784" y="1289"/>
                    <a:pt x="1784" y="1289"/>
                  </a:cubicBezTo>
                  <a:cubicBezTo>
                    <a:pt x="1797" y="1287"/>
                    <a:pt x="1797" y="1287"/>
                    <a:pt x="1797" y="1287"/>
                  </a:cubicBezTo>
                  <a:cubicBezTo>
                    <a:pt x="1799" y="1283"/>
                    <a:pt x="1799" y="1283"/>
                    <a:pt x="1799" y="1283"/>
                  </a:cubicBezTo>
                  <a:cubicBezTo>
                    <a:pt x="1800" y="1276"/>
                    <a:pt x="1800" y="1276"/>
                    <a:pt x="1800" y="1276"/>
                  </a:cubicBezTo>
                  <a:cubicBezTo>
                    <a:pt x="1804" y="1271"/>
                    <a:pt x="1804" y="1271"/>
                    <a:pt x="1804" y="1271"/>
                  </a:cubicBezTo>
                  <a:cubicBezTo>
                    <a:pt x="1811" y="1266"/>
                    <a:pt x="1811" y="1266"/>
                    <a:pt x="1811" y="1266"/>
                  </a:cubicBezTo>
                  <a:cubicBezTo>
                    <a:pt x="1814" y="1260"/>
                    <a:pt x="1814" y="1260"/>
                    <a:pt x="1814" y="1260"/>
                  </a:cubicBezTo>
                  <a:cubicBezTo>
                    <a:pt x="1825" y="1259"/>
                    <a:pt x="1825" y="1259"/>
                    <a:pt x="1825" y="1259"/>
                  </a:cubicBezTo>
                  <a:cubicBezTo>
                    <a:pt x="1829" y="1253"/>
                    <a:pt x="1829" y="1253"/>
                    <a:pt x="1829" y="1253"/>
                  </a:cubicBezTo>
                  <a:cubicBezTo>
                    <a:pt x="1828" y="1251"/>
                    <a:pt x="1828" y="1251"/>
                    <a:pt x="1828" y="1251"/>
                  </a:cubicBezTo>
                  <a:cubicBezTo>
                    <a:pt x="1823" y="1254"/>
                    <a:pt x="1823" y="1254"/>
                    <a:pt x="1823" y="1254"/>
                  </a:cubicBezTo>
                  <a:cubicBezTo>
                    <a:pt x="1819" y="1252"/>
                    <a:pt x="1819" y="1252"/>
                    <a:pt x="1819" y="1252"/>
                  </a:cubicBezTo>
                  <a:cubicBezTo>
                    <a:pt x="1823" y="1249"/>
                    <a:pt x="1823" y="1249"/>
                    <a:pt x="1823" y="1249"/>
                  </a:cubicBezTo>
                  <a:cubicBezTo>
                    <a:pt x="1823" y="1245"/>
                    <a:pt x="1823" y="1245"/>
                    <a:pt x="1823" y="1245"/>
                  </a:cubicBezTo>
                  <a:cubicBezTo>
                    <a:pt x="1821" y="1243"/>
                    <a:pt x="1821" y="1243"/>
                    <a:pt x="1821" y="1243"/>
                  </a:cubicBezTo>
                  <a:cubicBezTo>
                    <a:pt x="1821" y="1239"/>
                    <a:pt x="1821" y="1239"/>
                    <a:pt x="1821" y="1239"/>
                  </a:cubicBezTo>
                  <a:cubicBezTo>
                    <a:pt x="1824" y="1242"/>
                    <a:pt x="1824" y="1242"/>
                    <a:pt x="1824" y="1242"/>
                  </a:cubicBezTo>
                  <a:cubicBezTo>
                    <a:pt x="1827" y="1242"/>
                    <a:pt x="1827" y="1242"/>
                    <a:pt x="1827" y="1242"/>
                  </a:cubicBezTo>
                  <a:cubicBezTo>
                    <a:pt x="1833" y="1241"/>
                    <a:pt x="1833" y="1241"/>
                    <a:pt x="1833" y="1241"/>
                  </a:cubicBezTo>
                  <a:cubicBezTo>
                    <a:pt x="1835" y="1237"/>
                    <a:pt x="1835" y="1237"/>
                    <a:pt x="1835" y="1237"/>
                  </a:cubicBezTo>
                  <a:cubicBezTo>
                    <a:pt x="1839" y="1235"/>
                    <a:pt x="1839" y="1235"/>
                    <a:pt x="1839" y="1235"/>
                  </a:cubicBezTo>
                  <a:cubicBezTo>
                    <a:pt x="1837" y="1226"/>
                    <a:pt x="1837" y="1226"/>
                    <a:pt x="1837" y="1226"/>
                  </a:cubicBezTo>
                  <a:cubicBezTo>
                    <a:pt x="1835" y="1227"/>
                    <a:pt x="1835" y="1227"/>
                    <a:pt x="1835" y="1227"/>
                  </a:cubicBezTo>
                  <a:cubicBezTo>
                    <a:pt x="1830" y="1230"/>
                    <a:pt x="1830" y="1230"/>
                    <a:pt x="1830" y="1230"/>
                  </a:cubicBezTo>
                  <a:cubicBezTo>
                    <a:pt x="1830" y="1226"/>
                    <a:pt x="1830" y="1226"/>
                    <a:pt x="1830" y="1226"/>
                  </a:cubicBezTo>
                  <a:cubicBezTo>
                    <a:pt x="1827" y="1225"/>
                    <a:pt x="1827" y="1225"/>
                    <a:pt x="1827" y="1225"/>
                  </a:cubicBezTo>
                  <a:cubicBezTo>
                    <a:pt x="1818" y="1228"/>
                    <a:pt x="1818" y="1228"/>
                    <a:pt x="1818" y="1228"/>
                  </a:cubicBezTo>
                  <a:cubicBezTo>
                    <a:pt x="1816" y="1229"/>
                    <a:pt x="1816" y="1229"/>
                    <a:pt x="1816" y="1229"/>
                  </a:cubicBezTo>
                  <a:cubicBezTo>
                    <a:pt x="1816" y="1226"/>
                    <a:pt x="1816" y="1226"/>
                    <a:pt x="1816" y="1226"/>
                  </a:cubicBezTo>
                  <a:cubicBezTo>
                    <a:pt x="1820" y="1224"/>
                    <a:pt x="1820" y="1224"/>
                    <a:pt x="1820" y="1224"/>
                  </a:cubicBezTo>
                  <a:cubicBezTo>
                    <a:pt x="1823" y="1222"/>
                    <a:pt x="1823" y="1222"/>
                    <a:pt x="1823" y="1222"/>
                  </a:cubicBezTo>
                  <a:cubicBezTo>
                    <a:pt x="1829" y="1220"/>
                    <a:pt x="1829" y="1220"/>
                    <a:pt x="1829" y="1220"/>
                  </a:cubicBezTo>
                  <a:cubicBezTo>
                    <a:pt x="1833" y="1219"/>
                    <a:pt x="1833" y="1219"/>
                    <a:pt x="1833" y="1219"/>
                  </a:cubicBezTo>
                  <a:cubicBezTo>
                    <a:pt x="1833" y="1215"/>
                    <a:pt x="1833" y="1215"/>
                    <a:pt x="1833" y="1215"/>
                  </a:cubicBezTo>
                  <a:cubicBezTo>
                    <a:pt x="1827" y="1211"/>
                    <a:pt x="1827" y="1211"/>
                    <a:pt x="1827" y="1211"/>
                  </a:cubicBezTo>
                  <a:cubicBezTo>
                    <a:pt x="1830" y="1207"/>
                    <a:pt x="1830" y="1207"/>
                    <a:pt x="1830" y="1207"/>
                  </a:cubicBezTo>
                  <a:cubicBezTo>
                    <a:pt x="1827" y="1200"/>
                    <a:pt x="1827" y="1200"/>
                    <a:pt x="1827" y="1200"/>
                  </a:cubicBezTo>
                  <a:cubicBezTo>
                    <a:pt x="1823" y="1200"/>
                    <a:pt x="1823" y="1200"/>
                    <a:pt x="1823" y="1200"/>
                  </a:cubicBezTo>
                  <a:cubicBezTo>
                    <a:pt x="1818" y="1202"/>
                    <a:pt x="1818" y="1202"/>
                    <a:pt x="1818" y="1202"/>
                  </a:cubicBezTo>
                  <a:cubicBezTo>
                    <a:pt x="1815" y="1199"/>
                    <a:pt x="1815" y="1199"/>
                    <a:pt x="1815" y="1199"/>
                  </a:cubicBezTo>
                  <a:cubicBezTo>
                    <a:pt x="1818" y="1196"/>
                    <a:pt x="1818" y="1196"/>
                    <a:pt x="1818" y="1196"/>
                  </a:cubicBezTo>
                  <a:cubicBezTo>
                    <a:pt x="1814" y="1192"/>
                    <a:pt x="1814" y="1192"/>
                    <a:pt x="1814" y="1192"/>
                  </a:cubicBezTo>
                  <a:cubicBezTo>
                    <a:pt x="1817" y="1189"/>
                    <a:pt x="1817" y="1189"/>
                    <a:pt x="1817" y="1189"/>
                  </a:cubicBezTo>
                  <a:cubicBezTo>
                    <a:pt x="1813" y="1183"/>
                    <a:pt x="1813" y="1183"/>
                    <a:pt x="1813" y="1183"/>
                  </a:cubicBezTo>
                  <a:cubicBezTo>
                    <a:pt x="1815" y="1176"/>
                    <a:pt x="1815" y="1176"/>
                    <a:pt x="1815" y="1176"/>
                  </a:cubicBezTo>
                  <a:cubicBezTo>
                    <a:pt x="1806" y="1171"/>
                    <a:pt x="1806" y="1171"/>
                    <a:pt x="1806" y="1171"/>
                  </a:cubicBezTo>
                  <a:cubicBezTo>
                    <a:pt x="1802" y="1171"/>
                    <a:pt x="1802" y="1171"/>
                    <a:pt x="1802" y="1171"/>
                  </a:cubicBezTo>
                  <a:cubicBezTo>
                    <a:pt x="1799" y="1168"/>
                    <a:pt x="1799" y="1168"/>
                    <a:pt x="1799" y="1168"/>
                  </a:cubicBezTo>
                  <a:cubicBezTo>
                    <a:pt x="1805" y="1167"/>
                    <a:pt x="1805" y="1167"/>
                    <a:pt x="1805" y="1167"/>
                  </a:cubicBezTo>
                  <a:cubicBezTo>
                    <a:pt x="1812" y="1170"/>
                    <a:pt x="1812" y="1170"/>
                    <a:pt x="1812" y="1170"/>
                  </a:cubicBezTo>
                  <a:cubicBezTo>
                    <a:pt x="1809" y="1163"/>
                    <a:pt x="1809" y="1163"/>
                    <a:pt x="1809" y="1163"/>
                  </a:cubicBezTo>
                  <a:cubicBezTo>
                    <a:pt x="1803" y="1153"/>
                    <a:pt x="1803" y="1153"/>
                    <a:pt x="1803" y="1153"/>
                  </a:cubicBezTo>
                  <a:cubicBezTo>
                    <a:pt x="1803" y="1141"/>
                    <a:pt x="1803" y="1141"/>
                    <a:pt x="1803" y="1141"/>
                  </a:cubicBezTo>
                  <a:cubicBezTo>
                    <a:pt x="1805" y="1136"/>
                    <a:pt x="1805" y="1136"/>
                    <a:pt x="1805" y="1136"/>
                  </a:cubicBezTo>
                  <a:cubicBezTo>
                    <a:pt x="1811" y="1131"/>
                    <a:pt x="1811" y="1131"/>
                    <a:pt x="1811" y="1131"/>
                  </a:cubicBezTo>
                  <a:cubicBezTo>
                    <a:pt x="1814" y="1132"/>
                    <a:pt x="1814" y="1132"/>
                    <a:pt x="1814" y="1132"/>
                  </a:cubicBezTo>
                  <a:cubicBezTo>
                    <a:pt x="1809" y="1140"/>
                    <a:pt x="1809" y="1140"/>
                    <a:pt x="1809" y="1140"/>
                  </a:cubicBezTo>
                  <a:cubicBezTo>
                    <a:pt x="1812" y="1148"/>
                    <a:pt x="1812" y="1148"/>
                    <a:pt x="1812" y="1148"/>
                  </a:cubicBezTo>
                  <a:cubicBezTo>
                    <a:pt x="1810" y="1151"/>
                    <a:pt x="1810" y="1151"/>
                    <a:pt x="1810" y="1151"/>
                  </a:cubicBezTo>
                  <a:cubicBezTo>
                    <a:pt x="1813" y="1155"/>
                    <a:pt x="1813" y="1155"/>
                    <a:pt x="1813" y="1155"/>
                  </a:cubicBezTo>
                  <a:cubicBezTo>
                    <a:pt x="1813" y="1162"/>
                    <a:pt x="1813" y="1162"/>
                    <a:pt x="1813" y="1162"/>
                  </a:cubicBezTo>
                  <a:cubicBezTo>
                    <a:pt x="1817" y="1165"/>
                    <a:pt x="1817" y="1165"/>
                    <a:pt x="1817" y="1165"/>
                  </a:cubicBezTo>
                  <a:cubicBezTo>
                    <a:pt x="1822" y="1165"/>
                    <a:pt x="1822" y="1165"/>
                    <a:pt x="1822" y="1165"/>
                  </a:cubicBezTo>
                  <a:cubicBezTo>
                    <a:pt x="1824" y="1170"/>
                    <a:pt x="1824" y="1170"/>
                    <a:pt x="1824" y="1170"/>
                  </a:cubicBezTo>
                  <a:cubicBezTo>
                    <a:pt x="1828" y="1171"/>
                    <a:pt x="1828" y="1171"/>
                    <a:pt x="1828" y="1171"/>
                  </a:cubicBezTo>
                  <a:cubicBezTo>
                    <a:pt x="1828" y="1176"/>
                    <a:pt x="1828" y="1176"/>
                    <a:pt x="1828" y="1176"/>
                  </a:cubicBezTo>
                  <a:cubicBezTo>
                    <a:pt x="1824" y="1182"/>
                    <a:pt x="1824" y="1182"/>
                    <a:pt x="1824" y="1182"/>
                  </a:cubicBezTo>
                  <a:cubicBezTo>
                    <a:pt x="1825" y="1192"/>
                    <a:pt x="1825" y="1192"/>
                    <a:pt x="1825" y="1192"/>
                  </a:cubicBezTo>
                  <a:cubicBezTo>
                    <a:pt x="1833" y="1177"/>
                    <a:pt x="1833" y="1177"/>
                    <a:pt x="1833" y="1177"/>
                  </a:cubicBezTo>
                  <a:cubicBezTo>
                    <a:pt x="1833" y="1174"/>
                    <a:pt x="1833" y="1174"/>
                    <a:pt x="1833" y="1174"/>
                  </a:cubicBezTo>
                  <a:cubicBezTo>
                    <a:pt x="1836" y="1169"/>
                    <a:pt x="1836" y="1169"/>
                    <a:pt x="1836" y="1169"/>
                  </a:cubicBezTo>
                  <a:cubicBezTo>
                    <a:pt x="1839" y="1156"/>
                    <a:pt x="1839" y="1156"/>
                    <a:pt x="1839" y="1156"/>
                  </a:cubicBezTo>
                  <a:cubicBezTo>
                    <a:pt x="1838" y="1150"/>
                    <a:pt x="1838" y="1150"/>
                    <a:pt x="1838" y="1150"/>
                  </a:cubicBezTo>
                  <a:cubicBezTo>
                    <a:pt x="1831" y="1145"/>
                    <a:pt x="1831" y="1145"/>
                    <a:pt x="1831" y="1145"/>
                  </a:cubicBezTo>
                  <a:cubicBezTo>
                    <a:pt x="1820" y="1129"/>
                    <a:pt x="1820" y="1129"/>
                    <a:pt x="1820" y="1129"/>
                  </a:cubicBezTo>
                  <a:cubicBezTo>
                    <a:pt x="1821" y="1126"/>
                    <a:pt x="1821" y="1126"/>
                    <a:pt x="1821" y="1126"/>
                  </a:cubicBezTo>
                  <a:cubicBezTo>
                    <a:pt x="1827" y="1133"/>
                    <a:pt x="1827" y="1133"/>
                    <a:pt x="1827" y="1133"/>
                  </a:cubicBezTo>
                  <a:cubicBezTo>
                    <a:pt x="1833" y="1136"/>
                    <a:pt x="1833" y="1136"/>
                    <a:pt x="1833" y="1136"/>
                  </a:cubicBezTo>
                  <a:cubicBezTo>
                    <a:pt x="1838" y="1137"/>
                    <a:pt x="1838" y="1137"/>
                    <a:pt x="1838" y="1137"/>
                  </a:cubicBezTo>
                  <a:cubicBezTo>
                    <a:pt x="1838" y="1141"/>
                    <a:pt x="1838" y="1141"/>
                    <a:pt x="1838" y="1141"/>
                  </a:cubicBezTo>
                  <a:cubicBezTo>
                    <a:pt x="1840" y="1143"/>
                    <a:pt x="1840" y="1143"/>
                    <a:pt x="1840" y="1143"/>
                  </a:cubicBezTo>
                  <a:cubicBezTo>
                    <a:pt x="1843" y="1135"/>
                    <a:pt x="1843" y="1135"/>
                    <a:pt x="1843" y="1135"/>
                  </a:cubicBezTo>
                  <a:cubicBezTo>
                    <a:pt x="1850" y="1123"/>
                    <a:pt x="1850" y="1123"/>
                    <a:pt x="1850" y="1123"/>
                  </a:cubicBezTo>
                  <a:cubicBezTo>
                    <a:pt x="1853" y="1116"/>
                    <a:pt x="1853" y="1116"/>
                    <a:pt x="1853" y="1116"/>
                  </a:cubicBezTo>
                  <a:cubicBezTo>
                    <a:pt x="1851" y="1102"/>
                    <a:pt x="1851" y="1102"/>
                    <a:pt x="1851" y="1102"/>
                  </a:cubicBezTo>
                  <a:cubicBezTo>
                    <a:pt x="1849" y="1099"/>
                    <a:pt x="1849" y="1099"/>
                    <a:pt x="1849" y="1099"/>
                  </a:cubicBezTo>
                  <a:cubicBezTo>
                    <a:pt x="1845" y="1101"/>
                    <a:pt x="1845" y="1101"/>
                    <a:pt x="1845" y="1101"/>
                  </a:cubicBezTo>
                  <a:cubicBezTo>
                    <a:pt x="1843" y="1099"/>
                    <a:pt x="1843" y="1099"/>
                    <a:pt x="1843" y="1099"/>
                  </a:cubicBezTo>
                  <a:cubicBezTo>
                    <a:pt x="1848" y="1097"/>
                    <a:pt x="1848" y="1097"/>
                    <a:pt x="1848" y="1097"/>
                  </a:cubicBezTo>
                  <a:cubicBezTo>
                    <a:pt x="1855" y="1096"/>
                    <a:pt x="1855" y="1096"/>
                    <a:pt x="1855" y="1096"/>
                  </a:cubicBezTo>
                  <a:cubicBezTo>
                    <a:pt x="1865" y="1093"/>
                    <a:pt x="1865" y="1093"/>
                    <a:pt x="1865" y="1093"/>
                  </a:cubicBezTo>
                  <a:cubicBezTo>
                    <a:pt x="1878" y="1083"/>
                    <a:pt x="1878" y="1083"/>
                    <a:pt x="1878" y="1083"/>
                  </a:cubicBezTo>
                  <a:cubicBezTo>
                    <a:pt x="1888" y="1079"/>
                    <a:pt x="1888" y="1079"/>
                    <a:pt x="1888" y="1079"/>
                  </a:cubicBezTo>
                  <a:cubicBezTo>
                    <a:pt x="1890" y="1075"/>
                    <a:pt x="1890" y="1075"/>
                    <a:pt x="1890" y="1075"/>
                  </a:cubicBezTo>
                  <a:cubicBezTo>
                    <a:pt x="1885" y="1075"/>
                    <a:pt x="1885" y="1075"/>
                    <a:pt x="1885" y="1075"/>
                  </a:cubicBezTo>
                  <a:cubicBezTo>
                    <a:pt x="1879" y="1074"/>
                    <a:pt x="1879" y="1074"/>
                    <a:pt x="1879" y="1074"/>
                  </a:cubicBezTo>
                  <a:cubicBezTo>
                    <a:pt x="1876" y="1078"/>
                    <a:pt x="1876" y="1078"/>
                    <a:pt x="1876" y="1078"/>
                  </a:cubicBezTo>
                  <a:cubicBezTo>
                    <a:pt x="1867" y="1081"/>
                    <a:pt x="1867" y="1081"/>
                    <a:pt x="1867" y="1081"/>
                  </a:cubicBezTo>
                  <a:cubicBezTo>
                    <a:pt x="1856" y="1086"/>
                    <a:pt x="1856" y="1086"/>
                    <a:pt x="1856" y="1086"/>
                  </a:cubicBezTo>
                  <a:cubicBezTo>
                    <a:pt x="1853" y="1090"/>
                    <a:pt x="1853" y="1090"/>
                    <a:pt x="1853" y="1090"/>
                  </a:cubicBezTo>
                  <a:cubicBezTo>
                    <a:pt x="1850" y="1087"/>
                    <a:pt x="1850" y="1087"/>
                    <a:pt x="1850" y="1087"/>
                  </a:cubicBezTo>
                  <a:cubicBezTo>
                    <a:pt x="1854" y="1083"/>
                    <a:pt x="1854" y="1083"/>
                    <a:pt x="1854" y="1083"/>
                  </a:cubicBezTo>
                  <a:cubicBezTo>
                    <a:pt x="1858" y="1081"/>
                    <a:pt x="1858" y="1081"/>
                    <a:pt x="1858" y="1081"/>
                  </a:cubicBezTo>
                  <a:cubicBezTo>
                    <a:pt x="1867" y="1073"/>
                    <a:pt x="1867" y="1073"/>
                    <a:pt x="1867" y="1073"/>
                  </a:cubicBezTo>
                  <a:cubicBezTo>
                    <a:pt x="1877" y="1071"/>
                    <a:pt x="1877" y="1071"/>
                    <a:pt x="1877" y="1071"/>
                  </a:cubicBezTo>
                  <a:cubicBezTo>
                    <a:pt x="1883" y="1068"/>
                    <a:pt x="1883" y="1068"/>
                    <a:pt x="1883" y="1068"/>
                  </a:cubicBezTo>
                  <a:cubicBezTo>
                    <a:pt x="1889" y="1068"/>
                    <a:pt x="1889" y="1068"/>
                    <a:pt x="1889" y="1068"/>
                  </a:cubicBezTo>
                  <a:cubicBezTo>
                    <a:pt x="1896" y="1065"/>
                    <a:pt x="1896" y="1065"/>
                    <a:pt x="1896" y="1065"/>
                  </a:cubicBezTo>
                  <a:cubicBezTo>
                    <a:pt x="1898" y="1060"/>
                    <a:pt x="1898" y="1060"/>
                    <a:pt x="1898" y="1060"/>
                  </a:cubicBezTo>
                  <a:cubicBezTo>
                    <a:pt x="1901" y="1062"/>
                    <a:pt x="1901" y="1062"/>
                    <a:pt x="1901" y="1062"/>
                  </a:cubicBezTo>
                  <a:cubicBezTo>
                    <a:pt x="1907" y="1058"/>
                    <a:pt x="1907" y="1058"/>
                    <a:pt x="1907" y="1058"/>
                  </a:cubicBezTo>
                  <a:cubicBezTo>
                    <a:pt x="1912" y="1053"/>
                    <a:pt x="1912" y="1053"/>
                    <a:pt x="1912" y="1053"/>
                  </a:cubicBezTo>
                  <a:cubicBezTo>
                    <a:pt x="1915" y="1057"/>
                    <a:pt x="1915" y="1057"/>
                    <a:pt x="1915" y="1057"/>
                  </a:cubicBezTo>
                  <a:cubicBezTo>
                    <a:pt x="1920" y="1054"/>
                    <a:pt x="1920" y="1054"/>
                    <a:pt x="1920" y="1054"/>
                  </a:cubicBezTo>
                  <a:cubicBezTo>
                    <a:pt x="1927" y="1053"/>
                    <a:pt x="1927" y="1053"/>
                    <a:pt x="1927" y="1053"/>
                  </a:cubicBezTo>
                  <a:cubicBezTo>
                    <a:pt x="1928" y="1050"/>
                    <a:pt x="1928" y="1050"/>
                    <a:pt x="1928" y="1050"/>
                  </a:cubicBezTo>
                  <a:cubicBezTo>
                    <a:pt x="1923" y="1041"/>
                    <a:pt x="1923" y="1041"/>
                    <a:pt x="1923" y="1041"/>
                  </a:cubicBezTo>
                  <a:cubicBezTo>
                    <a:pt x="1918" y="1041"/>
                    <a:pt x="1918" y="1041"/>
                    <a:pt x="1918" y="1041"/>
                  </a:cubicBezTo>
                  <a:cubicBezTo>
                    <a:pt x="1923" y="1046"/>
                    <a:pt x="1923" y="1046"/>
                    <a:pt x="1923" y="1046"/>
                  </a:cubicBezTo>
                  <a:cubicBezTo>
                    <a:pt x="1921" y="1049"/>
                    <a:pt x="1921" y="1049"/>
                    <a:pt x="1921" y="1049"/>
                  </a:cubicBezTo>
                  <a:cubicBezTo>
                    <a:pt x="1913" y="1049"/>
                    <a:pt x="1913" y="1049"/>
                    <a:pt x="1913" y="1049"/>
                  </a:cubicBezTo>
                  <a:cubicBezTo>
                    <a:pt x="1906" y="1038"/>
                    <a:pt x="1906" y="1038"/>
                    <a:pt x="1906" y="1038"/>
                  </a:cubicBezTo>
                  <a:cubicBezTo>
                    <a:pt x="1900" y="1037"/>
                    <a:pt x="1900" y="1037"/>
                    <a:pt x="1900" y="1037"/>
                  </a:cubicBezTo>
                  <a:cubicBezTo>
                    <a:pt x="1905" y="1029"/>
                    <a:pt x="1905" y="1029"/>
                    <a:pt x="1905" y="1029"/>
                  </a:cubicBezTo>
                  <a:cubicBezTo>
                    <a:pt x="1901" y="1024"/>
                    <a:pt x="1901" y="1024"/>
                    <a:pt x="1901" y="1024"/>
                  </a:cubicBezTo>
                  <a:cubicBezTo>
                    <a:pt x="1901" y="1021"/>
                    <a:pt x="1901" y="1021"/>
                    <a:pt x="1901" y="1021"/>
                  </a:cubicBezTo>
                  <a:cubicBezTo>
                    <a:pt x="1902" y="1017"/>
                    <a:pt x="1902" y="1017"/>
                    <a:pt x="1902" y="1017"/>
                  </a:cubicBezTo>
                  <a:cubicBezTo>
                    <a:pt x="1903" y="1012"/>
                    <a:pt x="1903" y="1012"/>
                    <a:pt x="1903" y="1012"/>
                  </a:cubicBezTo>
                  <a:cubicBezTo>
                    <a:pt x="1906" y="1003"/>
                    <a:pt x="1906" y="1003"/>
                    <a:pt x="1906" y="1003"/>
                  </a:cubicBezTo>
                  <a:cubicBezTo>
                    <a:pt x="1909" y="1001"/>
                    <a:pt x="1909" y="1001"/>
                    <a:pt x="1909" y="1001"/>
                  </a:cubicBezTo>
                  <a:cubicBezTo>
                    <a:pt x="1907" y="995"/>
                    <a:pt x="1907" y="995"/>
                    <a:pt x="1907" y="995"/>
                  </a:cubicBezTo>
                  <a:cubicBezTo>
                    <a:pt x="1911" y="992"/>
                    <a:pt x="1911" y="992"/>
                    <a:pt x="1911" y="992"/>
                  </a:cubicBezTo>
                  <a:cubicBezTo>
                    <a:pt x="1915" y="993"/>
                    <a:pt x="1915" y="993"/>
                    <a:pt x="1915" y="993"/>
                  </a:cubicBezTo>
                  <a:cubicBezTo>
                    <a:pt x="1917" y="989"/>
                    <a:pt x="1917" y="989"/>
                    <a:pt x="1917" y="989"/>
                  </a:cubicBezTo>
                  <a:cubicBezTo>
                    <a:pt x="1923" y="986"/>
                    <a:pt x="1923" y="986"/>
                    <a:pt x="1923" y="986"/>
                  </a:cubicBezTo>
                  <a:cubicBezTo>
                    <a:pt x="1927" y="984"/>
                    <a:pt x="1927" y="984"/>
                    <a:pt x="1927" y="984"/>
                  </a:cubicBezTo>
                  <a:cubicBezTo>
                    <a:pt x="1928" y="979"/>
                    <a:pt x="1928" y="979"/>
                    <a:pt x="1928" y="979"/>
                  </a:cubicBezTo>
                  <a:cubicBezTo>
                    <a:pt x="1931" y="972"/>
                    <a:pt x="1931" y="972"/>
                    <a:pt x="1931" y="972"/>
                  </a:cubicBezTo>
                  <a:cubicBezTo>
                    <a:pt x="1935" y="974"/>
                    <a:pt x="1935" y="974"/>
                    <a:pt x="1935" y="974"/>
                  </a:cubicBezTo>
                  <a:cubicBezTo>
                    <a:pt x="1942" y="966"/>
                    <a:pt x="1942" y="966"/>
                    <a:pt x="1942" y="966"/>
                  </a:cubicBezTo>
                  <a:cubicBezTo>
                    <a:pt x="1948" y="969"/>
                    <a:pt x="1948" y="969"/>
                    <a:pt x="1948" y="969"/>
                  </a:cubicBezTo>
                  <a:cubicBezTo>
                    <a:pt x="1952" y="963"/>
                    <a:pt x="1952" y="963"/>
                    <a:pt x="1952" y="963"/>
                  </a:cubicBezTo>
                  <a:cubicBezTo>
                    <a:pt x="1960" y="958"/>
                    <a:pt x="1960" y="958"/>
                    <a:pt x="1960" y="958"/>
                  </a:cubicBezTo>
                  <a:cubicBezTo>
                    <a:pt x="1964" y="954"/>
                    <a:pt x="1964" y="954"/>
                    <a:pt x="1964" y="954"/>
                  </a:cubicBezTo>
                  <a:lnTo>
                    <a:pt x="1960" y="952"/>
                  </a:lnTo>
                  <a:close/>
                  <a:moveTo>
                    <a:pt x="163" y="1543"/>
                  </a:moveTo>
                  <a:cubicBezTo>
                    <a:pt x="166" y="1540"/>
                    <a:pt x="166" y="1540"/>
                    <a:pt x="166" y="1540"/>
                  </a:cubicBezTo>
                  <a:cubicBezTo>
                    <a:pt x="171" y="1539"/>
                    <a:pt x="171" y="1539"/>
                    <a:pt x="171" y="1539"/>
                  </a:cubicBezTo>
                  <a:cubicBezTo>
                    <a:pt x="173" y="1540"/>
                    <a:pt x="173" y="1540"/>
                    <a:pt x="173" y="1540"/>
                  </a:cubicBezTo>
                  <a:cubicBezTo>
                    <a:pt x="173" y="1544"/>
                    <a:pt x="173" y="1544"/>
                    <a:pt x="173" y="1544"/>
                  </a:cubicBezTo>
                  <a:cubicBezTo>
                    <a:pt x="170" y="1546"/>
                    <a:pt x="170" y="1546"/>
                    <a:pt x="170" y="1546"/>
                  </a:cubicBezTo>
                  <a:cubicBezTo>
                    <a:pt x="167" y="1546"/>
                    <a:pt x="167" y="1546"/>
                    <a:pt x="167" y="1546"/>
                  </a:cubicBezTo>
                  <a:lnTo>
                    <a:pt x="163" y="1543"/>
                  </a:lnTo>
                  <a:close/>
                  <a:moveTo>
                    <a:pt x="198" y="1557"/>
                  </a:moveTo>
                  <a:cubicBezTo>
                    <a:pt x="203" y="1557"/>
                    <a:pt x="203" y="1557"/>
                    <a:pt x="203" y="1557"/>
                  </a:cubicBezTo>
                  <a:cubicBezTo>
                    <a:pt x="205" y="1557"/>
                    <a:pt x="205" y="1557"/>
                    <a:pt x="205" y="1557"/>
                  </a:cubicBezTo>
                  <a:cubicBezTo>
                    <a:pt x="207" y="1556"/>
                    <a:pt x="207" y="1556"/>
                    <a:pt x="207" y="1556"/>
                  </a:cubicBezTo>
                  <a:cubicBezTo>
                    <a:pt x="201" y="1549"/>
                    <a:pt x="201" y="1549"/>
                    <a:pt x="201" y="1549"/>
                  </a:cubicBezTo>
                  <a:cubicBezTo>
                    <a:pt x="198" y="1551"/>
                    <a:pt x="198" y="1551"/>
                    <a:pt x="198" y="1551"/>
                  </a:cubicBezTo>
                  <a:cubicBezTo>
                    <a:pt x="194" y="1551"/>
                    <a:pt x="194" y="1551"/>
                    <a:pt x="194" y="1551"/>
                  </a:cubicBezTo>
                  <a:lnTo>
                    <a:pt x="198" y="1557"/>
                  </a:lnTo>
                  <a:close/>
                  <a:moveTo>
                    <a:pt x="215" y="1562"/>
                  </a:moveTo>
                  <a:cubicBezTo>
                    <a:pt x="217" y="1561"/>
                    <a:pt x="217" y="1561"/>
                    <a:pt x="217" y="1561"/>
                  </a:cubicBezTo>
                  <a:cubicBezTo>
                    <a:pt x="222" y="1561"/>
                    <a:pt x="222" y="1561"/>
                    <a:pt x="222" y="1561"/>
                  </a:cubicBezTo>
                  <a:cubicBezTo>
                    <a:pt x="223" y="1562"/>
                    <a:pt x="223" y="1562"/>
                    <a:pt x="223" y="1562"/>
                  </a:cubicBezTo>
                  <a:cubicBezTo>
                    <a:pt x="227" y="1559"/>
                    <a:pt x="227" y="1559"/>
                    <a:pt x="227" y="1559"/>
                  </a:cubicBezTo>
                  <a:cubicBezTo>
                    <a:pt x="216" y="1557"/>
                    <a:pt x="216" y="1557"/>
                    <a:pt x="216" y="1557"/>
                  </a:cubicBezTo>
                  <a:cubicBezTo>
                    <a:pt x="214" y="1560"/>
                    <a:pt x="214" y="1560"/>
                    <a:pt x="214" y="1560"/>
                  </a:cubicBezTo>
                  <a:lnTo>
                    <a:pt x="215" y="1562"/>
                  </a:lnTo>
                  <a:close/>
                  <a:moveTo>
                    <a:pt x="227" y="1563"/>
                  </a:moveTo>
                  <a:cubicBezTo>
                    <a:pt x="228" y="1565"/>
                    <a:pt x="228" y="1565"/>
                    <a:pt x="228" y="1565"/>
                  </a:cubicBezTo>
                  <a:cubicBezTo>
                    <a:pt x="230" y="1565"/>
                    <a:pt x="230" y="1565"/>
                    <a:pt x="230" y="1565"/>
                  </a:cubicBezTo>
                  <a:cubicBezTo>
                    <a:pt x="232" y="1567"/>
                    <a:pt x="232" y="1567"/>
                    <a:pt x="232" y="1567"/>
                  </a:cubicBezTo>
                  <a:cubicBezTo>
                    <a:pt x="233" y="1570"/>
                    <a:pt x="233" y="1570"/>
                    <a:pt x="233" y="1570"/>
                  </a:cubicBezTo>
                  <a:cubicBezTo>
                    <a:pt x="236" y="1570"/>
                    <a:pt x="236" y="1570"/>
                    <a:pt x="236" y="1570"/>
                  </a:cubicBezTo>
                  <a:cubicBezTo>
                    <a:pt x="242" y="1566"/>
                    <a:pt x="242" y="1566"/>
                    <a:pt x="242" y="1566"/>
                  </a:cubicBezTo>
                  <a:cubicBezTo>
                    <a:pt x="236" y="1563"/>
                    <a:pt x="236" y="1563"/>
                    <a:pt x="236" y="1563"/>
                  </a:cubicBezTo>
                  <a:cubicBezTo>
                    <a:pt x="234" y="1564"/>
                    <a:pt x="234" y="1564"/>
                    <a:pt x="234" y="1564"/>
                  </a:cubicBezTo>
                  <a:cubicBezTo>
                    <a:pt x="231" y="1564"/>
                    <a:pt x="231" y="1564"/>
                    <a:pt x="231" y="1564"/>
                  </a:cubicBezTo>
                  <a:cubicBezTo>
                    <a:pt x="229" y="1561"/>
                    <a:pt x="229" y="1561"/>
                    <a:pt x="229" y="1561"/>
                  </a:cubicBezTo>
                  <a:lnTo>
                    <a:pt x="227" y="1563"/>
                  </a:lnTo>
                  <a:close/>
                  <a:moveTo>
                    <a:pt x="222" y="1568"/>
                  </a:moveTo>
                  <a:cubicBezTo>
                    <a:pt x="225" y="1566"/>
                    <a:pt x="225" y="1566"/>
                    <a:pt x="225" y="1566"/>
                  </a:cubicBezTo>
                  <a:cubicBezTo>
                    <a:pt x="223" y="1564"/>
                    <a:pt x="223" y="1564"/>
                    <a:pt x="223" y="1564"/>
                  </a:cubicBezTo>
                  <a:cubicBezTo>
                    <a:pt x="219" y="1564"/>
                    <a:pt x="219" y="1564"/>
                    <a:pt x="219" y="1564"/>
                  </a:cubicBezTo>
                  <a:lnTo>
                    <a:pt x="222" y="1568"/>
                  </a:lnTo>
                  <a:close/>
                  <a:moveTo>
                    <a:pt x="230" y="1571"/>
                  </a:moveTo>
                  <a:cubicBezTo>
                    <a:pt x="228" y="1569"/>
                    <a:pt x="228" y="1569"/>
                    <a:pt x="228" y="1569"/>
                  </a:cubicBezTo>
                  <a:cubicBezTo>
                    <a:pt x="228" y="1571"/>
                    <a:pt x="228" y="1571"/>
                    <a:pt x="228" y="1571"/>
                  </a:cubicBezTo>
                  <a:lnTo>
                    <a:pt x="230" y="1571"/>
                  </a:lnTo>
                  <a:close/>
                  <a:moveTo>
                    <a:pt x="155" y="1548"/>
                  </a:moveTo>
                  <a:cubicBezTo>
                    <a:pt x="158" y="1544"/>
                    <a:pt x="158" y="1544"/>
                    <a:pt x="158" y="1544"/>
                  </a:cubicBezTo>
                  <a:cubicBezTo>
                    <a:pt x="157" y="1543"/>
                    <a:pt x="157" y="1543"/>
                    <a:pt x="157" y="1543"/>
                  </a:cubicBezTo>
                  <a:cubicBezTo>
                    <a:pt x="153" y="1548"/>
                    <a:pt x="153" y="1548"/>
                    <a:pt x="153" y="1548"/>
                  </a:cubicBezTo>
                  <a:lnTo>
                    <a:pt x="155" y="1548"/>
                  </a:lnTo>
                  <a:close/>
                  <a:moveTo>
                    <a:pt x="244" y="1580"/>
                  </a:moveTo>
                  <a:cubicBezTo>
                    <a:pt x="245" y="1582"/>
                    <a:pt x="245" y="1582"/>
                    <a:pt x="245" y="1582"/>
                  </a:cubicBezTo>
                  <a:cubicBezTo>
                    <a:pt x="241" y="1585"/>
                    <a:pt x="241" y="1585"/>
                    <a:pt x="241" y="1585"/>
                  </a:cubicBezTo>
                  <a:cubicBezTo>
                    <a:pt x="244" y="1593"/>
                    <a:pt x="244" y="1593"/>
                    <a:pt x="244" y="1593"/>
                  </a:cubicBezTo>
                  <a:cubicBezTo>
                    <a:pt x="244" y="1600"/>
                    <a:pt x="244" y="1600"/>
                    <a:pt x="244" y="1600"/>
                  </a:cubicBezTo>
                  <a:cubicBezTo>
                    <a:pt x="250" y="1601"/>
                    <a:pt x="250" y="1601"/>
                    <a:pt x="250" y="1601"/>
                  </a:cubicBezTo>
                  <a:cubicBezTo>
                    <a:pt x="254" y="1596"/>
                    <a:pt x="254" y="1596"/>
                    <a:pt x="254" y="1596"/>
                  </a:cubicBezTo>
                  <a:cubicBezTo>
                    <a:pt x="259" y="1594"/>
                    <a:pt x="259" y="1594"/>
                    <a:pt x="259" y="1594"/>
                  </a:cubicBezTo>
                  <a:cubicBezTo>
                    <a:pt x="265" y="1592"/>
                    <a:pt x="265" y="1592"/>
                    <a:pt x="265" y="1592"/>
                  </a:cubicBezTo>
                  <a:cubicBezTo>
                    <a:pt x="266" y="1590"/>
                    <a:pt x="266" y="1590"/>
                    <a:pt x="266" y="1590"/>
                  </a:cubicBezTo>
                  <a:cubicBezTo>
                    <a:pt x="260" y="1586"/>
                    <a:pt x="260" y="1586"/>
                    <a:pt x="260" y="1586"/>
                  </a:cubicBezTo>
                  <a:cubicBezTo>
                    <a:pt x="260" y="1583"/>
                    <a:pt x="260" y="1583"/>
                    <a:pt x="260" y="1583"/>
                  </a:cubicBezTo>
                  <a:cubicBezTo>
                    <a:pt x="251" y="1578"/>
                    <a:pt x="251" y="1578"/>
                    <a:pt x="251" y="1578"/>
                  </a:cubicBezTo>
                  <a:cubicBezTo>
                    <a:pt x="244" y="1576"/>
                    <a:pt x="244" y="1576"/>
                    <a:pt x="244" y="1576"/>
                  </a:cubicBezTo>
                  <a:lnTo>
                    <a:pt x="244" y="1580"/>
                  </a:lnTo>
                  <a:close/>
                  <a:moveTo>
                    <a:pt x="288" y="622"/>
                  </a:moveTo>
                  <a:cubicBezTo>
                    <a:pt x="284" y="617"/>
                    <a:pt x="284" y="617"/>
                    <a:pt x="284" y="617"/>
                  </a:cubicBezTo>
                  <a:cubicBezTo>
                    <a:pt x="269" y="625"/>
                    <a:pt x="269" y="625"/>
                    <a:pt x="269" y="625"/>
                  </a:cubicBezTo>
                  <a:cubicBezTo>
                    <a:pt x="268" y="639"/>
                    <a:pt x="268" y="639"/>
                    <a:pt x="268" y="639"/>
                  </a:cubicBezTo>
                  <a:cubicBezTo>
                    <a:pt x="279" y="648"/>
                    <a:pt x="279" y="648"/>
                    <a:pt x="279" y="64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90" y="636"/>
                    <a:pt x="290" y="636"/>
                    <a:pt x="290" y="636"/>
                  </a:cubicBezTo>
                  <a:cubicBezTo>
                    <a:pt x="285" y="650"/>
                    <a:pt x="285" y="650"/>
                    <a:pt x="285" y="650"/>
                  </a:cubicBezTo>
                  <a:cubicBezTo>
                    <a:pt x="290" y="650"/>
                    <a:pt x="290" y="650"/>
                    <a:pt x="290" y="650"/>
                  </a:cubicBezTo>
                  <a:cubicBezTo>
                    <a:pt x="295" y="640"/>
                    <a:pt x="295" y="640"/>
                    <a:pt x="295" y="640"/>
                  </a:cubicBezTo>
                  <a:cubicBezTo>
                    <a:pt x="306" y="638"/>
                    <a:pt x="306" y="638"/>
                    <a:pt x="306" y="638"/>
                  </a:cubicBezTo>
                  <a:cubicBezTo>
                    <a:pt x="308" y="633"/>
                    <a:pt x="308" y="633"/>
                    <a:pt x="308" y="633"/>
                  </a:cubicBezTo>
                  <a:cubicBezTo>
                    <a:pt x="307" y="629"/>
                    <a:pt x="307" y="629"/>
                    <a:pt x="307" y="629"/>
                  </a:cubicBezTo>
                  <a:cubicBezTo>
                    <a:pt x="317" y="625"/>
                    <a:pt x="317" y="625"/>
                    <a:pt x="317" y="625"/>
                  </a:cubicBezTo>
                  <a:cubicBezTo>
                    <a:pt x="308" y="617"/>
                    <a:pt x="308" y="617"/>
                    <a:pt x="308" y="617"/>
                  </a:cubicBezTo>
                  <a:cubicBezTo>
                    <a:pt x="317" y="617"/>
                    <a:pt x="317" y="617"/>
                    <a:pt x="317" y="617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20" y="603"/>
                    <a:pt x="320" y="603"/>
                    <a:pt x="320" y="603"/>
                  </a:cubicBezTo>
                  <a:cubicBezTo>
                    <a:pt x="310" y="609"/>
                    <a:pt x="310" y="609"/>
                    <a:pt x="310" y="609"/>
                  </a:cubicBezTo>
                  <a:cubicBezTo>
                    <a:pt x="308" y="603"/>
                    <a:pt x="308" y="603"/>
                    <a:pt x="308" y="603"/>
                  </a:cubicBezTo>
                  <a:cubicBezTo>
                    <a:pt x="302" y="610"/>
                    <a:pt x="302" y="610"/>
                    <a:pt x="302" y="610"/>
                  </a:cubicBezTo>
                  <a:cubicBezTo>
                    <a:pt x="300" y="603"/>
                    <a:pt x="300" y="603"/>
                    <a:pt x="300" y="603"/>
                  </a:cubicBezTo>
                  <a:cubicBezTo>
                    <a:pt x="286" y="611"/>
                    <a:pt x="286" y="611"/>
                    <a:pt x="286" y="611"/>
                  </a:cubicBezTo>
                  <a:lnTo>
                    <a:pt x="288" y="622"/>
                  </a:lnTo>
                  <a:close/>
                  <a:moveTo>
                    <a:pt x="70" y="728"/>
                  </a:moveTo>
                  <a:cubicBezTo>
                    <a:pt x="83" y="726"/>
                    <a:pt x="83" y="726"/>
                    <a:pt x="83" y="726"/>
                  </a:cubicBezTo>
                  <a:cubicBezTo>
                    <a:pt x="83" y="721"/>
                    <a:pt x="83" y="721"/>
                    <a:pt x="83" y="721"/>
                  </a:cubicBezTo>
                  <a:cubicBezTo>
                    <a:pt x="99" y="717"/>
                    <a:pt x="99" y="717"/>
                    <a:pt x="99" y="717"/>
                  </a:cubicBezTo>
                  <a:cubicBezTo>
                    <a:pt x="99" y="711"/>
                    <a:pt x="99" y="711"/>
                    <a:pt x="99" y="711"/>
                  </a:cubicBezTo>
                  <a:cubicBezTo>
                    <a:pt x="96" y="704"/>
                    <a:pt x="96" y="704"/>
                    <a:pt x="96" y="704"/>
                  </a:cubicBezTo>
                  <a:cubicBezTo>
                    <a:pt x="79" y="703"/>
                    <a:pt x="79" y="703"/>
                    <a:pt x="79" y="703"/>
                  </a:cubicBezTo>
                  <a:cubicBezTo>
                    <a:pt x="72" y="719"/>
                    <a:pt x="72" y="719"/>
                    <a:pt x="72" y="719"/>
                  </a:cubicBezTo>
                  <a:cubicBezTo>
                    <a:pt x="67" y="720"/>
                    <a:pt x="67" y="720"/>
                    <a:pt x="67" y="720"/>
                  </a:cubicBezTo>
                  <a:lnTo>
                    <a:pt x="70" y="728"/>
                  </a:lnTo>
                  <a:close/>
                  <a:moveTo>
                    <a:pt x="11" y="762"/>
                  </a:moveTo>
                  <a:cubicBezTo>
                    <a:pt x="22" y="756"/>
                    <a:pt x="22" y="756"/>
                    <a:pt x="22" y="756"/>
                  </a:cubicBezTo>
                  <a:cubicBezTo>
                    <a:pt x="40" y="754"/>
                    <a:pt x="40" y="754"/>
                    <a:pt x="40" y="754"/>
                  </a:cubicBezTo>
                  <a:cubicBezTo>
                    <a:pt x="45" y="744"/>
                    <a:pt x="45" y="744"/>
                    <a:pt x="45" y="744"/>
                  </a:cubicBezTo>
                  <a:cubicBezTo>
                    <a:pt x="46" y="733"/>
                    <a:pt x="46" y="733"/>
                    <a:pt x="46" y="733"/>
                  </a:cubicBezTo>
                  <a:cubicBezTo>
                    <a:pt x="34" y="739"/>
                    <a:pt x="34" y="739"/>
                    <a:pt x="34" y="739"/>
                  </a:cubicBezTo>
                  <a:cubicBezTo>
                    <a:pt x="33" y="736"/>
                    <a:pt x="33" y="736"/>
                    <a:pt x="33" y="736"/>
                  </a:cubicBezTo>
                  <a:cubicBezTo>
                    <a:pt x="23" y="738"/>
                    <a:pt x="23" y="738"/>
                    <a:pt x="23" y="738"/>
                  </a:cubicBezTo>
                  <a:cubicBezTo>
                    <a:pt x="33" y="746"/>
                    <a:pt x="33" y="746"/>
                    <a:pt x="33" y="746"/>
                  </a:cubicBezTo>
                  <a:cubicBezTo>
                    <a:pt x="12" y="758"/>
                    <a:pt x="12" y="758"/>
                    <a:pt x="12" y="758"/>
                  </a:cubicBezTo>
                  <a:lnTo>
                    <a:pt x="11" y="762"/>
                  </a:lnTo>
                  <a:close/>
                  <a:moveTo>
                    <a:pt x="23" y="522"/>
                  </a:moveTo>
                  <a:cubicBezTo>
                    <a:pt x="29" y="522"/>
                    <a:pt x="29" y="522"/>
                    <a:pt x="29" y="522"/>
                  </a:cubicBezTo>
                  <a:cubicBezTo>
                    <a:pt x="36" y="529"/>
                    <a:pt x="36" y="529"/>
                    <a:pt x="36" y="529"/>
                  </a:cubicBezTo>
                  <a:cubicBezTo>
                    <a:pt x="45" y="529"/>
                    <a:pt x="45" y="529"/>
                    <a:pt x="45" y="529"/>
                  </a:cubicBezTo>
                  <a:cubicBezTo>
                    <a:pt x="48" y="510"/>
                    <a:pt x="48" y="510"/>
                    <a:pt x="48" y="510"/>
                  </a:cubicBezTo>
                  <a:cubicBezTo>
                    <a:pt x="37" y="504"/>
                    <a:pt x="37" y="504"/>
                    <a:pt x="37" y="504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17" y="512"/>
                    <a:pt x="17" y="512"/>
                    <a:pt x="17" y="512"/>
                  </a:cubicBezTo>
                  <a:lnTo>
                    <a:pt x="23" y="522"/>
                  </a:lnTo>
                  <a:close/>
                  <a:moveTo>
                    <a:pt x="610" y="601"/>
                  </a:moveTo>
                  <a:cubicBezTo>
                    <a:pt x="618" y="606"/>
                    <a:pt x="618" y="606"/>
                    <a:pt x="618" y="606"/>
                  </a:cubicBezTo>
                  <a:cubicBezTo>
                    <a:pt x="625" y="617"/>
                    <a:pt x="625" y="617"/>
                    <a:pt x="625" y="617"/>
                  </a:cubicBezTo>
                  <a:cubicBezTo>
                    <a:pt x="629" y="610"/>
                    <a:pt x="629" y="610"/>
                    <a:pt x="629" y="610"/>
                  </a:cubicBezTo>
                  <a:cubicBezTo>
                    <a:pt x="640" y="617"/>
                    <a:pt x="640" y="617"/>
                    <a:pt x="640" y="617"/>
                  </a:cubicBezTo>
                  <a:cubicBezTo>
                    <a:pt x="644" y="612"/>
                    <a:pt x="644" y="612"/>
                    <a:pt x="644" y="612"/>
                  </a:cubicBezTo>
                  <a:cubicBezTo>
                    <a:pt x="632" y="602"/>
                    <a:pt x="632" y="602"/>
                    <a:pt x="632" y="602"/>
                  </a:cubicBezTo>
                  <a:cubicBezTo>
                    <a:pt x="641" y="598"/>
                    <a:pt x="641" y="598"/>
                    <a:pt x="641" y="598"/>
                  </a:cubicBezTo>
                  <a:cubicBezTo>
                    <a:pt x="626" y="590"/>
                    <a:pt x="626" y="590"/>
                    <a:pt x="626" y="590"/>
                  </a:cubicBezTo>
                  <a:cubicBezTo>
                    <a:pt x="616" y="590"/>
                    <a:pt x="616" y="590"/>
                    <a:pt x="616" y="590"/>
                  </a:cubicBezTo>
                  <a:lnTo>
                    <a:pt x="610" y="601"/>
                  </a:lnTo>
                  <a:close/>
                  <a:moveTo>
                    <a:pt x="640" y="589"/>
                  </a:moveTo>
                  <a:cubicBezTo>
                    <a:pt x="649" y="600"/>
                    <a:pt x="649" y="600"/>
                    <a:pt x="649" y="600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59" y="615"/>
                    <a:pt x="659" y="615"/>
                    <a:pt x="659" y="615"/>
                  </a:cubicBezTo>
                  <a:cubicBezTo>
                    <a:pt x="660" y="608"/>
                    <a:pt x="660" y="608"/>
                    <a:pt x="660" y="608"/>
                  </a:cubicBezTo>
                  <a:cubicBezTo>
                    <a:pt x="656" y="595"/>
                    <a:pt x="656" y="595"/>
                    <a:pt x="656" y="595"/>
                  </a:cubicBezTo>
                  <a:cubicBezTo>
                    <a:pt x="642" y="588"/>
                    <a:pt x="642" y="588"/>
                    <a:pt x="642" y="588"/>
                  </a:cubicBezTo>
                  <a:lnTo>
                    <a:pt x="640" y="589"/>
                  </a:lnTo>
                  <a:close/>
                  <a:moveTo>
                    <a:pt x="662" y="637"/>
                  </a:moveTo>
                  <a:cubicBezTo>
                    <a:pt x="667" y="641"/>
                    <a:pt x="667" y="641"/>
                    <a:pt x="667" y="641"/>
                  </a:cubicBezTo>
                  <a:cubicBezTo>
                    <a:pt x="667" y="650"/>
                    <a:pt x="667" y="650"/>
                    <a:pt x="667" y="650"/>
                  </a:cubicBezTo>
                  <a:cubicBezTo>
                    <a:pt x="677" y="649"/>
                    <a:pt x="677" y="649"/>
                    <a:pt x="677" y="649"/>
                  </a:cubicBezTo>
                  <a:cubicBezTo>
                    <a:pt x="684" y="646"/>
                    <a:pt x="684" y="646"/>
                    <a:pt x="684" y="646"/>
                  </a:cubicBezTo>
                  <a:cubicBezTo>
                    <a:pt x="673" y="634"/>
                    <a:pt x="673" y="634"/>
                    <a:pt x="673" y="634"/>
                  </a:cubicBezTo>
                  <a:cubicBezTo>
                    <a:pt x="664" y="631"/>
                    <a:pt x="664" y="631"/>
                    <a:pt x="664" y="631"/>
                  </a:cubicBezTo>
                  <a:lnTo>
                    <a:pt x="662" y="637"/>
                  </a:lnTo>
                  <a:close/>
                  <a:moveTo>
                    <a:pt x="630" y="623"/>
                  </a:moveTo>
                  <a:cubicBezTo>
                    <a:pt x="635" y="632"/>
                    <a:pt x="635" y="632"/>
                    <a:pt x="635" y="632"/>
                  </a:cubicBezTo>
                  <a:cubicBezTo>
                    <a:pt x="635" y="642"/>
                    <a:pt x="635" y="642"/>
                    <a:pt x="635" y="642"/>
                  </a:cubicBezTo>
                  <a:cubicBezTo>
                    <a:pt x="646" y="657"/>
                    <a:pt x="646" y="657"/>
                    <a:pt x="646" y="657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38" y="624"/>
                    <a:pt x="638" y="624"/>
                    <a:pt x="638" y="624"/>
                  </a:cubicBezTo>
                  <a:cubicBezTo>
                    <a:pt x="634" y="618"/>
                    <a:pt x="634" y="618"/>
                    <a:pt x="634" y="618"/>
                  </a:cubicBezTo>
                  <a:lnTo>
                    <a:pt x="630" y="623"/>
                  </a:lnTo>
                  <a:close/>
                  <a:moveTo>
                    <a:pt x="656" y="647"/>
                  </a:moveTo>
                  <a:cubicBezTo>
                    <a:pt x="652" y="657"/>
                    <a:pt x="652" y="657"/>
                    <a:pt x="652" y="657"/>
                  </a:cubicBezTo>
                  <a:cubicBezTo>
                    <a:pt x="658" y="663"/>
                    <a:pt x="658" y="663"/>
                    <a:pt x="658" y="663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58" y="633"/>
                    <a:pt x="658" y="633"/>
                    <a:pt x="658" y="633"/>
                  </a:cubicBezTo>
                  <a:cubicBezTo>
                    <a:pt x="650" y="636"/>
                    <a:pt x="650" y="636"/>
                    <a:pt x="650" y="636"/>
                  </a:cubicBezTo>
                  <a:lnTo>
                    <a:pt x="656" y="647"/>
                  </a:lnTo>
                  <a:close/>
                  <a:moveTo>
                    <a:pt x="672" y="672"/>
                  </a:moveTo>
                  <a:cubicBezTo>
                    <a:pt x="673" y="683"/>
                    <a:pt x="673" y="683"/>
                    <a:pt x="673" y="683"/>
                  </a:cubicBezTo>
                  <a:cubicBezTo>
                    <a:pt x="681" y="701"/>
                    <a:pt x="681" y="701"/>
                    <a:pt x="681" y="701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682" y="671"/>
                    <a:pt x="682" y="671"/>
                    <a:pt x="682" y="671"/>
                  </a:cubicBezTo>
                  <a:cubicBezTo>
                    <a:pt x="676" y="669"/>
                    <a:pt x="676" y="669"/>
                    <a:pt x="676" y="669"/>
                  </a:cubicBezTo>
                  <a:cubicBezTo>
                    <a:pt x="676" y="662"/>
                    <a:pt x="676" y="662"/>
                    <a:pt x="676" y="662"/>
                  </a:cubicBezTo>
                  <a:cubicBezTo>
                    <a:pt x="668" y="656"/>
                    <a:pt x="668" y="656"/>
                    <a:pt x="668" y="656"/>
                  </a:cubicBezTo>
                  <a:cubicBezTo>
                    <a:pt x="663" y="668"/>
                    <a:pt x="663" y="668"/>
                    <a:pt x="663" y="668"/>
                  </a:cubicBezTo>
                  <a:lnTo>
                    <a:pt x="672" y="672"/>
                  </a:lnTo>
                  <a:close/>
                  <a:moveTo>
                    <a:pt x="724" y="705"/>
                  </a:moveTo>
                  <a:cubicBezTo>
                    <a:pt x="732" y="690"/>
                    <a:pt x="732" y="690"/>
                    <a:pt x="732" y="690"/>
                  </a:cubicBezTo>
                  <a:cubicBezTo>
                    <a:pt x="724" y="670"/>
                    <a:pt x="724" y="670"/>
                    <a:pt x="724" y="670"/>
                  </a:cubicBezTo>
                  <a:cubicBezTo>
                    <a:pt x="717" y="655"/>
                    <a:pt x="717" y="655"/>
                    <a:pt x="717" y="655"/>
                  </a:cubicBezTo>
                  <a:cubicBezTo>
                    <a:pt x="697" y="647"/>
                    <a:pt x="697" y="647"/>
                    <a:pt x="697" y="647"/>
                  </a:cubicBezTo>
                  <a:cubicBezTo>
                    <a:pt x="684" y="620"/>
                    <a:pt x="684" y="620"/>
                    <a:pt x="684" y="620"/>
                  </a:cubicBezTo>
                  <a:cubicBezTo>
                    <a:pt x="644" y="552"/>
                    <a:pt x="644" y="552"/>
                    <a:pt x="644" y="552"/>
                  </a:cubicBezTo>
                  <a:cubicBezTo>
                    <a:pt x="634" y="534"/>
                    <a:pt x="634" y="534"/>
                    <a:pt x="634" y="534"/>
                  </a:cubicBezTo>
                  <a:cubicBezTo>
                    <a:pt x="611" y="532"/>
                    <a:pt x="611" y="532"/>
                    <a:pt x="611" y="532"/>
                  </a:cubicBezTo>
                  <a:cubicBezTo>
                    <a:pt x="591" y="555"/>
                    <a:pt x="591" y="555"/>
                    <a:pt x="591" y="555"/>
                  </a:cubicBezTo>
                  <a:cubicBezTo>
                    <a:pt x="566" y="522"/>
                    <a:pt x="566" y="522"/>
                    <a:pt x="566" y="522"/>
                  </a:cubicBezTo>
                  <a:cubicBezTo>
                    <a:pt x="559" y="519"/>
                    <a:pt x="559" y="519"/>
                    <a:pt x="559" y="519"/>
                  </a:cubicBezTo>
                  <a:cubicBezTo>
                    <a:pt x="554" y="509"/>
                    <a:pt x="554" y="509"/>
                    <a:pt x="554" y="509"/>
                  </a:cubicBezTo>
                  <a:cubicBezTo>
                    <a:pt x="529" y="512"/>
                    <a:pt x="529" y="512"/>
                    <a:pt x="529" y="512"/>
                  </a:cubicBezTo>
                  <a:cubicBezTo>
                    <a:pt x="521" y="502"/>
                    <a:pt x="521" y="502"/>
                    <a:pt x="521" y="502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493" y="125"/>
                    <a:pt x="493" y="125"/>
                    <a:pt x="493" y="125"/>
                  </a:cubicBezTo>
                  <a:cubicBezTo>
                    <a:pt x="473" y="115"/>
                    <a:pt x="473" y="115"/>
                    <a:pt x="473" y="115"/>
                  </a:cubicBezTo>
                  <a:cubicBezTo>
                    <a:pt x="454" y="100"/>
                    <a:pt x="454" y="100"/>
                    <a:pt x="454" y="100"/>
                  </a:cubicBezTo>
                  <a:cubicBezTo>
                    <a:pt x="442" y="109"/>
                    <a:pt x="442" y="109"/>
                    <a:pt x="442" y="109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12" y="96"/>
                    <a:pt x="412" y="96"/>
                    <a:pt x="412" y="96"/>
                  </a:cubicBezTo>
                  <a:cubicBezTo>
                    <a:pt x="407" y="98"/>
                    <a:pt x="407" y="98"/>
                    <a:pt x="407" y="98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0" y="90"/>
                    <a:pt x="370" y="90"/>
                    <a:pt x="370" y="90"/>
                  </a:cubicBezTo>
                  <a:cubicBezTo>
                    <a:pt x="370" y="81"/>
                    <a:pt x="370" y="81"/>
                    <a:pt x="370" y="81"/>
                  </a:cubicBezTo>
                  <a:cubicBezTo>
                    <a:pt x="344" y="79"/>
                    <a:pt x="344" y="79"/>
                    <a:pt x="344" y="79"/>
                  </a:cubicBezTo>
                  <a:cubicBezTo>
                    <a:pt x="328" y="89"/>
                    <a:pt x="328" y="89"/>
                    <a:pt x="328" y="89"/>
                  </a:cubicBezTo>
                  <a:cubicBezTo>
                    <a:pt x="330" y="79"/>
                    <a:pt x="330" y="79"/>
                    <a:pt x="330" y="79"/>
                  </a:cubicBezTo>
                  <a:cubicBezTo>
                    <a:pt x="297" y="61"/>
                    <a:pt x="297" y="61"/>
                    <a:pt x="297" y="61"/>
                  </a:cubicBezTo>
                  <a:cubicBezTo>
                    <a:pt x="294" y="44"/>
                    <a:pt x="294" y="44"/>
                    <a:pt x="294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57" y="14"/>
                    <a:pt x="257" y="14"/>
                    <a:pt x="257" y="14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37" y="43"/>
                    <a:pt x="237" y="43"/>
                    <a:pt x="237" y="43"/>
                  </a:cubicBezTo>
                  <a:cubicBezTo>
                    <a:pt x="235" y="33"/>
                    <a:pt x="235" y="33"/>
                    <a:pt x="235" y="33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75" y="46"/>
                    <a:pt x="175" y="46"/>
                    <a:pt x="175" y="4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9" y="226"/>
                    <a:pt x="89" y="226"/>
                    <a:pt x="89" y="226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31" y="266"/>
                    <a:pt x="131" y="266"/>
                    <a:pt x="131" y="266"/>
                  </a:cubicBezTo>
                  <a:cubicBezTo>
                    <a:pt x="138" y="280"/>
                    <a:pt x="138" y="280"/>
                    <a:pt x="138" y="280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93" y="273"/>
                    <a:pt x="93" y="273"/>
                    <a:pt x="93" y="273"/>
                  </a:cubicBezTo>
                  <a:cubicBezTo>
                    <a:pt x="92" y="264"/>
                    <a:pt x="92" y="264"/>
                    <a:pt x="92" y="264"/>
                  </a:cubicBezTo>
                  <a:cubicBezTo>
                    <a:pt x="93" y="259"/>
                    <a:pt x="93" y="259"/>
                    <a:pt x="93" y="259"/>
                  </a:cubicBezTo>
                  <a:cubicBezTo>
                    <a:pt x="93" y="255"/>
                    <a:pt x="93" y="255"/>
                    <a:pt x="93" y="255"/>
                  </a:cubicBezTo>
                  <a:cubicBezTo>
                    <a:pt x="75" y="255"/>
                    <a:pt x="75" y="255"/>
                    <a:pt x="75" y="255"/>
                  </a:cubicBezTo>
                  <a:cubicBezTo>
                    <a:pt x="54" y="269"/>
                    <a:pt x="54" y="269"/>
                    <a:pt x="54" y="269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41" y="315"/>
                    <a:pt x="41" y="315"/>
                    <a:pt x="41" y="315"/>
                  </a:cubicBezTo>
                  <a:cubicBezTo>
                    <a:pt x="46" y="322"/>
                    <a:pt x="46" y="322"/>
                    <a:pt x="46" y="322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23" y="326"/>
                    <a:pt x="23" y="326"/>
                    <a:pt x="23" y="326"/>
                  </a:cubicBezTo>
                  <a:cubicBezTo>
                    <a:pt x="35" y="339"/>
                    <a:pt x="35" y="339"/>
                    <a:pt x="35" y="339"/>
                  </a:cubicBezTo>
                  <a:cubicBezTo>
                    <a:pt x="35" y="348"/>
                    <a:pt x="35" y="348"/>
                    <a:pt x="35" y="348"/>
                  </a:cubicBezTo>
                  <a:cubicBezTo>
                    <a:pt x="46" y="358"/>
                    <a:pt x="46" y="358"/>
                    <a:pt x="46" y="358"/>
                  </a:cubicBezTo>
                  <a:cubicBezTo>
                    <a:pt x="83" y="358"/>
                    <a:pt x="83" y="358"/>
                    <a:pt x="83" y="358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89" y="356"/>
                    <a:pt x="89" y="356"/>
                    <a:pt x="89" y="356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111" y="351"/>
                    <a:pt x="111" y="351"/>
                    <a:pt x="111" y="351"/>
                  </a:cubicBezTo>
                  <a:cubicBezTo>
                    <a:pt x="141" y="336"/>
                    <a:pt x="141" y="336"/>
                    <a:pt x="141" y="336"/>
                  </a:cubicBezTo>
                  <a:cubicBezTo>
                    <a:pt x="143" y="350"/>
                    <a:pt x="143" y="350"/>
                    <a:pt x="143" y="350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31" y="357"/>
                    <a:pt x="131" y="357"/>
                    <a:pt x="131" y="357"/>
                  </a:cubicBezTo>
                  <a:cubicBezTo>
                    <a:pt x="137" y="360"/>
                    <a:pt x="137" y="360"/>
                    <a:pt x="137" y="360"/>
                  </a:cubicBezTo>
                  <a:cubicBezTo>
                    <a:pt x="145" y="391"/>
                    <a:pt x="145" y="391"/>
                    <a:pt x="145" y="391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24" y="397"/>
                    <a:pt x="124" y="397"/>
                    <a:pt x="124" y="397"/>
                  </a:cubicBezTo>
                  <a:cubicBezTo>
                    <a:pt x="113" y="410"/>
                    <a:pt x="113" y="410"/>
                    <a:pt x="113" y="410"/>
                  </a:cubicBezTo>
                  <a:cubicBezTo>
                    <a:pt x="94" y="409"/>
                    <a:pt x="94" y="409"/>
                    <a:pt x="94" y="409"/>
                  </a:cubicBezTo>
                  <a:cubicBezTo>
                    <a:pt x="96" y="403"/>
                    <a:pt x="96" y="403"/>
                    <a:pt x="96" y="403"/>
                  </a:cubicBezTo>
                  <a:cubicBezTo>
                    <a:pt x="86" y="402"/>
                    <a:pt x="86" y="402"/>
                    <a:pt x="86" y="402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77" y="420"/>
                    <a:pt x="77" y="420"/>
                    <a:pt x="77" y="420"/>
                  </a:cubicBezTo>
                  <a:cubicBezTo>
                    <a:pt x="72" y="427"/>
                    <a:pt x="72" y="427"/>
                    <a:pt x="72" y="427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59" y="436"/>
                    <a:pt x="59" y="436"/>
                    <a:pt x="59" y="436"/>
                  </a:cubicBezTo>
                  <a:cubicBezTo>
                    <a:pt x="49" y="449"/>
                    <a:pt x="49" y="449"/>
                    <a:pt x="49" y="449"/>
                  </a:cubicBezTo>
                  <a:cubicBezTo>
                    <a:pt x="58" y="467"/>
                    <a:pt x="58" y="467"/>
                    <a:pt x="58" y="467"/>
                  </a:cubicBezTo>
                  <a:cubicBezTo>
                    <a:pt x="66" y="467"/>
                    <a:pt x="66" y="467"/>
                    <a:pt x="66" y="467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85" y="481"/>
                    <a:pt x="85" y="481"/>
                    <a:pt x="85" y="481"/>
                  </a:cubicBezTo>
                  <a:cubicBezTo>
                    <a:pt x="92" y="497"/>
                    <a:pt x="92" y="497"/>
                    <a:pt x="92" y="497"/>
                  </a:cubicBezTo>
                  <a:cubicBezTo>
                    <a:pt x="85" y="492"/>
                    <a:pt x="85" y="492"/>
                    <a:pt x="85" y="492"/>
                  </a:cubicBezTo>
                  <a:cubicBezTo>
                    <a:pt x="76" y="496"/>
                    <a:pt x="76" y="496"/>
                    <a:pt x="76" y="496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30"/>
                    <a:pt x="78" y="530"/>
                    <a:pt x="78" y="530"/>
                  </a:cubicBezTo>
                  <a:cubicBezTo>
                    <a:pt x="93" y="531"/>
                    <a:pt x="93" y="531"/>
                    <a:pt x="93" y="531"/>
                  </a:cubicBezTo>
                  <a:cubicBezTo>
                    <a:pt x="98" y="526"/>
                    <a:pt x="98" y="526"/>
                    <a:pt x="98" y="526"/>
                  </a:cubicBezTo>
                  <a:cubicBezTo>
                    <a:pt x="105" y="525"/>
                    <a:pt x="105" y="525"/>
                    <a:pt x="105" y="525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25" y="557"/>
                    <a:pt x="125" y="557"/>
                    <a:pt x="125" y="557"/>
                  </a:cubicBezTo>
                  <a:cubicBezTo>
                    <a:pt x="123" y="571"/>
                    <a:pt x="123" y="571"/>
                    <a:pt x="123" y="571"/>
                  </a:cubicBezTo>
                  <a:cubicBezTo>
                    <a:pt x="117" y="579"/>
                    <a:pt x="117" y="579"/>
                    <a:pt x="117" y="579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43" y="566"/>
                    <a:pt x="143" y="566"/>
                    <a:pt x="143" y="566"/>
                  </a:cubicBezTo>
                  <a:cubicBezTo>
                    <a:pt x="164" y="562"/>
                    <a:pt x="164" y="562"/>
                    <a:pt x="164" y="562"/>
                  </a:cubicBezTo>
                  <a:cubicBezTo>
                    <a:pt x="173" y="568"/>
                    <a:pt x="173" y="568"/>
                    <a:pt x="173" y="568"/>
                  </a:cubicBezTo>
                  <a:cubicBezTo>
                    <a:pt x="186" y="595"/>
                    <a:pt x="186" y="595"/>
                    <a:pt x="186" y="595"/>
                  </a:cubicBezTo>
                  <a:cubicBezTo>
                    <a:pt x="193" y="598"/>
                    <a:pt x="193" y="598"/>
                    <a:pt x="193" y="598"/>
                  </a:cubicBezTo>
                  <a:cubicBezTo>
                    <a:pt x="194" y="594"/>
                    <a:pt x="194" y="594"/>
                    <a:pt x="194" y="594"/>
                  </a:cubicBezTo>
                  <a:cubicBezTo>
                    <a:pt x="192" y="585"/>
                    <a:pt x="192" y="585"/>
                    <a:pt x="192" y="585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8" y="573"/>
                    <a:pt x="198" y="573"/>
                    <a:pt x="198" y="573"/>
                  </a:cubicBezTo>
                  <a:cubicBezTo>
                    <a:pt x="198" y="584"/>
                    <a:pt x="198" y="584"/>
                    <a:pt x="198" y="584"/>
                  </a:cubicBezTo>
                  <a:cubicBezTo>
                    <a:pt x="213" y="579"/>
                    <a:pt x="213" y="579"/>
                    <a:pt x="213" y="579"/>
                  </a:cubicBezTo>
                  <a:cubicBezTo>
                    <a:pt x="226" y="556"/>
                    <a:pt x="226" y="556"/>
                    <a:pt x="226" y="556"/>
                  </a:cubicBezTo>
                  <a:cubicBezTo>
                    <a:pt x="231" y="559"/>
                    <a:pt x="231" y="559"/>
                    <a:pt x="231" y="559"/>
                  </a:cubicBezTo>
                  <a:cubicBezTo>
                    <a:pt x="225" y="571"/>
                    <a:pt x="225" y="571"/>
                    <a:pt x="225" y="571"/>
                  </a:cubicBezTo>
                  <a:cubicBezTo>
                    <a:pt x="223" y="594"/>
                    <a:pt x="223" y="594"/>
                    <a:pt x="223" y="594"/>
                  </a:cubicBezTo>
                  <a:cubicBezTo>
                    <a:pt x="227" y="601"/>
                    <a:pt x="227" y="601"/>
                    <a:pt x="227" y="601"/>
                  </a:cubicBezTo>
                  <a:cubicBezTo>
                    <a:pt x="216" y="622"/>
                    <a:pt x="216" y="622"/>
                    <a:pt x="216" y="622"/>
                  </a:cubicBezTo>
                  <a:cubicBezTo>
                    <a:pt x="199" y="628"/>
                    <a:pt x="199" y="628"/>
                    <a:pt x="199" y="628"/>
                  </a:cubicBezTo>
                  <a:cubicBezTo>
                    <a:pt x="187" y="644"/>
                    <a:pt x="187" y="644"/>
                    <a:pt x="187" y="644"/>
                  </a:cubicBezTo>
                  <a:cubicBezTo>
                    <a:pt x="181" y="643"/>
                    <a:pt x="181" y="643"/>
                    <a:pt x="181" y="643"/>
                  </a:cubicBezTo>
                  <a:cubicBezTo>
                    <a:pt x="160" y="651"/>
                    <a:pt x="160" y="651"/>
                    <a:pt x="160" y="651"/>
                  </a:cubicBezTo>
                  <a:cubicBezTo>
                    <a:pt x="148" y="663"/>
                    <a:pt x="148" y="663"/>
                    <a:pt x="148" y="663"/>
                  </a:cubicBezTo>
                  <a:cubicBezTo>
                    <a:pt x="150" y="674"/>
                    <a:pt x="150" y="674"/>
                    <a:pt x="150" y="674"/>
                  </a:cubicBezTo>
                  <a:cubicBezTo>
                    <a:pt x="142" y="675"/>
                    <a:pt x="142" y="675"/>
                    <a:pt x="142" y="675"/>
                  </a:cubicBezTo>
                  <a:cubicBezTo>
                    <a:pt x="136" y="661"/>
                    <a:pt x="136" y="661"/>
                    <a:pt x="136" y="661"/>
                  </a:cubicBezTo>
                  <a:cubicBezTo>
                    <a:pt x="132" y="661"/>
                    <a:pt x="132" y="661"/>
                    <a:pt x="132" y="661"/>
                  </a:cubicBezTo>
                  <a:cubicBezTo>
                    <a:pt x="110" y="680"/>
                    <a:pt x="110" y="680"/>
                    <a:pt x="110" y="680"/>
                  </a:cubicBezTo>
                  <a:cubicBezTo>
                    <a:pt x="118" y="705"/>
                    <a:pt x="118" y="705"/>
                    <a:pt x="118" y="705"/>
                  </a:cubicBezTo>
                  <a:cubicBezTo>
                    <a:pt x="128" y="700"/>
                    <a:pt x="128" y="700"/>
                    <a:pt x="128" y="700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35" y="684"/>
                    <a:pt x="135" y="684"/>
                    <a:pt x="135" y="684"/>
                  </a:cubicBezTo>
                  <a:cubicBezTo>
                    <a:pt x="138" y="696"/>
                    <a:pt x="138" y="696"/>
                    <a:pt x="138" y="696"/>
                  </a:cubicBezTo>
                  <a:cubicBezTo>
                    <a:pt x="164" y="674"/>
                    <a:pt x="164" y="674"/>
                    <a:pt x="164" y="674"/>
                  </a:cubicBezTo>
                  <a:cubicBezTo>
                    <a:pt x="164" y="685"/>
                    <a:pt x="164" y="685"/>
                    <a:pt x="164" y="685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4" y="669"/>
                    <a:pt x="174" y="669"/>
                    <a:pt x="174" y="669"/>
                  </a:cubicBezTo>
                  <a:cubicBezTo>
                    <a:pt x="183" y="666"/>
                    <a:pt x="183" y="666"/>
                    <a:pt x="183" y="666"/>
                  </a:cubicBezTo>
                  <a:cubicBezTo>
                    <a:pt x="185" y="671"/>
                    <a:pt x="185" y="671"/>
                    <a:pt x="185" y="671"/>
                  </a:cubicBezTo>
                  <a:cubicBezTo>
                    <a:pt x="201" y="654"/>
                    <a:pt x="201" y="654"/>
                    <a:pt x="201" y="654"/>
                  </a:cubicBezTo>
                  <a:cubicBezTo>
                    <a:pt x="221" y="647"/>
                    <a:pt x="221" y="647"/>
                    <a:pt x="221" y="647"/>
                  </a:cubicBezTo>
                  <a:cubicBezTo>
                    <a:pt x="241" y="637"/>
                    <a:pt x="241" y="637"/>
                    <a:pt x="241" y="637"/>
                  </a:cubicBezTo>
                  <a:cubicBezTo>
                    <a:pt x="251" y="616"/>
                    <a:pt x="251" y="616"/>
                    <a:pt x="251" y="616"/>
                  </a:cubicBezTo>
                  <a:cubicBezTo>
                    <a:pt x="256" y="616"/>
                    <a:pt x="256" y="616"/>
                    <a:pt x="256" y="616"/>
                  </a:cubicBezTo>
                  <a:cubicBezTo>
                    <a:pt x="256" y="611"/>
                    <a:pt x="256" y="611"/>
                    <a:pt x="256" y="611"/>
                  </a:cubicBezTo>
                  <a:cubicBezTo>
                    <a:pt x="265" y="602"/>
                    <a:pt x="265" y="602"/>
                    <a:pt x="265" y="602"/>
                  </a:cubicBezTo>
                  <a:cubicBezTo>
                    <a:pt x="274" y="593"/>
                    <a:pt x="274" y="593"/>
                    <a:pt x="274" y="593"/>
                  </a:cubicBezTo>
                  <a:cubicBezTo>
                    <a:pt x="277" y="584"/>
                    <a:pt x="277" y="584"/>
                    <a:pt x="277" y="584"/>
                  </a:cubicBezTo>
                  <a:cubicBezTo>
                    <a:pt x="286" y="577"/>
                    <a:pt x="286" y="577"/>
                    <a:pt x="286" y="577"/>
                  </a:cubicBezTo>
                  <a:cubicBezTo>
                    <a:pt x="292" y="569"/>
                    <a:pt x="292" y="569"/>
                    <a:pt x="292" y="569"/>
                  </a:cubicBezTo>
                  <a:cubicBezTo>
                    <a:pt x="293" y="559"/>
                    <a:pt x="293" y="559"/>
                    <a:pt x="293" y="559"/>
                  </a:cubicBezTo>
                  <a:cubicBezTo>
                    <a:pt x="286" y="556"/>
                    <a:pt x="286" y="556"/>
                    <a:pt x="286" y="556"/>
                  </a:cubicBezTo>
                  <a:cubicBezTo>
                    <a:pt x="279" y="558"/>
                    <a:pt x="279" y="558"/>
                    <a:pt x="279" y="558"/>
                  </a:cubicBezTo>
                  <a:cubicBezTo>
                    <a:pt x="283" y="537"/>
                    <a:pt x="283" y="537"/>
                    <a:pt x="283" y="537"/>
                  </a:cubicBezTo>
                  <a:cubicBezTo>
                    <a:pt x="292" y="537"/>
                    <a:pt x="292" y="537"/>
                    <a:pt x="292" y="537"/>
                  </a:cubicBezTo>
                  <a:cubicBezTo>
                    <a:pt x="297" y="531"/>
                    <a:pt x="297" y="531"/>
                    <a:pt x="297" y="531"/>
                  </a:cubicBezTo>
                  <a:cubicBezTo>
                    <a:pt x="300" y="515"/>
                    <a:pt x="300" y="515"/>
                    <a:pt x="300" y="515"/>
                  </a:cubicBezTo>
                  <a:cubicBezTo>
                    <a:pt x="318" y="491"/>
                    <a:pt x="318" y="491"/>
                    <a:pt x="318" y="491"/>
                  </a:cubicBezTo>
                  <a:cubicBezTo>
                    <a:pt x="339" y="468"/>
                    <a:pt x="339" y="468"/>
                    <a:pt x="339" y="468"/>
                  </a:cubicBezTo>
                  <a:cubicBezTo>
                    <a:pt x="357" y="468"/>
                    <a:pt x="357" y="468"/>
                    <a:pt x="357" y="468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65" y="482"/>
                    <a:pt x="365" y="482"/>
                    <a:pt x="365" y="482"/>
                  </a:cubicBezTo>
                  <a:cubicBezTo>
                    <a:pt x="357" y="476"/>
                    <a:pt x="357" y="476"/>
                    <a:pt x="357" y="476"/>
                  </a:cubicBezTo>
                  <a:cubicBezTo>
                    <a:pt x="340" y="478"/>
                    <a:pt x="340" y="478"/>
                    <a:pt x="340" y="478"/>
                  </a:cubicBezTo>
                  <a:cubicBezTo>
                    <a:pt x="325" y="493"/>
                    <a:pt x="325" y="493"/>
                    <a:pt x="325" y="493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316" y="525"/>
                    <a:pt x="316" y="525"/>
                    <a:pt x="316" y="525"/>
                  </a:cubicBezTo>
                  <a:cubicBezTo>
                    <a:pt x="317" y="542"/>
                    <a:pt x="317" y="542"/>
                    <a:pt x="317" y="542"/>
                  </a:cubicBezTo>
                  <a:cubicBezTo>
                    <a:pt x="322" y="540"/>
                    <a:pt x="322" y="540"/>
                    <a:pt x="322" y="540"/>
                  </a:cubicBezTo>
                  <a:cubicBezTo>
                    <a:pt x="327" y="535"/>
                    <a:pt x="327" y="535"/>
                    <a:pt x="327" y="535"/>
                  </a:cubicBezTo>
                  <a:cubicBezTo>
                    <a:pt x="333" y="535"/>
                    <a:pt x="333" y="535"/>
                    <a:pt x="333" y="535"/>
                  </a:cubicBezTo>
                  <a:cubicBezTo>
                    <a:pt x="320" y="549"/>
                    <a:pt x="320" y="549"/>
                    <a:pt x="320" y="549"/>
                  </a:cubicBezTo>
                  <a:cubicBezTo>
                    <a:pt x="315" y="552"/>
                    <a:pt x="315" y="552"/>
                    <a:pt x="315" y="552"/>
                  </a:cubicBezTo>
                  <a:cubicBezTo>
                    <a:pt x="314" y="558"/>
                    <a:pt x="314" y="558"/>
                    <a:pt x="314" y="558"/>
                  </a:cubicBezTo>
                  <a:cubicBezTo>
                    <a:pt x="334" y="556"/>
                    <a:pt x="334" y="556"/>
                    <a:pt x="334" y="556"/>
                  </a:cubicBezTo>
                  <a:cubicBezTo>
                    <a:pt x="344" y="544"/>
                    <a:pt x="344" y="544"/>
                    <a:pt x="344" y="544"/>
                  </a:cubicBezTo>
                  <a:cubicBezTo>
                    <a:pt x="350" y="550"/>
                    <a:pt x="350" y="550"/>
                    <a:pt x="350" y="550"/>
                  </a:cubicBezTo>
                  <a:cubicBezTo>
                    <a:pt x="357" y="546"/>
                    <a:pt x="357" y="546"/>
                    <a:pt x="357" y="546"/>
                  </a:cubicBezTo>
                  <a:cubicBezTo>
                    <a:pt x="365" y="542"/>
                    <a:pt x="365" y="542"/>
                    <a:pt x="365" y="542"/>
                  </a:cubicBezTo>
                  <a:cubicBezTo>
                    <a:pt x="362" y="535"/>
                    <a:pt x="362" y="535"/>
                    <a:pt x="362" y="535"/>
                  </a:cubicBezTo>
                  <a:cubicBezTo>
                    <a:pt x="366" y="527"/>
                    <a:pt x="366" y="527"/>
                    <a:pt x="366" y="527"/>
                  </a:cubicBezTo>
                  <a:cubicBezTo>
                    <a:pt x="370" y="527"/>
                    <a:pt x="370" y="527"/>
                    <a:pt x="370" y="527"/>
                  </a:cubicBezTo>
                  <a:cubicBezTo>
                    <a:pt x="378" y="529"/>
                    <a:pt x="378" y="529"/>
                    <a:pt x="378" y="529"/>
                  </a:cubicBezTo>
                  <a:cubicBezTo>
                    <a:pt x="388" y="520"/>
                    <a:pt x="388" y="520"/>
                    <a:pt x="388" y="520"/>
                  </a:cubicBezTo>
                  <a:cubicBezTo>
                    <a:pt x="387" y="499"/>
                    <a:pt x="387" y="499"/>
                    <a:pt x="387" y="499"/>
                  </a:cubicBezTo>
                  <a:cubicBezTo>
                    <a:pt x="392" y="481"/>
                    <a:pt x="392" y="481"/>
                    <a:pt x="392" y="481"/>
                  </a:cubicBezTo>
                  <a:cubicBezTo>
                    <a:pt x="397" y="492"/>
                    <a:pt x="397" y="492"/>
                    <a:pt x="397" y="492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20" y="495"/>
                    <a:pt x="420" y="495"/>
                    <a:pt x="420" y="495"/>
                  </a:cubicBezTo>
                  <a:cubicBezTo>
                    <a:pt x="433" y="505"/>
                    <a:pt x="433" y="505"/>
                    <a:pt x="433" y="505"/>
                  </a:cubicBezTo>
                  <a:cubicBezTo>
                    <a:pt x="448" y="509"/>
                    <a:pt x="448" y="509"/>
                    <a:pt x="448" y="509"/>
                  </a:cubicBezTo>
                  <a:cubicBezTo>
                    <a:pt x="455" y="504"/>
                    <a:pt x="455" y="504"/>
                    <a:pt x="455" y="504"/>
                  </a:cubicBezTo>
                  <a:cubicBezTo>
                    <a:pt x="456" y="513"/>
                    <a:pt x="456" y="513"/>
                    <a:pt x="456" y="513"/>
                  </a:cubicBezTo>
                  <a:cubicBezTo>
                    <a:pt x="461" y="517"/>
                    <a:pt x="461" y="517"/>
                    <a:pt x="461" y="517"/>
                  </a:cubicBezTo>
                  <a:cubicBezTo>
                    <a:pt x="466" y="516"/>
                    <a:pt x="466" y="516"/>
                    <a:pt x="466" y="516"/>
                  </a:cubicBezTo>
                  <a:cubicBezTo>
                    <a:pt x="466" y="523"/>
                    <a:pt x="466" y="523"/>
                    <a:pt x="466" y="523"/>
                  </a:cubicBezTo>
                  <a:cubicBezTo>
                    <a:pt x="471" y="525"/>
                    <a:pt x="471" y="525"/>
                    <a:pt x="471" y="525"/>
                  </a:cubicBezTo>
                  <a:cubicBezTo>
                    <a:pt x="483" y="519"/>
                    <a:pt x="483" y="519"/>
                    <a:pt x="483" y="519"/>
                  </a:cubicBezTo>
                  <a:cubicBezTo>
                    <a:pt x="495" y="522"/>
                    <a:pt x="495" y="522"/>
                    <a:pt x="495" y="522"/>
                  </a:cubicBezTo>
                  <a:cubicBezTo>
                    <a:pt x="512" y="527"/>
                    <a:pt x="512" y="527"/>
                    <a:pt x="512" y="527"/>
                  </a:cubicBezTo>
                  <a:cubicBezTo>
                    <a:pt x="540" y="533"/>
                    <a:pt x="540" y="533"/>
                    <a:pt x="540" y="533"/>
                  </a:cubicBezTo>
                  <a:cubicBezTo>
                    <a:pt x="549" y="525"/>
                    <a:pt x="549" y="525"/>
                    <a:pt x="549" y="525"/>
                  </a:cubicBezTo>
                  <a:cubicBezTo>
                    <a:pt x="555" y="526"/>
                    <a:pt x="555" y="526"/>
                    <a:pt x="555" y="526"/>
                  </a:cubicBezTo>
                  <a:cubicBezTo>
                    <a:pt x="553" y="534"/>
                    <a:pt x="553" y="534"/>
                    <a:pt x="553" y="534"/>
                  </a:cubicBezTo>
                  <a:cubicBezTo>
                    <a:pt x="548" y="544"/>
                    <a:pt x="548" y="544"/>
                    <a:pt x="548" y="544"/>
                  </a:cubicBezTo>
                  <a:cubicBezTo>
                    <a:pt x="550" y="549"/>
                    <a:pt x="550" y="549"/>
                    <a:pt x="550" y="549"/>
                  </a:cubicBezTo>
                  <a:cubicBezTo>
                    <a:pt x="558" y="551"/>
                    <a:pt x="558" y="551"/>
                    <a:pt x="558" y="551"/>
                  </a:cubicBezTo>
                  <a:cubicBezTo>
                    <a:pt x="566" y="558"/>
                    <a:pt x="566" y="558"/>
                    <a:pt x="566" y="558"/>
                  </a:cubicBezTo>
                  <a:cubicBezTo>
                    <a:pt x="571" y="552"/>
                    <a:pt x="571" y="552"/>
                    <a:pt x="571" y="552"/>
                  </a:cubicBezTo>
                  <a:cubicBezTo>
                    <a:pt x="573" y="563"/>
                    <a:pt x="573" y="563"/>
                    <a:pt x="573" y="563"/>
                  </a:cubicBezTo>
                  <a:cubicBezTo>
                    <a:pt x="582" y="566"/>
                    <a:pt x="582" y="566"/>
                    <a:pt x="582" y="566"/>
                  </a:cubicBezTo>
                  <a:cubicBezTo>
                    <a:pt x="594" y="577"/>
                    <a:pt x="594" y="577"/>
                    <a:pt x="594" y="577"/>
                  </a:cubicBezTo>
                  <a:cubicBezTo>
                    <a:pt x="601" y="578"/>
                    <a:pt x="601" y="578"/>
                    <a:pt x="601" y="578"/>
                  </a:cubicBezTo>
                  <a:cubicBezTo>
                    <a:pt x="608" y="582"/>
                    <a:pt x="608" y="582"/>
                    <a:pt x="608" y="582"/>
                  </a:cubicBezTo>
                  <a:cubicBezTo>
                    <a:pt x="618" y="576"/>
                    <a:pt x="618" y="576"/>
                    <a:pt x="618" y="576"/>
                  </a:cubicBezTo>
                  <a:cubicBezTo>
                    <a:pt x="602" y="562"/>
                    <a:pt x="602" y="562"/>
                    <a:pt x="602" y="562"/>
                  </a:cubicBezTo>
                  <a:cubicBezTo>
                    <a:pt x="601" y="553"/>
                    <a:pt x="601" y="553"/>
                    <a:pt x="601" y="553"/>
                  </a:cubicBezTo>
                  <a:cubicBezTo>
                    <a:pt x="613" y="560"/>
                    <a:pt x="613" y="560"/>
                    <a:pt x="613" y="560"/>
                  </a:cubicBezTo>
                  <a:cubicBezTo>
                    <a:pt x="617" y="555"/>
                    <a:pt x="617" y="555"/>
                    <a:pt x="617" y="555"/>
                  </a:cubicBezTo>
                  <a:cubicBezTo>
                    <a:pt x="622" y="566"/>
                    <a:pt x="622" y="566"/>
                    <a:pt x="622" y="566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8" y="579"/>
                    <a:pt x="628" y="579"/>
                    <a:pt x="628" y="579"/>
                  </a:cubicBezTo>
                  <a:cubicBezTo>
                    <a:pt x="633" y="584"/>
                    <a:pt x="633" y="584"/>
                    <a:pt x="633" y="584"/>
                  </a:cubicBezTo>
                  <a:cubicBezTo>
                    <a:pt x="636" y="567"/>
                    <a:pt x="636" y="567"/>
                    <a:pt x="636" y="567"/>
                  </a:cubicBezTo>
                  <a:cubicBezTo>
                    <a:pt x="634" y="551"/>
                    <a:pt x="634" y="551"/>
                    <a:pt x="634" y="551"/>
                  </a:cubicBezTo>
                  <a:cubicBezTo>
                    <a:pt x="639" y="557"/>
                    <a:pt x="639" y="557"/>
                    <a:pt x="639" y="557"/>
                  </a:cubicBezTo>
                  <a:cubicBezTo>
                    <a:pt x="652" y="585"/>
                    <a:pt x="652" y="585"/>
                    <a:pt x="652" y="585"/>
                  </a:cubicBezTo>
                  <a:cubicBezTo>
                    <a:pt x="659" y="587"/>
                    <a:pt x="659" y="587"/>
                    <a:pt x="659" y="587"/>
                  </a:cubicBezTo>
                  <a:cubicBezTo>
                    <a:pt x="665" y="602"/>
                    <a:pt x="665" y="602"/>
                    <a:pt x="665" y="602"/>
                  </a:cubicBezTo>
                  <a:cubicBezTo>
                    <a:pt x="669" y="606"/>
                    <a:pt x="669" y="606"/>
                    <a:pt x="669" y="606"/>
                  </a:cubicBezTo>
                  <a:cubicBezTo>
                    <a:pt x="666" y="611"/>
                    <a:pt x="666" y="611"/>
                    <a:pt x="666" y="611"/>
                  </a:cubicBezTo>
                  <a:cubicBezTo>
                    <a:pt x="671" y="623"/>
                    <a:pt x="671" y="623"/>
                    <a:pt x="671" y="623"/>
                  </a:cubicBezTo>
                  <a:cubicBezTo>
                    <a:pt x="690" y="643"/>
                    <a:pt x="690" y="643"/>
                    <a:pt x="690" y="643"/>
                  </a:cubicBezTo>
                  <a:cubicBezTo>
                    <a:pt x="689" y="650"/>
                    <a:pt x="689" y="650"/>
                    <a:pt x="689" y="650"/>
                  </a:cubicBezTo>
                  <a:cubicBezTo>
                    <a:pt x="706" y="663"/>
                    <a:pt x="706" y="663"/>
                    <a:pt x="706" y="663"/>
                  </a:cubicBezTo>
                  <a:cubicBezTo>
                    <a:pt x="701" y="668"/>
                    <a:pt x="701" y="668"/>
                    <a:pt x="701" y="668"/>
                  </a:cubicBezTo>
                  <a:cubicBezTo>
                    <a:pt x="700" y="676"/>
                    <a:pt x="700" y="676"/>
                    <a:pt x="700" y="676"/>
                  </a:cubicBezTo>
                  <a:cubicBezTo>
                    <a:pt x="696" y="681"/>
                    <a:pt x="696" y="681"/>
                    <a:pt x="696" y="68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05" y="692"/>
                    <a:pt x="705" y="692"/>
                    <a:pt x="705" y="692"/>
                  </a:cubicBezTo>
                  <a:cubicBezTo>
                    <a:pt x="719" y="695"/>
                    <a:pt x="719" y="695"/>
                    <a:pt x="719" y="695"/>
                  </a:cubicBezTo>
                  <a:lnTo>
                    <a:pt x="724" y="7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5" name="Uruguay">
              <a:extLst>
                <a:ext uri="{FF2B5EF4-FFF2-40B4-BE49-F238E27FC236}">
                  <a16:creationId xmlns="" xmlns:a16="http://schemas.microsoft.com/office/drawing/2014/main" id="{2CA98D6C-D9B2-43A1-AB07-D047520F8D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7807" y="5006370"/>
              <a:ext cx="152278" cy="204523"/>
            </a:xfrm>
            <a:custGeom>
              <a:avLst/>
              <a:gdLst/>
              <a:ahLst/>
              <a:cxnLst>
                <a:cxn ang="0">
                  <a:pos x="8" y="181"/>
                </a:cxn>
                <a:cxn ang="0">
                  <a:pos x="0" y="162"/>
                </a:cxn>
                <a:cxn ang="0">
                  <a:pos x="2" y="130"/>
                </a:cxn>
                <a:cxn ang="0">
                  <a:pos x="6" y="94"/>
                </a:cxn>
                <a:cxn ang="0">
                  <a:pos x="12" y="68"/>
                </a:cxn>
                <a:cxn ang="0">
                  <a:pos x="30" y="24"/>
                </a:cxn>
                <a:cxn ang="0">
                  <a:pos x="52" y="0"/>
                </a:cxn>
                <a:cxn ang="0">
                  <a:pos x="70" y="40"/>
                </a:cxn>
                <a:cxn ang="0">
                  <a:pos x="84" y="60"/>
                </a:cxn>
                <a:cxn ang="0">
                  <a:pos x="98" y="52"/>
                </a:cxn>
                <a:cxn ang="0">
                  <a:pos x="120" y="70"/>
                </a:cxn>
                <a:cxn ang="0">
                  <a:pos x="144" y="82"/>
                </a:cxn>
                <a:cxn ang="0">
                  <a:pos x="160" y="100"/>
                </a:cxn>
                <a:cxn ang="0">
                  <a:pos x="174" y="124"/>
                </a:cxn>
                <a:cxn ang="0">
                  <a:pos x="188" y="128"/>
                </a:cxn>
                <a:cxn ang="0">
                  <a:pos x="180" y="148"/>
                </a:cxn>
                <a:cxn ang="0">
                  <a:pos x="178" y="168"/>
                </a:cxn>
                <a:cxn ang="0">
                  <a:pos x="178" y="181"/>
                </a:cxn>
                <a:cxn ang="0">
                  <a:pos x="188" y="191"/>
                </a:cxn>
                <a:cxn ang="0">
                  <a:pos x="178" y="211"/>
                </a:cxn>
                <a:cxn ang="0">
                  <a:pos x="170" y="223"/>
                </a:cxn>
                <a:cxn ang="0">
                  <a:pos x="142" y="239"/>
                </a:cxn>
                <a:cxn ang="0">
                  <a:pos x="126" y="247"/>
                </a:cxn>
                <a:cxn ang="0">
                  <a:pos x="86" y="247"/>
                </a:cxn>
                <a:cxn ang="0">
                  <a:pos x="68" y="243"/>
                </a:cxn>
                <a:cxn ang="0">
                  <a:pos x="42" y="227"/>
                </a:cxn>
                <a:cxn ang="0">
                  <a:pos x="26" y="225"/>
                </a:cxn>
                <a:cxn ang="0">
                  <a:pos x="8" y="209"/>
                </a:cxn>
                <a:cxn ang="0">
                  <a:pos x="8" y="181"/>
                </a:cxn>
              </a:cxnLst>
              <a:rect l="0" t="0" r="r" b="b"/>
              <a:pathLst>
                <a:path w="188" h="247">
                  <a:moveTo>
                    <a:pt x="8" y="181"/>
                  </a:moveTo>
                  <a:lnTo>
                    <a:pt x="0" y="162"/>
                  </a:lnTo>
                  <a:lnTo>
                    <a:pt x="2" y="130"/>
                  </a:lnTo>
                  <a:lnTo>
                    <a:pt x="6" y="94"/>
                  </a:lnTo>
                  <a:lnTo>
                    <a:pt x="12" y="68"/>
                  </a:lnTo>
                  <a:lnTo>
                    <a:pt x="30" y="24"/>
                  </a:lnTo>
                  <a:lnTo>
                    <a:pt x="52" y="0"/>
                  </a:lnTo>
                  <a:lnTo>
                    <a:pt x="70" y="40"/>
                  </a:lnTo>
                  <a:lnTo>
                    <a:pt x="84" y="60"/>
                  </a:lnTo>
                  <a:lnTo>
                    <a:pt x="98" y="52"/>
                  </a:lnTo>
                  <a:lnTo>
                    <a:pt x="120" y="70"/>
                  </a:lnTo>
                  <a:lnTo>
                    <a:pt x="144" y="82"/>
                  </a:lnTo>
                  <a:lnTo>
                    <a:pt x="160" y="100"/>
                  </a:lnTo>
                  <a:lnTo>
                    <a:pt x="174" y="124"/>
                  </a:lnTo>
                  <a:lnTo>
                    <a:pt x="188" y="128"/>
                  </a:lnTo>
                  <a:lnTo>
                    <a:pt x="180" y="148"/>
                  </a:lnTo>
                  <a:lnTo>
                    <a:pt x="178" y="168"/>
                  </a:lnTo>
                  <a:lnTo>
                    <a:pt x="178" y="181"/>
                  </a:lnTo>
                  <a:lnTo>
                    <a:pt x="188" y="191"/>
                  </a:lnTo>
                  <a:lnTo>
                    <a:pt x="178" y="211"/>
                  </a:lnTo>
                  <a:lnTo>
                    <a:pt x="170" y="223"/>
                  </a:lnTo>
                  <a:lnTo>
                    <a:pt x="142" y="239"/>
                  </a:lnTo>
                  <a:lnTo>
                    <a:pt x="126" y="247"/>
                  </a:lnTo>
                  <a:lnTo>
                    <a:pt x="86" y="247"/>
                  </a:lnTo>
                  <a:lnTo>
                    <a:pt x="68" y="243"/>
                  </a:lnTo>
                  <a:lnTo>
                    <a:pt x="42" y="227"/>
                  </a:lnTo>
                  <a:lnTo>
                    <a:pt x="26" y="225"/>
                  </a:lnTo>
                  <a:lnTo>
                    <a:pt x="8" y="209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86" name="Venezuela">
              <a:extLst>
                <a:ext uri="{FF2B5EF4-FFF2-40B4-BE49-F238E27FC236}">
                  <a16:creationId xmlns="" xmlns:a16="http://schemas.microsoft.com/office/drawing/2014/main" id="{E704E840-45BB-4809-83FC-13AC2AEFFD32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7063" y="3633711"/>
              <a:ext cx="408031" cy="363814"/>
            </a:xfrm>
            <a:custGeom>
              <a:avLst/>
              <a:gdLst/>
              <a:ahLst/>
              <a:cxnLst>
                <a:cxn ang="0">
                  <a:pos x="222" y="409"/>
                </a:cxn>
                <a:cxn ang="0">
                  <a:pos x="226" y="385"/>
                </a:cxn>
                <a:cxn ang="0">
                  <a:pos x="194" y="365"/>
                </a:cxn>
                <a:cxn ang="0">
                  <a:pos x="216" y="345"/>
                </a:cxn>
                <a:cxn ang="0">
                  <a:pos x="204" y="275"/>
                </a:cxn>
                <a:cxn ang="0">
                  <a:pos x="206" y="235"/>
                </a:cxn>
                <a:cxn ang="0">
                  <a:pos x="106" y="205"/>
                </a:cxn>
                <a:cxn ang="0">
                  <a:pos x="28" y="193"/>
                </a:cxn>
                <a:cxn ang="0">
                  <a:pos x="12" y="124"/>
                </a:cxn>
                <a:cxn ang="0">
                  <a:pos x="2" y="76"/>
                </a:cxn>
                <a:cxn ang="0">
                  <a:pos x="38" y="24"/>
                </a:cxn>
                <a:cxn ang="0">
                  <a:pos x="82" y="8"/>
                </a:cxn>
                <a:cxn ang="0">
                  <a:pos x="54" y="26"/>
                </a:cxn>
                <a:cxn ang="0">
                  <a:pos x="58" y="84"/>
                </a:cxn>
                <a:cxn ang="0">
                  <a:pos x="58" y="116"/>
                </a:cxn>
                <a:cxn ang="0">
                  <a:pos x="82" y="122"/>
                </a:cxn>
                <a:cxn ang="0">
                  <a:pos x="70" y="74"/>
                </a:cxn>
                <a:cxn ang="0">
                  <a:pos x="84" y="54"/>
                </a:cxn>
                <a:cxn ang="0">
                  <a:pos x="118" y="38"/>
                </a:cxn>
                <a:cxn ang="0">
                  <a:pos x="122" y="12"/>
                </a:cxn>
                <a:cxn ang="0">
                  <a:pos x="162" y="38"/>
                </a:cxn>
                <a:cxn ang="0">
                  <a:pos x="184" y="70"/>
                </a:cxn>
                <a:cxn ang="0">
                  <a:pos x="244" y="68"/>
                </a:cxn>
                <a:cxn ang="0">
                  <a:pos x="282" y="86"/>
                </a:cxn>
                <a:cxn ang="0">
                  <a:pos x="336" y="68"/>
                </a:cxn>
                <a:cxn ang="0">
                  <a:pos x="426" y="64"/>
                </a:cxn>
                <a:cxn ang="0">
                  <a:pos x="396" y="72"/>
                </a:cxn>
                <a:cxn ang="0">
                  <a:pos x="450" y="106"/>
                </a:cxn>
                <a:cxn ang="0">
                  <a:pos x="476" y="145"/>
                </a:cxn>
                <a:cxn ang="0">
                  <a:pos x="504" y="149"/>
                </a:cxn>
                <a:cxn ang="0">
                  <a:pos x="482" y="201"/>
                </a:cxn>
                <a:cxn ang="0">
                  <a:pos x="454" y="235"/>
                </a:cxn>
                <a:cxn ang="0">
                  <a:pos x="476" y="275"/>
                </a:cxn>
                <a:cxn ang="0">
                  <a:pos x="442" y="303"/>
                </a:cxn>
                <a:cxn ang="0">
                  <a:pos x="406" y="309"/>
                </a:cxn>
                <a:cxn ang="0">
                  <a:pos x="364" y="323"/>
                </a:cxn>
                <a:cxn ang="0">
                  <a:pos x="312" y="307"/>
                </a:cxn>
                <a:cxn ang="0">
                  <a:pos x="336" y="333"/>
                </a:cxn>
                <a:cxn ang="0">
                  <a:pos x="346" y="381"/>
                </a:cxn>
                <a:cxn ang="0">
                  <a:pos x="374" y="387"/>
                </a:cxn>
                <a:cxn ang="0">
                  <a:pos x="326" y="409"/>
                </a:cxn>
                <a:cxn ang="0">
                  <a:pos x="234" y="419"/>
                </a:cxn>
              </a:cxnLst>
              <a:rect l="0" t="0" r="r" b="b"/>
              <a:pathLst>
                <a:path w="504" h="445">
                  <a:moveTo>
                    <a:pt x="226" y="425"/>
                  </a:moveTo>
                  <a:lnTo>
                    <a:pt x="222" y="409"/>
                  </a:lnTo>
                  <a:lnTo>
                    <a:pt x="230" y="405"/>
                  </a:lnTo>
                  <a:lnTo>
                    <a:pt x="226" y="385"/>
                  </a:lnTo>
                  <a:lnTo>
                    <a:pt x="212" y="365"/>
                  </a:lnTo>
                  <a:lnTo>
                    <a:pt x="194" y="365"/>
                  </a:lnTo>
                  <a:lnTo>
                    <a:pt x="198" y="353"/>
                  </a:lnTo>
                  <a:lnTo>
                    <a:pt x="216" y="345"/>
                  </a:lnTo>
                  <a:lnTo>
                    <a:pt x="206" y="317"/>
                  </a:lnTo>
                  <a:lnTo>
                    <a:pt x="204" y="275"/>
                  </a:lnTo>
                  <a:lnTo>
                    <a:pt x="218" y="245"/>
                  </a:lnTo>
                  <a:lnTo>
                    <a:pt x="206" y="235"/>
                  </a:lnTo>
                  <a:lnTo>
                    <a:pt x="144" y="239"/>
                  </a:lnTo>
                  <a:lnTo>
                    <a:pt x="106" y="205"/>
                  </a:lnTo>
                  <a:lnTo>
                    <a:pt x="56" y="205"/>
                  </a:lnTo>
                  <a:lnTo>
                    <a:pt x="28" y="193"/>
                  </a:lnTo>
                  <a:lnTo>
                    <a:pt x="16" y="163"/>
                  </a:lnTo>
                  <a:lnTo>
                    <a:pt x="12" y="124"/>
                  </a:lnTo>
                  <a:lnTo>
                    <a:pt x="0" y="108"/>
                  </a:lnTo>
                  <a:lnTo>
                    <a:pt x="2" y="76"/>
                  </a:lnTo>
                  <a:lnTo>
                    <a:pt x="32" y="44"/>
                  </a:lnTo>
                  <a:lnTo>
                    <a:pt x="38" y="24"/>
                  </a:lnTo>
                  <a:lnTo>
                    <a:pt x="64" y="0"/>
                  </a:lnTo>
                  <a:lnTo>
                    <a:pt x="82" y="8"/>
                  </a:lnTo>
                  <a:lnTo>
                    <a:pt x="74" y="24"/>
                  </a:lnTo>
                  <a:lnTo>
                    <a:pt x="54" y="26"/>
                  </a:lnTo>
                  <a:lnTo>
                    <a:pt x="62" y="52"/>
                  </a:lnTo>
                  <a:lnTo>
                    <a:pt x="58" y="84"/>
                  </a:lnTo>
                  <a:lnTo>
                    <a:pt x="48" y="106"/>
                  </a:lnTo>
                  <a:lnTo>
                    <a:pt x="58" y="116"/>
                  </a:lnTo>
                  <a:lnTo>
                    <a:pt x="62" y="126"/>
                  </a:lnTo>
                  <a:lnTo>
                    <a:pt x="82" y="122"/>
                  </a:lnTo>
                  <a:lnTo>
                    <a:pt x="86" y="104"/>
                  </a:lnTo>
                  <a:lnTo>
                    <a:pt x="70" y="74"/>
                  </a:lnTo>
                  <a:lnTo>
                    <a:pt x="70" y="54"/>
                  </a:lnTo>
                  <a:lnTo>
                    <a:pt x="84" y="54"/>
                  </a:lnTo>
                  <a:lnTo>
                    <a:pt x="98" y="46"/>
                  </a:lnTo>
                  <a:lnTo>
                    <a:pt x="118" y="38"/>
                  </a:lnTo>
                  <a:lnTo>
                    <a:pt x="108" y="26"/>
                  </a:lnTo>
                  <a:lnTo>
                    <a:pt x="122" y="12"/>
                  </a:lnTo>
                  <a:lnTo>
                    <a:pt x="138" y="36"/>
                  </a:lnTo>
                  <a:lnTo>
                    <a:pt x="162" y="38"/>
                  </a:lnTo>
                  <a:lnTo>
                    <a:pt x="186" y="54"/>
                  </a:lnTo>
                  <a:lnTo>
                    <a:pt x="184" y="70"/>
                  </a:lnTo>
                  <a:lnTo>
                    <a:pt x="200" y="76"/>
                  </a:lnTo>
                  <a:lnTo>
                    <a:pt x="244" y="68"/>
                  </a:lnTo>
                  <a:lnTo>
                    <a:pt x="268" y="68"/>
                  </a:lnTo>
                  <a:lnTo>
                    <a:pt x="282" y="86"/>
                  </a:lnTo>
                  <a:lnTo>
                    <a:pt x="324" y="86"/>
                  </a:lnTo>
                  <a:lnTo>
                    <a:pt x="336" y="68"/>
                  </a:lnTo>
                  <a:lnTo>
                    <a:pt x="390" y="62"/>
                  </a:lnTo>
                  <a:lnTo>
                    <a:pt x="426" y="64"/>
                  </a:lnTo>
                  <a:lnTo>
                    <a:pt x="426" y="70"/>
                  </a:lnTo>
                  <a:lnTo>
                    <a:pt x="396" y="72"/>
                  </a:lnTo>
                  <a:lnTo>
                    <a:pt x="410" y="92"/>
                  </a:lnTo>
                  <a:lnTo>
                    <a:pt x="450" y="106"/>
                  </a:lnTo>
                  <a:lnTo>
                    <a:pt x="472" y="114"/>
                  </a:lnTo>
                  <a:lnTo>
                    <a:pt x="476" y="145"/>
                  </a:lnTo>
                  <a:lnTo>
                    <a:pt x="496" y="140"/>
                  </a:lnTo>
                  <a:lnTo>
                    <a:pt x="504" y="149"/>
                  </a:lnTo>
                  <a:lnTo>
                    <a:pt x="484" y="173"/>
                  </a:lnTo>
                  <a:lnTo>
                    <a:pt x="482" y="201"/>
                  </a:lnTo>
                  <a:lnTo>
                    <a:pt x="456" y="209"/>
                  </a:lnTo>
                  <a:lnTo>
                    <a:pt x="454" y="235"/>
                  </a:lnTo>
                  <a:lnTo>
                    <a:pt x="448" y="251"/>
                  </a:lnTo>
                  <a:lnTo>
                    <a:pt x="476" y="275"/>
                  </a:lnTo>
                  <a:lnTo>
                    <a:pt x="458" y="303"/>
                  </a:lnTo>
                  <a:lnTo>
                    <a:pt x="442" y="303"/>
                  </a:lnTo>
                  <a:lnTo>
                    <a:pt x="418" y="317"/>
                  </a:lnTo>
                  <a:lnTo>
                    <a:pt x="406" y="309"/>
                  </a:lnTo>
                  <a:lnTo>
                    <a:pt x="390" y="329"/>
                  </a:lnTo>
                  <a:lnTo>
                    <a:pt x="364" y="323"/>
                  </a:lnTo>
                  <a:lnTo>
                    <a:pt x="348" y="323"/>
                  </a:lnTo>
                  <a:lnTo>
                    <a:pt x="312" y="307"/>
                  </a:lnTo>
                  <a:lnTo>
                    <a:pt x="312" y="325"/>
                  </a:lnTo>
                  <a:lnTo>
                    <a:pt x="336" y="333"/>
                  </a:lnTo>
                  <a:lnTo>
                    <a:pt x="332" y="365"/>
                  </a:lnTo>
                  <a:lnTo>
                    <a:pt x="346" y="381"/>
                  </a:lnTo>
                  <a:lnTo>
                    <a:pt x="372" y="375"/>
                  </a:lnTo>
                  <a:lnTo>
                    <a:pt x="374" y="387"/>
                  </a:lnTo>
                  <a:lnTo>
                    <a:pt x="336" y="419"/>
                  </a:lnTo>
                  <a:lnTo>
                    <a:pt x="326" y="409"/>
                  </a:lnTo>
                  <a:lnTo>
                    <a:pt x="266" y="445"/>
                  </a:lnTo>
                  <a:lnTo>
                    <a:pt x="234" y="419"/>
                  </a:lnTo>
                  <a:lnTo>
                    <a:pt x="226" y="4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3AD9D758-F745-4D56-BCEA-5363FCEE54A9}"/>
              </a:ext>
            </a:extLst>
          </p:cNvPr>
          <p:cNvSpPr txBox="1"/>
          <p:nvPr/>
        </p:nvSpPr>
        <p:spPr>
          <a:xfrm>
            <a:off x="460889" y="212076"/>
            <a:ext cx="11383748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4000" b="1" spc="-6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Perú, </a:t>
            </a:r>
            <a:r>
              <a:rPr lang="es-PE" sz="5400" b="1" spc="-6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PE" sz="4000" b="1" spc="-6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ero en crecimiento exportador más alto del </a:t>
            </a:r>
            <a:r>
              <a:rPr lang="es-419" sz="4000" b="1" spc="-6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continente</a:t>
            </a:r>
            <a:r>
              <a:rPr lang="es-419" sz="4000" b="1" spc="-6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419" sz="4000" b="1" spc="-6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americano 2017</a:t>
            </a:r>
            <a:endParaRPr lang="es-PE" sz="4000" b="1" spc="-6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="" xmlns:a16="http://schemas.microsoft.com/office/drawing/2014/main" id="{0539A431-FBE4-46B5-BE4F-A27DE8487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845220"/>
              </p:ext>
            </p:extLst>
          </p:nvPr>
        </p:nvGraphicFramePr>
        <p:xfrm>
          <a:off x="125638" y="1824274"/>
          <a:ext cx="11609162" cy="475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10494509" y="2310409"/>
            <a:ext cx="768096" cy="737335"/>
            <a:chOff x="10478623" y="2192411"/>
            <a:chExt cx="768096" cy="737335"/>
          </a:xfrm>
        </p:grpSpPr>
        <p:sp>
          <p:nvSpPr>
            <p:cNvPr id="42" name="Elipse 41">
              <a:extLst>
                <a:ext uri="{FF2B5EF4-FFF2-40B4-BE49-F238E27FC236}">
                  <a16:creationId xmlns="" xmlns:a16="http://schemas.microsoft.com/office/drawing/2014/main" id="{A5FC634B-3F8C-4A37-B895-F79FC7CE8F2E}"/>
                </a:ext>
              </a:extLst>
            </p:cNvPr>
            <p:cNvSpPr/>
            <p:nvPr/>
          </p:nvSpPr>
          <p:spPr>
            <a:xfrm>
              <a:off x="10478623" y="2192411"/>
              <a:ext cx="723386" cy="73733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="" xmlns:a16="http://schemas.microsoft.com/office/drawing/2014/main" id="{76DC4515-248B-4167-B8D9-7F47209965A9}"/>
                </a:ext>
              </a:extLst>
            </p:cNvPr>
            <p:cNvSpPr txBox="1"/>
            <p:nvPr/>
          </p:nvSpPr>
          <p:spPr>
            <a:xfrm>
              <a:off x="10539474" y="2265291"/>
              <a:ext cx="707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2800" b="1" dirty="0">
                  <a:solidFill>
                    <a:srgbClr val="C00000"/>
                  </a:solidFill>
                  <a:latin typeface="Candara" panose="020E0502030303020204" pitchFamily="34" charset="0"/>
                </a:rPr>
                <a:t>22%</a:t>
              </a: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46B4D4ED-96F9-48A5-A5F8-91826C1E5C2E}"/>
              </a:ext>
            </a:extLst>
          </p:cNvPr>
          <p:cNvSpPr/>
          <p:nvPr/>
        </p:nvSpPr>
        <p:spPr>
          <a:xfrm>
            <a:off x="9483846" y="2882854"/>
            <a:ext cx="723386" cy="730149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52570331-B812-4633-AD0A-EF7D3B924A56}"/>
              </a:ext>
            </a:extLst>
          </p:cNvPr>
          <p:cNvSpPr txBox="1"/>
          <p:nvPr/>
        </p:nvSpPr>
        <p:spPr>
          <a:xfrm>
            <a:off x="9585570" y="2983808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19%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54B53619-4C16-4A69-8533-22C3BACC6D60}"/>
              </a:ext>
            </a:extLst>
          </p:cNvPr>
          <p:cNvSpPr/>
          <p:nvPr/>
        </p:nvSpPr>
        <p:spPr>
          <a:xfrm>
            <a:off x="8493401" y="3008103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8FFC05BA-39B4-4F78-B79A-42C3A96DBDFD}"/>
              </a:ext>
            </a:extLst>
          </p:cNvPr>
          <p:cNvSpPr txBox="1"/>
          <p:nvPr/>
        </p:nvSpPr>
        <p:spPr>
          <a:xfrm>
            <a:off x="8587906" y="3136643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18%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297E7C9F-2A9A-49D2-834C-08208643B7C2}"/>
              </a:ext>
            </a:extLst>
          </p:cNvPr>
          <p:cNvSpPr/>
          <p:nvPr/>
        </p:nvSpPr>
        <p:spPr>
          <a:xfrm>
            <a:off x="7498438" y="3249017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="" xmlns:a16="http://schemas.microsoft.com/office/drawing/2014/main" id="{50C582CF-DCD8-4479-AB3F-D63C8D19B7E3}"/>
              </a:ext>
            </a:extLst>
          </p:cNvPr>
          <p:cNvSpPr txBox="1"/>
          <p:nvPr/>
        </p:nvSpPr>
        <p:spPr>
          <a:xfrm>
            <a:off x="7569497" y="3365834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14%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31696505-6023-44EC-AC8A-A7DA009AA50D}"/>
              </a:ext>
            </a:extLst>
          </p:cNvPr>
          <p:cNvSpPr/>
          <p:nvPr/>
        </p:nvSpPr>
        <p:spPr>
          <a:xfrm>
            <a:off x="6496149" y="3282958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3ADD85C9-D47D-4D21-AEF2-29F462881257}"/>
              </a:ext>
            </a:extLst>
          </p:cNvPr>
          <p:cNvSpPr txBox="1"/>
          <p:nvPr/>
        </p:nvSpPr>
        <p:spPr>
          <a:xfrm>
            <a:off x="6567208" y="3411498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14%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7C397DE7-C9B5-44FD-8229-B3FB92E26CF6}"/>
              </a:ext>
            </a:extLst>
          </p:cNvPr>
          <p:cNvSpPr/>
          <p:nvPr/>
        </p:nvSpPr>
        <p:spPr>
          <a:xfrm>
            <a:off x="5496567" y="3521319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65EAD7AB-4DF8-4CC6-895D-E748CC7BE75A}"/>
              </a:ext>
            </a:extLst>
          </p:cNvPr>
          <p:cNvSpPr txBox="1"/>
          <p:nvPr/>
        </p:nvSpPr>
        <p:spPr>
          <a:xfrm>
            <a:off x="5567626" y="3638136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13%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6433DDD8-C2D4-4E2D-940E-BF0A2EEEDDC8}"/>
              </a:ext>
            </a:extLst>
          </p:cNvPr>
          <p:cNvSpPr/>
          <p:nvPr/>
        </p:nvSpPr>
        <p:spPr>
          <a:xfrm>
            <a:off x="1540281" y="4525299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A04C488C-6FC6-42E9-A796-FB8855F168BB}"/>
              </a:ext>
            </a:extLst>
          </p:cNvPr>
          <p:cNvSpPr txBox="1"/>
          <p:nvPr/>
        </p:nvSpPr>
        <p:spPr>
          <a:xfrm>
            <a:off x="1564448" y="4642116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7%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="" xmlns:a16="http://schemas.microsoft.com/office/drawing/2014/main" id="{F3674A7F-D5FA-464F-94BA-F15B4C1C2A81}"/>
              </a:ext>
            </a:extLst>
          </p:cNvPr>
          <p:cNvSpPr/>
          <p:nvPr/>
        </p:nvSpPr>
        <p:spPr>
          <a:xfrm>
            <a:off x="539147" y="4697368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CE87DEB0-7EB7-4F53-A0EB-C7E7416EEE30}"/>
              </a:ext>
            </a:extLst>
          </p:cNvPr>
          <p:cNvSpPr txBox="1"/>
          <p:nvPr/>
        </p:nvSpPr>
        <p:spPr>
          <a:xfrm>
            <a:off x="551212" y="4814185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6%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="" xmlns:a16="http://schemas.microsoft.com/office/drawing/2014/main" id="{6433DDD8-C2D4-4E2D-940E-BF0A2EEEDDC8}"/>
              </a:ext>
            </a:extLst>
          </p:cNvPr>
          <p:cNvSpPr/>
          <p:nvPr/>
        </p:nvSpPr>
        <p:spPr>
          <a:xfrm>
            <a:off x="2537838" y="4219680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A04C488C-6FC6-42E9-A796-FB8855F168BB}"/>
              </a:ext>
            </a:extLst>
          </p:cNvPr>
          <p:cNvSpPr txBox="1"/>
          <p:nvPr/>
        </p:nvSpPr>
        <p:spPr>
          <a:xfrm>
            <a:off x="2542918" y="4336587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8%</a:t>
            </a:r>
          </a:p>
        </p:txBody>
      </p:sp>
      <p:sp>
        <p:nvSpPr>
          <p:cNvPr id="62" name="Elipse 61">
            <a:extLst>
              <a:ext uri="{FF2B5EF4-FFF2-40B4-BE49-F238E27FC236}">
                <a16:creationId xmlns="" xmlns:a16="http://schemas.microsoft.com/office/drawing/2014/main" id="{6433DDD8-C2D4-4E2D-940E-BF0A2EEEDDC8}"/>
              </a:ext>
            </a:extLst>
          </p:cNvPr>
          <p:cNvSpPr/>
          <p:nvPr/>
        </p:nvSpPr>
        <p:spPr>
          <a:xfrm>
            <a:off x="3511182" y="4118731"/>
            <a:ext cx="723386" cy="737335"/>
          </a:xfrm>
          <a:prstGeom prst="ellipse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="" xmlns:a16="http://schemas.microsoft.com/office/drawing/2014/main" id="{A04C488C-6FC6-42E9-A796-FB8855F168BB}"/>
              </a:ext>
            </a:extLst>
          </p:cNvPr>
          <p:cNvSpPr txBox="1"/>
          <p:nvPr/>
        </p:nvSpPr>
        <p:spPr>
          <a:xfrm>
            <a:off x="3545758" y="4235638"/>
            <a:ext cx="707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9%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="" xmlns:a16="http://schemas.microsoft.com/office/drawing/2014/main" id="{30A2F181-B6A2-4EE4-B99D-6A29B091878A}"/>
              </a:ext>
            </a:extLst>
          </p:cNvPr>
          <p:cNvSpPr/>
          <p:nvPr/>
        </p:nvSpPr>
        <p:spPr>
          <a:xfrm>
            <a:off x="10324586" y="2051537"/>
            <a:ext cx="1090452" cy="43127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72" name="Imagen 71">
            <a:extLst>
              <a:ext uri="{FF2B5EF4-FFF2-40B4-BE49-F238E27FC236}">
                <a16:creationId xmlns="" xmlns:a16="http://schemas.microsoft.com/office/drawing/2014/main" id="{1A4E5BF9-7706-4A34-9605-00400BEAE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04" y="1343465"/>
            <a:ext cx="930507" cy="930504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278155" y="6364263"/>
            <a:ext cx="1726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>
                <a:solidFill>
                  <a:prstClr val="white"/>
                </a:solidFill>
              </a:rPr>
              <a:t>Fecha de corte al 04/06/2018</a:t>
            </a:r>
          </a:p>
        </p:txBody>
      </p:sp>
    </p:spTree>
    <p:extLst>
      <p:ext uri="{BB962C8B-B14F-4D97-AF65-F5344CB8AC3E}">
        <p14:creationId xmlns:p14="http://schemas.microsoft.com/office/powerpoint/2010/main" val="3418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 133">
            <a:extLst>
              <a:ext uri="{FF2B5EF4-FFF2-40B4-BE49-F238E27FC236}">
                <a16:creationId xmlns="" xmlns:a16="http://schemas.microsoft.com/office/drawing/2014/main" id="{851B55B6-D9CF-419D-A090-3AA8258EC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77" y="4163877"/>
            <a:ext cx="2813522" cy="2599871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="" xmlns:a16="http://schemas.microsoft.com/office/drawing/2014/main" id="{8171DAE9-082A-49D6-BED7-5D161BE8C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4808" r="48440" b="49192"/>
          <a:stretch/>
        </p:blipFill>
        <p:spPr>
          <a:xfrm>
            <a:off x="148873" y="1661187"/>
            <a:ext cx="2919918" cy="250269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B0D5A8F-3E41-4267-85F0-A27A7750DFD5}"/>
              </a:ext>
            </a:extLst>
          </p:cNvPr>
          <p:cNvSpPr/>
          <p:nvPr/>
        </p:nvSpPr>
        <p:spPr>
          <a:xfrm>
            <a:off x="158260" y="1681417"/>
            <a:ext cx="2978875" cy="2548029"/>
          </a:xfrm>
          <a:prstGeom prst="rect">
            <a:avLst/>
          </a:prstGeom>
          <a:solidFill>
            <a:srgbClr val="C00000">
              <a:alpha val="5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28756" y="2235829"/>
            <a:ext cx="27940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Frijoles secos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Quinua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Maca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Lacas colorantes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="" xmlns:a16="http://schemas.microsoft.com/office/drawing/2014/main" id="{138F5063-7AA1-4691-9CCF-3C8B297F1C80}"/>
              </a:ext>
            </a:extLst>
          </p:cNvPr>
          <p:cNvSpPr/>
          <p:nvPr/>
        </p:nvSpPr>
        <p:spPr>
          <a:xfrm>
            <a:off x="4680536" y="4208135"/>
            <a:ext cx="2990084" cy="2588174"/>
          </a:xfrm>
          <a:prstGeom prst="rect">
            <a:avLst/>
          </a:prstGeom>
          <a:solidFill>
            <a:srgbClr val="FEC61E">
              <a:alpha val="5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="" xmlns:a16="http://schemas.microsoft.com/office/drawing/2014/main" id="{8EFF46A5-1E7A-4BCD-952E-45FEA3C17174}"/>
              </a:ext>
            </a:extLst>
          </p:cNvPr>
          <p:cNvSpPr/>
          <p:nvPr/>
        </p:nvSpPr>
        <p:spPr>
          <a:xfrm>
            <a:off x="124076" y="93823"/>
            <a:ext cx="11925918" cy="13156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80" name="Título 1">
            <a:extLst>
              <a:ext uri="{FF2B5EF4-FFF2-40B4-BE49-F238E27FC236}">
                <a16:creationId xmlns="" xmlns:a16="http://schemas.microsoft.com/office/drawing/2014/main" id="{DDC38665-83CF-499F-B269-1EAC891B1B9B}"/>
              </a:ext>
            </a:extLst>
          </p:cNvPr>
          <p:cNvSpPr txBox="1">
            <a:spLocks/>
          </p:cNvSpPr>
          <p:nvPr/>
        </p:nvSpPr>
        <p:spPr>
          <a:xfrm>
            <a:off x="199512" y="405932"/>
            <a:ext cx="12121651" cy="6039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b="1" kern="0" dirty="0">
                <a:solidFill>
                  <a:prstClr val="white"/>
                </a:solidFill>
                <a:latin typeface="Candara" panose="020E0502030303020204" pitchFamily="34" charset="0"/>
              </a:rPr>
              <a:t>Perú lidera el ranking mundial de productos No Tradicionales</a:t>
            </a:r>
            <a:endParaRPr lang="es-PE" sz="3500" b="1" kern="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139210" y="1131877"/>
            <a:ext cx="860472" cy="797600"/>
            <a:chOff x="1139210" y="1131877"/>
            <a:chExt cx="860472" cy="797600"/>
          </a:xfrm>
        </p:grpSpPr>
        <p:sp>
          <p:nvSpPr>
            <p:cNvPr id="81" name="Elipse 80">
              <a:extLst>
                <a:ext uri="{FF2B5EF4-FFF2-40B4-BE49-F238E27FC236}">
                  <a16:creationId xmlns="" xmlns:a16="http://schemas.microsoft.com/office/drawing/2014/main" id="{A9A712FA-CA59-47C9-A040-90B55AA3D469}"/>
                </a:ext>
              </a:extLst>
            </p:cNvPr>
            <p:cNvSpPr/>
            <p:nvPr/>
          </p:nvSpPr>
          <p:spPr>
            <a:xfrm>
              <a:off x="1162129" y="1160036"/>
              <a:ext cx="815354" cy="769441"/>
            </a:xfrm>
            <a:prstGeom prst="ellipse">
              <a:avLst/>
            </a:prstGeom>
            <a:solidFill>
              <a:srgbClr val="FEC61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2060"/>
                </a:solidFill>
                <a:latin typeface="Bree Peru Lt" panose="02000503040000020004" pitchFamily="50" charset="0"/>
              </a:endParaRPr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="" xmlns:a16="http://schemas.microsoft.com/office/drawing/2014/main" id="{ACB131CA-2EBB-4E45-9FE7-F139CF443AE7}"/>
                </a:ext>
              </a:extLst>
            </p:cNvPr>
            <p:cNvSpPr/>
            <p:nvPr/>
          </p:nvSpPr>
          <p:spPr>
            <a:xfrm>
              <a:off x="1139210" y="1131877"/>
              <a:ext cx="860472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1</a:t>
              </a:r>
            </a:p>
          </p:txBody>
        </p:sp>
      </p:grpSp>
      <p:sp>
        <p:nvSpPr>
          <p:cNvPr id="103" name="CuadroTexto 102">
            <a:extLst>
              <a:ext uri="{FF2B5EF4-FFF2-40B4-BE49-F238E27FC236}">
                <a16:creationId xmlns="" xmlns:a16="http://schemas.microsoft.com/office/drawing/2014/main" id="{97BC70D4-688F-4E13-B4ED-B0A3716DC99C}"/>
              </a:ext>
            </a:extLst>
          </p:cNvPr>
          <p:cNvSpPr txBox="1"/>
          <p:nvPr/>
        </p:nvSpPr>
        <p:spPr>
          <a:xfrm>
            <a:off x="4978042" y="4978147"/>
            <a:ext cx="2372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sz="2000" dirty="0">
                <a:solidFill>
                  <a:prstClr val="white"/>
                </a:solidFill>
              </a:rPr>
              <a:t>Mandarinas frescas</a:t>
            </a:r>
          </a:p>
          <a:p>
            <a:r>
              <a:rPr lang="es-ES" sz="2000" dirty="0">
                <a:solidFill>
                  <a:prstClr val="white"/>
                </a:solidFill>
              </a:rPr>
              <a:t>Pelo fino de Alpaca</a:t>
            </a:r>
          </a:p>
          <a:p>
            <a:r>
              <a:rPr lang="es-ES" sz="2000" dirty="0">
                <a:solidFill>
                  <a:prstClr val="white"/>
                </a:solidFill>
              </a:rPr>
              <a:t>Jibias, globitos, calamares y pota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747B367-9FAC-49AF-AA99-203BE9A71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75" y="1696799"/>
            <a:ext cx="2888161" cy="2511336"/>
          </a:xfrm>
          <a:prstGeom prst="rect">
            <a:avLst/>
          </a:prstGeom>
        </p:spPr>
      </p:pic>
      <p:sp>
        <p:nvSpPr>
          <p:cNvPr id="106" name="Rectángulo 105">
            <a:extLst>
              <a:ext uri="{FF2B5EF4-FFF2-40B4-BE49-F238E27FC236}">
                <a16:creationId xmlns="" xmlns:a16="http://schemas.microsoft.com/office/drawing/2014/main" id="{B6E04B14-2057-4065-B9DC-F35B17F4E276}"/>
              </a:ext>
            </a:extLst>
          </p:cNvPr>
          <p:cNvSpPr/>
          <p:nvPr/>
        </p:nvSpPr>
        <p:spPr>
          <a:xfrm>
            <a:off x="3128668" y="1681417"/>
            <a:ext cx="2945899" cy="2575881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130062" y="1050725"/>
            <a:ext cx="831131" cy="930674"/>
            <a:chOff x="4130062" y="1050725"/>
            <a:chExt cx="831131" cy="930674"/>
          </a:xfrm>
        </p:grpSpPr>
        <p:sp>
          <p:nvSpPr>
            <p:cNvPr id="107" name="Elipse 106">
              <a:extLst>
                <a:ext uri="{FF2B5EF4-FFF2-40B4-BE49-F238E27FC236}">
                  <a16:creationId xmlns="" xmlns:a16="http://schemas.microsoft.com/office/drawing/2014/main" id="{49B43E1B-C7E4-44D1-8357-5AA8D4611140}"/>
                </a:ext>
              </a:extLst>
            </p:cNvPr>
            <p:cNvSpPr/>
            <p:nvPr/>
          </p:nvSpPr>
          <p:spPr>
            <a:xfrm>
              <a:off x="4130062" y="1165945"/>
              <a:ext cx="831131" cy="815454"/>
            </a:xfrm>
            <a:prstGeom prst="ellipse">
              <a:avLst/>
            </a:prstGeom>
            <a:solidFill>
              <a:srgbClr val="FEC61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2060"/>
                </a:solidFill>
                <a:latin typeface="Bree Peru Lt" panose="02000503040000020004" pitchFamily="50" charset="0"/>
              </a:endParaRPr>
            </a:p>
          </p:txBody>
        </p:sp>
        <p:sp>
          <p:nvSpPr>
            <p:cNvPr id="108" name="Rectángulo 107">
              <a:extLst>
                <a:ext uri="{FF2B5EF4-FFF2-40B4-BE49-F238E27FC236}">
                  <a16:creationId xmlns="" xmlns:a16="http://schemas.microsoft.com/office/drawing/2014/main" id="{E7F434A4-5840-4BF0-BBFA-9AB6F83F96AF}"/>
                </a:ext>
              </a:extLst>
            </p:cNvPr>
            <p:cNvSpPr/>
            <p:nvPr/>
          </p:nvSpPr>
          <p:spPr>
            <a:xfrm>
              <a:off x="4430114" y="1050725"/>
              <a:ext cx="2937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2</a:t>
              </a:r>
            </a:p>
          </p:txBody>
        </p:sp>
      </p:grpSp>
      <p:sp>
        <p:nvSpPr>
          <p:cNvPr id="109" name="CuadroTexto 108">
            <a:extLst>
              <a:ext uri="{FF2B5EF4-FFF2-40B4-BE49-F238E27FC236}">
                <a16:creationId xmlns="" xmlns:a16="http://schemas.microsoft.com/office/drawing/2014/main" id="{651951E1-D440-41F1-A6EF-B24583066314}"/>
              </a:ext>
            </a:extLst>
          </p:cNvPr>
          <p:cNvSpPr txBox="1"/>
          <p:nvPr/>
        </p:nvSpPr>
        <p:spPr>
          <a:xfrm>
            <a:off x="3240654" y="2101176"/>
            <a:ext cx="26461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Mixtura de vegetales en conserva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Espárragos frescos y en conserva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Nueces del Brasil</a:t>
            </a:r>
            <a:endParaRPr lang="es-ES" sz="1600" b="1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700915AF-25FF-4478-9311-85D61F2ADD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4"/>
          <a:stretch/>
        </p:blipFill>
        <p:spPr>
          <a:xfrm>
            <a:off x="6052713" y="1651146"/>
            <a:ext cx="2912768" cy="2544250"/>
          </a:xfrm>
          <a:prstGeom prst="rect">
            <a:avLst/>
          </a:prstGeom>
        </p:spPr>
      </p:pic>
      <p:sp>
        <p:nvSpPr>
          <p:cNvPr id="124" name="Rectángulo 123">
            <a:extLst>
              <a:ext uri="{FF2B5EF4-FFF2-40B4-BE49-F238E27FC236}">
                <a16:creationId xmlns="" xmlns:a16="http://schemas.microsoft.com/office/drawing/2014/main" id="{3B693930-FC8F-41FA-8E12-F4EA61C5734C}"/>
              </a:ext>
            </a:extLst>
          </p:cNvPr>
          <p:cNvSpPr/>
          <p:nvPr/>
        </p:nvSpPr>
        <p:spPr>
          <a:xfrm>
            <a:off x="6092401" y="1681417"/>
            <a:ext cx="2990084" cy="2526717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064078" y="1087290"/>
            <a:ext cx="831131" cy="889419"/>
            <a:chOff x="7064078" y="1087290"/>
            <a:chExt cx="831131" cy="889419"/>
          </a:xfrm>
        </p:grpSpPr>
        <p:sp>
          <p:nvSpPr>
            <p:cNvPr id="125" name="Elipse 124">
              <a:extLst>
                <a:ext uri="{FF2B5EF4-FFF2-40B4-BE49-F238E27FC236}">
                  <a16:creationId xmlns="" xmlns:a16="http://schemas.microsoft.com/office/drawing/2014/main" id="{E5F7F485-CDE8-474D-B3D9-44D4222972F4}"/>
                </a:ext>
              </a:extLst>
            </p:cNvPr>
            <p:cNvSpPr/>
            <p:nvPr/>
          </p:nvSpPr>
          <p:spPr>
            <a:xfrm>
              <a:off x="7064078" y="1161255"/>
              <a:ext cx="831131" cy="815454"/>
            </a:xfrm>
            <a:prstGeom prst="ellipse">
              <a:avLst/>
            </a:prstGeom>
            <a:solidFill>
              <a:srgbClr val="FEC61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2060"/>
                </a:solidFill>
                <a:latin typeface="Bree Peru Lt" panose="02000503040000020004" pitchFamily="50" charset="0"/>
              </a:endParaRPr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="" xmlns:a16="http://schemas.microsoft.com/office/drawing/2014/main" id="{89951A3D-2804-4995-9521-74ECCCC7ED51}"/>
                </a:ext>
              </a:extLst>
            </p:cNvPr>
            <p:cNvSpPr/>
            <p:nvPr/>
          </p:nvSpPr>
          <p:spPr>
            <a:xfrm>
              <a:off x="7364307" y="1087290"/>
              <a:ext cx="2937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3</a:t>
              </a:r>
            </a:p>
          </p:txBody>
        </p:sp>
      </p:grpSp>
      <p:sp>
        <p:nvSpPr>
          <p:cNvPr id="127" name="CuadroTexto 126">
            <a:extLst>
              <a:ext uri="{FF2B5EF4-FFF2-40B4-BE49-F238E27FC236}">
                <a16:creationId xmlns="" xmlns:a16="http://schemas.microsoft.com/office/drawing/2014/main" id="{B996FEDF-17F7-405A-9CEF-F7FB79579109}"/>
              </a:ext>
            </a:extLst>
          </p:cNvPr>
          <p:cNvSpPr txBox="1"/>
          <p:nvPr/>
        </p:nvSpPr>
        <p:spPr>
          <a:xfrm>
            <a:off x="5991366" y="2087305"/>
            <a:ext cx="31035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Paltas frescas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Arándanos frescos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Páprika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Cortezas de agrios </a:t>
            </a:r>
            <a:r>
              <a:rPr lang="es-ES" sz="1600" b="1" dirty="0">
                <a:solidFill>
                  <a:prstClr val="white"/>
                </a:solidFill>
                <a:latin typeface="Candara" panose="020E0502030303020204" pitchFamily="34" charset="0"/>
              </a:rPr>
              <a:t>(limón</a:t>
            </a: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)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Leche evaporada</a:t>
            </a:r>
            <a:endParaRPr lang="es-ES" sz="1200" b="1" dirty="0"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pic>
        <p:nvPicPr>
          <p:cNvPr id="128" name="Imagen 127">
            <a:extLst>
              <a:ext uri="{FF2B5EF4-FFF2-40B4-BE49-F238E27FC236}">
                <a16:creationId xmlns="" xmlns:a16="http://schemas.microsoft.com/office/drawing/2014/main" id="{92897028-34E9-485D-8216-936523D21B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852" y="1696343"/>
            <a:ext cx="3078498" cy="2479601"/>
          </a:xfrm>
          <a:prstGeom prst="rect">
            <a:avLst/>
          </a:prstGeom>
        </p:spPr>
      </p:pic>
      <p:sp>
        <p:nvSpPr>
          <p:cNvPr id="129" name="Rectángulo 128">
            <a:extLst>
              <a:ext uri="{FF2B5EF4-FFF2-40B4-BE49-F238E27FC236}">
                <a16:creationId xmlns="" xmlns:a16="http://schemas.microsoft.com/office/drawing/2014/main" id="{4D52C0A5-58EC-4F32-B539-75FE33C4B69A}"/>
              </a:ext>
            </a:extLst>
          </p:cNvPr>
          <p:cNvSpPr/>
          <p:nvPr/>
        </p:nvSpPr>
        <p:spPr>
          <a:xfrm>
            <a:off x="9046233" y="1676683"/>
            <a:ext cx="3080134" cy="253893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0109725" y="1078823"/>
            <a:ext cx="831131" cy="902576"/>
            <a:chOff x="10109725" y="1078823"/>
            <a:chExt cx="831131" cy="902576"/>
          </a:xfrm>
        </p:grpSpPr>
        <p:sp>
          <p:nvSpPr>
            <p:cNvPr id="130" name="Elipse 129">
              <a:extLst>
                <a:ext uri="{FF2B5EF4-FFF2-40B4-BE49-F238E27FC236}">
                  <a16:creationId xmlns="" xmlns:a16="http://schemas.microsoft.com/office/drawing/2014/main" id="{5CDF28C0-3427-4B25-B64E-781F86013B30}"/>
                </a:ext>
              </a:extLst>
            </p:cNvPr>
            <p:cNvSpPr/>
            <p:nvPr/>
          </p:nvSpPr>
          <p:spPr>
            <a:xfrm>
              <a:off x="10109725" y="1165945"/>
              <a:ext cx="831131" cy="815454"/>
            </a:xfrm>
            <a:prstGeom prst="ellipse">
              <a:avLst/>
            </a:prstGeom>
            <a:solidFill>
              <a:srgbClr val="FEC61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2060"/>
                </a:solidFill>
                <a:latin typeface="Bree Peru Lt" panose="02000503040000020004" pitchFamily="50" charset="0"/>
              </a:endParaRPr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="" xmlns:a16="http://schemas.microsoft.com/office/drawing/2014/main" id="{C9042688-8278-45EC-B503-6C6AB21774E8}"/>
                </a:ext>
              </a:extLst>
            </p:cNvPr>
            <p:cNvSpPr/>
            <p:nvPr/>
          </p:nvSpPr>
          <p:spPr>
            <a:xfrm>
              <a:off x="10363131" y="1078823"/>
              <a:ext cx="2937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4</a:t>
              </a:r>
            </a:p>
          </p:txBody>
        </p:sp>
      </p:grpSp>
      <p:sp>
        <p:nvSpPr>
          <p:cNvPr id="132" name="CuadroTexto 131">
            <a:extLst>
              <a:ext uri="{FF2B5EF4-FFF2-40B4-BE49-F238E27FC236}">
                <a16:creationId xmlns="" xmlns:a16="http://schemas.microsoft.com/office/drawing/2014/main" id="{A5454293-E025-4C36-9BCE-976DDB33AEEC}"/>
              </a:ext>
            </a:extLst>
          </p:cNvPr>
          <p:cNvSpPr txBox="1"/>
          <p:nvPr/>
        </p:nvSpPr>
        <p:spPr>
          <a:xfrm>
            <a:off x="9404755" y="2428189"/>
            <a:ext cx="235432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Mangos frescos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Palmitos en conserva</a:t>
            </a:r>
            <a:endParaRPr lang="es-ES" sz="1400" b="1" dirty="0">
              <a:solidFill>
                <a:prstClr val="black">
                  <a:lumMod val="75000"/>
                  <a:lumOff val="25000"/>
                </a:prstClr>
              </a:solidFill>
              <a:latin typeface="Candara" panose="020E0502030303020204" pitchFamily="34" charset="0"/>
            </a:endParaRPr>
          </a:p>
        </p:txBody>
      </p:sp>
      <p:grpSp>
        <p:nvGrpSpPr>
          <p:cNvPr id="136" name="Grupo 135">
            <a:extLst>
              <a:ext uri="{FF2B5EF4-FFF2-40B4-BE49-F238E27FC236}">
                <a16:creationId xmlns="" xmlns:a16="http://schemas.microsoft.com/office/drawing/2014/main" id="{91DD6F75-DD65-4ACC-BD3A-22D36E2A5006}"/>
              </a:ext>
            </a:extLst>
          </p:cNvPr>
          <p:cNvGrpSpPr/>
          <p:nvPr/>
        </p:nvGrpSpPr>
        <p:grpSpPr>
          <a:xfrm>
            <a:off x="5670703" y="3841850"/>
            <a:ext cx="831131" cy="815454"/>
            <a:chOff x="-923745" y="2197467"/>
            <a:chExt cx="831131" cy="815454"/>
          </a:xfrm>
        </p:grpSpPr>
        <p:sp>
          <p:nvSpPr>
            <p:cNvPr id="137" name="Elipse 136">
              <a:extLst>
                <a:ext uri="{FF2B5EF4-FFF2-40B4-BE49-F238E27FC236}">
                  <a16:creationId xmlns="" xmlns:a16="http://schemas.microsoft.com/office/drawing/2014/main" id="{2EDF1051-FAD2-465F-A5A6-6E78960EC825}"/>
                </a:ext>
              </a:extLst>
            </p:cNvPr>
            <p:cNvSpPr/>
            <p:nvPr/>
          </p:nvSpPr>
          <p:spPr>
            <a:xfrm>
              <a:off x="-923745" y="2197467"/>
              <a:ext cx="831131" cy="815454"/>
            </a:xfrm>
            <a:prstGeom prst="ellipse">
              <a:avLst/>
            </a:prstGeom>
            <a:solidFill>
              <a:srgbClr val="FEC61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2060"/>
                </a:solidFill>
                <a:latin typeface="Bree Peru Lt" panose="02000503040000020004" pitchFamily="50" charset="0"/>
              </a:endParaRPr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="" xmlns:a16="http://schemas.microsoft.com/office/drawing/2014/main" id="{D11BBD8D-7A8F-4DCA-8CFB-919218DC73B3}"/>
                </a:ext>
              </a:extLst>
            </p:cNvPr>
            <p:cNvSpPr/>
            <p:nvPr/>
          </p:nvSpPr>
          <p:spPr>
            <a:xfrm>
              <a:off x="-646674" y="2245753"/>
              <a:ext cx="29375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8</a:t>
              </a:r>
            </a:p>
          </p:txBody>
        </p:sp>
      </p:grpSp>
      <p:pic>
        <p:nvPicPr>
          <p:cNvPr id="142" name="Imagen 141">
            <a:extLst>
              <a:ext uri="{FF2B5EF4-FFF2-40B4-BE49-F238E27FC236}">
                <a16:creationId xmlns="" xmlns:a16="http://schemas.microsoft.com/office/drawing/2014/main" id="{DB5498DE-11DF-4642-A869-F6D8FC2A31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68" y="4265676"/>
            <a:ext cx="2945669" cy="2505232"/>
          </a:xfrm>
          <a:prstGeom prst="rect">
            <a:avLst/>
          </a:prstGeom>
        </p:spPr>
      </p:pic>
      <p:sp>
        <p:nvSpPr>
          <p:cNvPr id="143" name="Rectángulo 142">
            <a:extLst>
              <a:ext uri="{FF2B5EF4-FFF2-40B4-BE49-F238E27FC236}">
                <a16:creationId xmlns="" xmlns:a16="http://schemas.microsoft.com/office/drawing/2014/main" id="{B78B82B7-A804-4AC0-9CBC-2A12D2EDCF3B}"/>
              </a:ext>
            </a:extLst>
          </p:cNvPr>
          <p:cNvSpPr/>
          <p:nvPr/>
        </p:nvSpPr>
        <p:spPr>
          <a:xfrm>
            <a:off x="1710971" y="4259717"/>
            <a:ext cx="2982826" cy="2536592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45" name="CuadroTexto 144">
            <a:extLst>
              <a:ext uri="{FF2B5EF4-FFF2-40B4-BE49-F238E27FC236}">
                <a16:creationId xmlns="" xmlns:a16="http://schemas.microsoft.com/office/drawing/2014/main" id="{E874EF76-CDD1-4777-A5BA-5BE28A18BC6E}"/>
              </a:ext>
            </a:extLst>
          </p:cNvPr>
          <p:cNvSpPr txBox="1"/>
          <p:nvPr/>
        </p:nvSpPr>
        <p:spPr>
          <a:xfrm>
            <a:off x="2152053" y="4841474"/>
            <a:ext cx="19842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Aceitunas conservadas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Conchas de abanico</a:t>
            </a:r>
          </a:p>
          <a:p>
            <a:pPr algn="ctr">
              <a:spcAft>
                <a:spcPts val="300"/>
              </a:spcAft>
            </a:pPr>
            <a:r>
              <a:rPr lang="es-E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Uvas frescas</a:t>
            </a:r>
            <a:endParaRPr lang="es-ES" b="1" dirty="0"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710903" y="3782025"/>
            <a:ext cx="831131" cy="896302"/>
            <a:chOff x="1154241" y="3722647"/>
            <a:chExt cx="831131" cy="896302"/>
          </a:xfrm>
        </p:grpSpPr>
        <p:sp>
          <p:nvSpPr>
            <p:cNvPr id="146" name="Elipse 145">
              <a:extLst>
                <a:ext uri="{FF2B5EF4-FFF2-40B4-BE49-F238E27FC236}">
                  <a16:creationId xmlns="" xmlns:a16="http://schemas.microsoft.com/office/drawing/2014/main" id="{7D50A268-2BE2-442A-A7BE-CC618AE4D091}"/>
                </a:ext>
              </a:extLst>
            </p:cNvPr>
            <p:cNvSpPr/>
            <p:nvPr/>
          </p:nvSpPr>
          <p:spPr>
            <a:xfrm>
              <a:off x="1154241" y="3803495"/>
              <a:ext cx="831131" cy="815454"/>
            </a:xfrm>
            <a:prstGeom prst="ellipse">
              <a:avLst/>
            </a:prstGeom>
            <a:solidFill>
              <a:srgbClr val="FEC61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2060"/>
                </a:solidFill>
                <a:latin typeface="Bree Peru Lt" panose="02000503040000020004" pitchFamily="50" charset="0"/>
              </a:endParaRPr>
            </a:p>
          </p:txBody>
        </p:sp>
        <p:sp>
          <p:nvSpPr>
            <p:cNvPr id="147" name="Rectángulo 146">
              <a:extLst>
                <a:ext uri="{FF2B5EF4-FFF2-40B4-BE49-F238E27FC236}">
                  <a16:creationId xmlns="" xmlns:a16="http://schemas.microsoft.com/office/drawing/2014/main" id="{F7EF456F-29DA-4373-B7DB-8C11A89849F0}"/>
                </a:ext>
              </a:extLst>
            </p:cNvPr>
            <p:cNvSpPr/>
            <p:nvPr/>
          </p:nvSpPr>
          <p:spPr>
            <a:xfrm>
              <a:off x="1432218" y="3722647"/>
              <a:ext cx="29375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5</a:t>
              </a:r>
            </a:p>
          </p:txBody>
        </p:sp>
      </p:grpSp>
      <p:pic>
        <p:nvPicPr>
          <p:cNvPr id="54" name="Picture 2" descr="Resultado de imagen para ceboll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02" y="431037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ángulo 54">
            <a:extLst>
              <a:ext uri="{FF2B5EF4-FFF2-40B4-BE49-F238E27FC236}">
                <a16:creationId xmlns="" xmlns:a16="http://schemas.microsoft.com/office/drawing/2014/main" id="{78021ADB-277E-460D-A848-3BDDC7A06E5C}"/>
              </a:ext>
            </a:extLst>
          </p:cNvPr>
          <p:cNvSpPr/>
          <p:nvPr/>
        </p:nvSpPr>
        <p:spPr>
          <a:xfrm>
            <a:off x="7689110" y="4215615"/>
            <a:ext cx="2900278" cy="258069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6166BD46-693E-49B2-AD10-0CC0C5701751}"/>
              </a:ext>
            </a:extLst>
          </p:cNvPr>
          <p:cNvSpPr txBox="1"/>
          <p:nvPr/>
        </p:nvSpPr>
        <p:spPr>
          <a:xfrm>
            <a:off x="7955071" y="5181883"/>
            <a:ext cx="237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sz="2000" dirty="0">
                <a:solidFill>
                  <a:prstClr val="white"/>
                </a:solidFill>
              </a:rPr>
              <a:t>Cebollas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8716350" y="3820104"/>
            <a:ext cx="850416" cy="820144"/>
            <a:chOff x="10109725" y="3832053"/>
            <a:chExt cx="850416" cy="820144"/>
          </a:xfrm>
        </p:grpSpPr>
        <p:sp>
          <p:nvSpPr>
            <p:cNvPr id="139" name="Elipse 138">
              <a:extLst>
                <a:ext uri="{FF2B5EF4-FFF2-40B4-BE49-F238E27FC236}">
                  <a16:creationId xmlns="" xmlns:a16="http://schemas.microsoft.com/office/drawing/2014/main" id="{1979BB1D-F85D-4F3E-9A3E-0562B89DFF2D}"/>
                </a:ext>
              </a:extLst>
            </p:cNvPr>
            <p:cNvSpPr/>
            <p:nvPr/>
          </p:nvSpPr>
          <p:spPr>
            <a:xfrm>
              <a:off x="10109725" y="3836743"/>
              <a:ext cx="831131" cy="815454"/>
            </a:xfrm>
            <a:prstGeom prst="ellipse">
              <a:avLst/>
            </a:prstGeom>
            <a:solidFill>
              <a:srgbClr val="FEC61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2060"/>
                </a:solidFill>
                <a:latin typeface="Bree Peru Lt" panose="02000503040000020004" pitchFamily="50" charset="0"/>
              </a:endParaRPr>
            </a:p>
          </p:txBody>
        </p:sp>
        <p:sp>
          <p:nvSpPr>
            <p:cNvPr id="140" name="Rectángulo 139">
              <a:extLst>
                <a:ext uri="{FF2B5EF4-FFF2-40B4-BE49-F238E27FC236}">
                  <a16:creationId xmlns="" xmlns:a16="http://schemas.microsoft.com/office/drawing/2014/main" id="{378C30AE-743F-4124-800D-B10309AC237C}"/>
                </a:ext>
              </a:extLst>
            </p:cNvPr>
            <p:cNvSpPr/>
            <p:nvPr/>
          </p:nvSpPr>
          <p:spPr>
            <a:xfrm>
              <a:off x="10123494" y="3832053"/>
              <a:ext cx="836647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dirty="0">
                  <a:ln w="0"/>
                  <a:solidFill>
                    <a:prstClr val="whit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ndara" panose="020E0502030303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3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6" grpId="0" animBg="1"/>
      <p:bldP spid="106" grpId="0" animBg="1"/>
      <p:bldP spid="124" grpId="0" animBg="1"/>
      <p:bldP spid="129" grpId="0" animBg="1"/>
      <p:bldP spid="143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rupo 607"/>
          <p:cNvGrpSpPr/>
          <p:nvPr/>
        </p:nvGrpSpPr>
        <p:grpSpPr>
          <a:xfrm>
            <a:off x="2120030" y="1142979"/>
            <a:ext cx="8942539" cy="5080497"/>
            <a:chOff x="1624730" y="1142979"/>
            <a:chExt cx="8942539" cy="508049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09" name="Freeform 5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624730" y="1501377"/>
              <a:ext cx="934945" cy="535693"/>
            </a:xfrm>
            <a:custGeom>
              <a:avLst/>
              <a:gdLst>
                <a:gd name="T0" fmla="*/ 605085 w 1808"/>
                <a:gd name="T1" fmla="*/ 423521 h 850"/>
                <a:gd name="T2" fmla="*/ 604651 w 1808"/>
                <a:gd name="T3" fmla="*/ 395181 h 850"/>
                <a:gd name="T4" fmla="*/ 595543 w 1808"/>
                <a:gd name="T5" fmla="*/ 340076 h 850"/>
                <a:gd name="T6" fmla="*/ 573855 w 1808"/>
                <a:gd name="T7" fmla="*/ 336403 h 850"/>
                <a:gd name="T8" fmla="*/ 548263 w 1808"/>
                <a:gd name="T9" fmla="*/ 335353 h 850"/>
                <a:gd name="T10" fmla="*/ 491876 w 1808"/>
                <a:gd name="T11" fmla="*/ 305439 h 850"/>
                <a:gd name="T12" fmla="*/ 422041 w 1808"/>
                <a:gd name="T13" fmla="*/ 281823 h 850"/>
                <a:gd name="T14" fmla="*/ 409029 w 1808"/>
                <a:gd name="T15" fmla="*/ 264504 h 850"/>
                <a:gd name="T16" fmla="*/ 390811 w 1808"/>
                <a:gd name="T17" fmla="*/ 270802 h 850"/>
                <a:gd name="T18" fmla="*/ 368256 w 1808"/>
                <a:gd name="T19" fmla="*/ 299141 h 850"/>
                <a:gd name="T20" fmla="*/ 292783 w 1808"/>
                <a:gd name="T21" fmla="*/ 324857 h 850"/>
                <a:gd name="T22" fmla="*/ 294084 w 1808"/>
                <a:gd name="T23" fmla="*/ 303340 h 850"/>
                <a:gd name="T24" fmla="*/ 312736 w 1808"/>
                <a:gd name="T25" fmla="*/ 287596 h 850"/>
                <a:gd name="T26" fmla="*/ 340930 w 1808"/>
                <a:gd name="T27" fmla="*/ 286021 h 850"/>
                <a:gd name="T28" fmla="*/ 314037 w 1808"/>
                <a:gd name="T29" fmla="*/ 277099 h 850"/>
                <a:gd name="T30" fmla="*/ 250709 w 1808"/>
                <a:gd name="T31" fmla="*/ 309113 h 850"/>
                <a:gd name="T32" fmla="*/ 237263 w 1808"/>
                <a:gd name="T33" fmla="*/ 328006 h 850"/>
                <a:gd name="T34" fmla="*/ 228154 w 1808"/>
                <a:gd name="T35" fmla="*/ 341126 h 850"/>
                <a:gd name="T36" fmla="*/ 196056 w 1808"/>
                <a:gd name="T37" fmla="*/ 343225 h 850"/>
                <a:gd name="T38" fmla="*/ 166127 w 1808"/>
                <a:gd name="T39" fmla="*/ 368416 h 850"/>
                <a:gd name="T40" fmla="*/ 109306 w 1808"/>
                <a:gd name="T41" fmla="*/ 393607 h 850"/>
                <a:gd name="T42" fmla="*/ 45544 w 1808"/>
                <a:gd name="T43" fmla="*/ 423521 h 850"/>
                <a:gd name="T44" fmla="*/ 1735 w 1808"/>
                <a:gd name="T45" fmla="*/ 426670 h 850"/>
                <a:gd name="T46" fmla="*/ 6073 w 1808"/>
                <a:gd name="T47" fmla="*/ 414075 h 850"/>
                <a:gd name="T48" fmla="*/ 55087 w 1808"/>
                <a:gd name="T49" fmla="*/ 399380 h 850"/>
                <a:gd name="T50" fmla="*/ 114944 w 1808"/>
                <a:gd name="T51" fmla="*/ 365267 h 850"/>
                <a:gd name="T52" fmla="*/ 130126 w 1808"/>
                <a:gd name="T53" fmla="*/ 328531 h 850"/>
                <a:gd name="T54" fmla="*/ 109739 w 1808"/>
                <a:gd name="T55" fmla="*/ 344800 h 850"/>
                <a:gd name="T56" fmla="*/ 65063 w 1808"/>
                <a:gd name="T57" fmla="*/ 337452 h 850"/>
                <a:gd name="T58" fmla="*/ 74605 w 1808"/>
                <a:gd name="T59" fmla="*/ 320134 h 850"/>
                <a:gd name="T60" fmla="*/ 104101 w 1808"/>
                <a:gd name="T61" fmla="*/ 287071 h 850"/>
                <a:gd name="T62" fmla="*/ 65930 w 1808"/>
                <a:gd name="T63" fmla="*/ 301765 h 850"/>
                <a:gd name="T64" fmla="*/ 62027 w 1808"/>
                <a:gd name="T65" fmla="*/ 281298 h 850"/>
                <a:gd name="T66" fmla="*/ 150078 w 1808"/>
                <a:gd name="T67" fmla="*/ 199428 h 850"/>
                <a:gd name="T68" fmla="*/ 192586 w 1808"/>
                <a:gd name="T69" fmla="*/ 200477 h 850"/>
                <a:gd name="T70" fmla="*/ 246805 w 1808"/>
                <a:gd name="T71" fmla="*/ 183158 h 850"/>
                <a:gd name="T72" fmla="*/ 256782 w 1808"/>
                <a:gd name="T73" fmla="*/ 160592 h 850"/>
                <a:gd name="T74" fmla="*/ 219479 w 1808"/>
                <a:gd name="T75" fmla="*/ 173712 h 850"/>
                <a:gd name="T76" fmla="*/ 189984 w 1808"/>
                <a:gd name="T77" fmla="*/ 166889 h 850"/>
                <a:gd name="T78" fmla="*/ 204731 w 1808"/>
                <a:gd name="T79" fmla="*/ 150620 h 850"/>
                <a:gd name="T80" fmla="*/ 308398 w 1808"/>
                <a:gd name="T81" fmla="*/ 124905 h 850"/>
                <a:gd name="T82" fmla="*/ 324881 w 1808"/>
                <a:gd name="T83" fmla="*/ 110210 h 850"/>
                <a:gd name="T84" fmla="*/ 296687 w 1808"/>
                <a:gd name="T85" fmla="*/ 92366 h 850"/>
                <a:gd name="T86" fmla="*/ 320543 w 1808"/>
                <a:gd name="T87" fmla="*/ 57204 h 850"/>
                <a:gd name="T88" fmla="*/ 428548 w 1808"/>
                <a:gd name="T89" fmla="*/ 14170 h 850"/>
                <a:gd name="T90" fmla="*/ 501852 w 1808"/>
                <a:gd name="T91" fmla="*/ 4723 h 850"/>
                <a:gd name="T92" fmla="*/ 553902 w 1808"/>
                <a:gd name="T93" fmla="*/ 1050 h 850"/>
                <a:gd name="T94" fmla="*/ 587301 w 1808"/>
                <a:gd name="T95" fmla="*/ 5248 h 850"/>
                <a:gd name="T96" fmla="*/ 657569 w 1808"/>
                <a:gd name="T97" fmla="*/ 17844 h 850"/>
                <a:gd name="T98" fmla="*/ 763839 w 1808"/>
                <a:gd name="T99" fmla="*/ 21517 h 850"/>
                <a:gd name="T100" fmla="*/ 558240 w 1808"/>
                <a:gd name="T101" fmla="*/ 283397 h 850"/>
                <a:gd name="T102" fmla="*/ 572987 w 1808"/>
                <a:gd name="T103" fmla="*/ 299666 h 850"/>
                <a:gd name="T104" fmla="*/ 575590 w 1808"/>
                <a:gd name="T105" fmla="*/ 315410 h 850"/>
                <a:gd name="T106" fmla="*/ 599446 w 1808"/>
                <a:gd name="T107" fmla="*/ 314361 h 850"/>
                <a:gd name="T108" fmla="*/ 619833 w 1808"/>
                <a:gd name="T109" fmla="*/ 302815 h 850"/>
                <a:gd name="T110" fmla="*/ 639785 w 1808"/>
                <a:gd name="T111" fmla="*/ 350048 h 850"/>
                <a:gd name="T112" fmla="*/ 634147 w 1808"/>
                <a:gd name="T113" fmla="*/ 370515 h 850"/>
                <a:gd name="T114" fmla="*/ 628508 w 1808"/>
                <a:gd name="T115" fmla="*/ 389409 h 850"/>
                <a:gd name="T116" fmla="*/ 640653 w 1808"/>
                <a:gd name="T117" fmla="*/ 410926 h 850"/>
                <a:gd name="T118" fmla="*/ 640653 w 1808"/>
                <a:gd name="T119" fmla="*/ 425620 h 850"/>
                <a:gd name="T120" fmla="*/ 618531 w 1808"/>
                <a:gd name="T121" fmla="*/ 44503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0" name="Freeform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173584" y="2241052"/>
              <a:ext cx="1646563" cy="924594"/>
            </a:xfrm>
            <a:custGeom>
              <a:avLst/>
              <a:gdLst>
                <a:gd name="T0" fmla="*/ 1273680 w 3175"/>
                <a:gd name="T1" fmla="*/ 184639 h 1472"/>
                <a:gd name="T2" fmla="*/ 1259760 w 3175"/>
                <a:gd name="T3" fmla="*/ 230145 h 1472"/>
                <a:gd name="T4" fmla="*/ 1236705 w 3175"/>
                <a:gd name="T5" fmla="*/ 241652 h 1472"/>
                <a:gd name="T6" fmla="*/ 1160145 w 3175"/>
                <a:gd name="T7" fmla="*/ 296050 h 1472"/>
                <a:gd name="T8" fmla="*/ 1128825 w 3175"/>
                <a:gd name="T9" fmla="*/ 305988 h 1472"/>
                <a:gd name="T10" fmla="*/ 1117950 w 3175"/>
                <a:gd name="T11" fmla="*/ 354109 h 1472"/>
                <a:gd name="T12" fmla="*/ 1093590 w 3175"/>
                <a:gd name="T13" fmla="*/ 324818 h 1472"/>
                <a:gd name="T14" fmla="*/ 1087065 w 3175"/>
                <a:gd name="T15" fmla="*/ 360908 h 1472"/>
                <a:gd name="T16" fmla="*/ 1072275 w 3175"/>
                <a:gd name="T17" fmla="*/ 389153 h 1472"/>
                <a:gd name="T18" fmla="*/ 1074885 w 3175"/>
                <a:gd name="T19" fmla="*/ 430475 h 1472"/>
                <a:gd name="T20" fmla="*/ 1014420 w 3175"/>
                <a:gd name="T21" fmla="*/ 485396 h 1472"/>
                <a:gd name="T22" fmla="*/ 941775 w 3175"/>
                <a:gd name="T23" fmla="*/ 546593 h 1472"/>
                <a:gd name="T24" fmla="*/ 918720 w 3175"/>
                <a:gd name="T25" fmla="*/ 625052 h 1472"/>
                <a:gd name="T26" fmla="*/ 914805 w 3175"/>
                <a:gd name="T27" fmla="*/ 762092 h 1472"/>
                <a:gd name="T28" fmla="*/ 881310 w 3175"/>
                <a:gd name="T29" fmla="*/ 739601 h 1472"/>
                <a:gd name="T30" fmla="*/ 866955 w 3175"/>
                <a:gd name="T31" fmla="*/ 693572 h 1472"/>
                <a:gd name="T32" fmla="*/ 852165 w 3175"/>
                <a:gd name="T33" fmla="*/ 619298 h 1472"/>
                <a:gd name="T34" fmla="*/ 796920 w 3175"/>
                <a:gd name="T35" fmla="*/ 610929 h 1472"/>
                <a:gd name="T36" fmla="*/ 719055 w 3175"/>
                <a:gd name="T37" fmla="*/ 597853 h 1472"/>
                <a:gd name="T38" fmla="*/ 702960 w 3175"/>
                <a:gd name="T39" fmla="*/ 620344 h 1472"/>
                <a:gd name="T40" fmla="*/ 673380 w 3175"/>
                <a:gd name="T41" fmla="*/ 647543 h 1472"/>
                <a:gd name="T42" fmla="*/ 624660 w 3175"/>
                <a:gd name="T43" fmla="*/ 623482 h 1472"/>
                <a:gd name="T44" fmla="*/ 535485 w 3175"/>
                <a:gd name="T45" fmla="*/ 665327 h 1472"/>
                <a:gd name="T46" fmla="*/ 504600 w 3175"/>
                <a:gd name="T47" fmla="*/ 728094 h 1472"/>
                <a:gd name="T48" fmla="*/ 469800 w 3175"/>
                <a:gd name="T49" fmla="*/ 722863 h 1472"/>
                <a:gd name="T50" fmla="*/ 451095 w 3175"/>
                <a:gd name="T51" fmla="*/ 641789 h 1472"/>
                <a:gd name="T52" fmla="*/ 408900 w 3175"/>
                <a:gd name="T53" fmla="*/ 622436 h 1472"/>
                <a:gd name="T54" fmla="*/ 377145 w 3175"/>
                <a:gd name="T55" fmla="*/ 637605 h 1472"/>
                <a:gd name="T56" fmla="*/ 340170 w 3175"/>
                <a:gd name="T57" fmla="*/ 568562 h 1472"/>
                <a:gd name="T58" fmla="*/ 291450 w 3175"/>
                <a:gd name="T59" fmla="*/ 557054 h 1472"/>
                <a:gd name="T60" fmla="*/ 200970 w 3175"/>
                <a:gd name="T61" fmla="*/ 557054 h 1472"/>
                <a:gd name="T62" fmla="*/ 95700 w 3175"/>
                <a:gd name="T63" fmla="*/ 531425 h 1472"/>
                <a:gd name="T64" fmla="*/ 38280 w 3175"/>
                <a:gd name="T65" fmla="*/ 481211 h 1472"/>
                <a:gd name="T66" fmla="*/ 16965 w 3175"/>
                <a:gd name="T67" fmla="*/ 443551 h 1472"/>
                <a:gd name="T68" fmla="*/ 12615 w 3175"/>
                <a:gd name="T69" fmla="*/ 346263 h 1472"/>
                <a:gd name="T70" fmla="*/ 0 w 3175"/>
                <a:gd name="T71" fmla="*/ 315926 h 1472"/>
                <a:gd name="T72" fmla="*/ 61335 w 3175"/>
                <a:gd name="T73" fmla="*/ 175747 h 1472"/>
                <a:gd name="T74" fmla="*/ 107445 w 3175"/>
                <a:gd name="T75" fmla="*/ 92058 h 1472"/>
                <a:gd name="T76" fmla="*/ 154425 w 3175"/>
                <a:gd name="T77" fmla="*/ 53352 h 1472"/>
                <a:gd name="T78" fmla="*/ 163560 w 3175"/>
                <a:gd name="T79" fmla="*/ 62767 h 1472"/>
                <a:gd name="T80" fmla="*/ 794745 w 3175"/>
                <a:gd name="T81" fmla="*/ 0 h 1472"/>
                <a:gd name="T82" fmla="*/ 837810 w 3175"/>
                <a:gd name="T83" fmla="*/ 28768 h 1472"/>
                <a:gd name="T84" fmla="*/ 876525 w 3175"/>
                <a:gd name="T85" fmla="*/ 36091 h 1472"/>
                <a:gd name="T86" fmla="*/ 839115 w 3175"/>
                <a:gd name="T87" fmla="*/ 66951 h 1472"/>
                <a:gd name="T88" fmla="*/ 859995 w 3175"/>
                <a:gd name="T89" fmla="*/ 86827 h 1472"/>
                <a:gd name="T90" fmla="*/ 910890 w 3175"/>
                <a:gd name="T91" fmla="*/ 81074 h 1472"/>
                <a:gd name="T92" fmla="*/ 993540 w 3175"/>
                <a:gd name="T93" fmla="*/ 100950 h 1472"/>
                <a:gd name="T94" fmla="*/ 964395 w 3175"/>
                <a:gd name="T95" fmla="*/ 106703 h 1472"/>
                <a:gd name="T96" fmla="*/ 907845 w 3175"/>
                <a:gd name="T97" fmla="*/ 138087 h 1472"/>
                <a:gd name="T98" fmla="*/ 879135 w 3175"/>
                <a:gd name="T99" fmla="*/ 185685 h 1472"/>
                <a:gd name="T100" fmla="*/ 875220 w 3175"/>
                <a:gd name="T101" fmla="*/ 235898 h 1472"/>
                <a:gd name="T102" fmla="*/ 903060 w 3175"/>
                <a:gd name="T103" fmla="*/ 218114 h 1472"/>
                <a:gd name="T104" fmla="*/ 959175 w 3175"/>
                <a:gd name="T105" fmla="*/ 131810 h 1472"/>
                <a:gd name="T106" fmla="*/ 986145 w 3175"/>
                <a:gd name="T107" fmla="*/ 158486 h 1472"/>
                <a:gd name="T108" fmla="*/ 1000065 w 3175"/>
                <a:gd name="T109" fmla="*/ 206084 h 1472"/>
                <a:gd name="T110" fmla="*/ 959610 w 3175"/>
                <a:gd name="T111" fmla="*/ 237467 h 1472"/>
                <a:gd name="T112" fmla="*/ 1007895 w 3175"/>
                <a:gd name="T113" fmla="*/ 239036 h 1472"/>
                <a:gd name="T114" fmla="*/ 1117950 w 3175"/>
                <a:gd name="T115" fmla="*/ 195100 h 1472"/>
                <a:gd name="T116" fmla="*/ 1187550 w 3175"/>
                <a:gd name="T117" fmla="*/ 131810 h 1472"/>
                <a:gd name="T118" fmla="*/ 1311960 w 3175"/>
                <a:gd name="T119" fmla="*/ 106180 h 1472"/>
                <a:gd name="T120" fmla="*/ 1364160 w 3175"/>
                <a:gd name="T121" fmla="*/ 61721 h 1472"/>
                <a:gd name="T122" fmla="*/ 1369815 w 3175"/>
                <a:gd name="T123" fmla="*/ 96242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1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167199" y="4103584"/>
              <a:ext cx="405017" cy="709173"/>
            </a:xfrm>
            <a:custGeom>
              <a:avLst/>
              <a:gdLst>
                <a:gd name="T0" fmla="*/ 252627 w 784"/>
                <a:gd name="T1" fmla="*/ 145020 h 1128"/>
                <a:gd name="T2" fmla="*/ 237894 w 784"/>
                <a:gd name="T3" fmla="*/ 154443 h 1128"/>
                <a:gd name="T4" fmla="*/ 209728 w 784"/>
                <a:gd name="T5" fmla="*/ 202609 h 1128"/>
                <a:gd name="T6" fmla="*/ 201495 w 784"/>
                <a:gd name="T7" fmla="*/ 239257 h 1128"/>
                <a:gd name="T8" fmla="*/ 208428 w 784"/>
                <a:gd name="T9" fmla="*/ 273286 h 1128"/>
                <a:gd name="T10" fmla="*/ 229661 w 784"/>
                <a:gd name="T11" fmla="*/ 309411 h 1128"/>
                <a:gd name="T12" fmla="*/ 250894 w 784"/>
                <a:gd name="T13" fmla="*/ 322499 h 1128"/>
                <a:gd name="T14" fmla="*/ 270827 w 784"/>
                <a:gd name="T15" fmla="*/ 314122 h 1128"/>
                <a:gd name="T16" fmla="*/ 283393 w 784"/>
                <a:gd name="T17" fmla="*/ 341870 h 1128"/>
                <a:gd name="T18" fmla="*/ 291193 w 784"/>
                <a:gd name="T19" fmla="*/ 357576 h 1128"/>
                <a:gd name="T20" fmla="*/ 309392 w 784"/>
                <a:gd name="T21" fmla="*/ 359670 h 1128"/>
                <a:gd name="T22" fmla="*/ 324559 w 784"/>
                <a:gd name="T23" fmla="*/ 372759 h 1128"/>
                <a:gd name="T24" fmla="*/ 333658 w 784"/>
                <a:gd name="T25" fmla="*/ 395794 h 1128"/>
                <a:gd name="T26" fmla="*/ 329759 w 784"/>
                <a:gd name="T27" fmla="*/ 413594 h 1128"/>
                <a:gd name="T28" fmla="*/ 329325 w 784"/>
                <a:gd name="T29" fmla="*/ 431918 h 1128"/>
                <a:gd name="T30" fmla="*/ 334525 w 784"/>
                <a:gd name="T31" fmla="*/ 461760 h 1128"/>
                <a:gd name="T32" fmla="*/ 328459 w 784"/>
                <a:gd name="T33" fmla="*/ 487937 h 1128"/>
                <a:gd name="T34" fmla="*/ 333658 w 784"/>
                <a:gd name="T35" fmla="*/ 520396 h 1128"/>
                <a:gd name="T36" fmla="*/ 330625 w 784"/>
                <a:gd name="T37" fmla="*/ 551808 h 1128"/>
                <a:gd name="T38" fmla="*/ 299426 w 784"/>
                <a:gd name="T39" fmla="*/ 587409 h 1128"/>
                <a:gd name="T40" fmla="*/ 280793 w 784"/>
                <a:gd name="T41" fmla="*/ 577462 h 1128"/>
                <a:gd name="T42" fmla="*/ 260860 w 784"/>
                <a:gd name="T43" fmla="*/ 552855 h 1128"/>
                <a:gd name="T44" fmla="*/ 200628 w 784"/>
                <a:gd name="T45" fmla="*/ 522490 h 1128"/>
                <a:gd name="T46" fmla="*/ 184162 w 784"/>
                <a:gd name="T47" fmla="*/ 506261 h 1128"/>
                <a:gd name="T48" fmla="*/ 143430 w 784"/>
                <a:gd name="T49" fmla="*/ 468042 h 1128"/>
                <a:gd name="T50" fmla="*/ 137797 w 784"/>
                <a:gd name="T51" fmla="*/ 453907 h 1128"/>
                <a:gd name="T52" fmla="*/ 142130 w 784"/>
                <a:gd name="T53" fmla="*/ 426683 h 1128"/>
                <a:gd name="T54" fmla="*/ 125664 w 784"/>
                <a:gd name="T55" fmla="*/ 407312 h 1128"/>
                <a:gd name="T56" fmla="*/ 112231 w 784"/>
                <a:gd name="T57" fmla="*/ 390035 h 1128"/>
                <a:gd name="T58" fmla="*/ 105297 w 784"/>
                <a:gd name="T59" fmla="*/ 360717 h 1128"/>
                <a:gd name="T60" fmla="*/ 66298 w 784"/>
                <a:gd name="T61" fmla="*/ 277475 h 1128"/>
                <a:gd name="T62" fmla="*/ 51999 w 784"/>
                <a:gd name="T63" fmla="*/ 254963 h 1128"/>
                <a:gd name="T64" fmla="*/ 38999 w 784"/>
                <a:gd name="T65" fmla="*/ 226168 h 1128"/>
                <a:gd name="T66" fmla="*/ 9533 w 784"/>
                <a:gd name="T67" fmla="*/ 207844 h 1128"/>
                <a:gd name="T68" fmla="*/ 0 w 784"/>
                <a:gd name="T69" fmla="*/ 190044 h 1128"/>
                <a:gd name="T70" fmla="*/ 5633 w 784"/>
                <a:gd name="T71" fmla="*/ 144496 h 1128"/>
                <a:gd name="T72" fmla="*/ 12133 w 784"/>
                <a:gd name="T73" fmla="*/ 128790 h 1128"/>
                <a:gd name="T74" fmla="*/ 31199 w 784"/>
                <a:gd name="T75" fmla="*/ 116225 h 1128"/>
                <a:gd name="T76" fmla="*/ 41166 w 784"/>
                <a:gd name="T77" fmla="*/ 142402 h 1128"/>
                <a:gd name="T78" fmla="*/ 68465 w 784"/>
                <a:gd name="T79" fmla="*/ 160726 h 1128"/>
                <a:gd name="T80" fmla="*/ 79731 w 784"/>
                <a:gd name="T81" fmla="*/ 141879 h 1128"/>
                <a:gd name="T82" fmla="*/ 87098 w 784"/>
                <a:gd name="T83" fmla="*/ 117796 h 1128"/>
                <a:gd name="T84" fmla="*/ 116997 w 784"/>
                <a:gd name="T85" fmla="*/ 89001 h 1128"/>
                <a:gd name="T86" fmla="*/ 149063 w 784"/>
                <a:gd name="T87" fmla="*/ 62824 h 1128"/>
                <a:gd name="T88" fmla="*/ 154696 w 784"/>
                <a:gd name="T89" fmla="*/ 36648 h 1128"/>
                <a:gd name="T90" fmla="*/ 150363 w 784"/>
                <a:gd name="T91" fmla="*/ 2618 h 1128"/>
                <a:gd name="T92" fmla="*/ 182862 w 784"/>
                <a:gd name="T93" fmla="*/ 27747 h 1128"/>
                <a:gd name="T94" fmla="*/ 202362 w 784"/>
                <a:gd name="T95" fmla="*/ 56018 h 1128"/>
                <a:gd name="T96" fmla="*/ 219261 w 784"/>
                <a:gd name="T97" fmla="*/ 80625 h 1128"/>
                <a:gd name="T98" fmla="*/ 243094 w 784"/>
                <a:gd name="T99" fmla="*/ 82195 h 1128"/>
                <a:gd name="T100" fmla="*/ 267360 w 784"/>
                <a:gd name="T101" fmla="*/ 78007 h 1128"/>
                <a:gd name="T102" fmla="*/ 277327 w 784"/>
                <a:gd name="T103" fmla="*/ 81672 h 1128"/>
                <a:gd name="T104" fmla="*/ 283393 w 784"/>
                <a:gd name="T105" fmla="*/ 101043 h 1128"/>
                <a:gd name="T106" fmla="*/ 271693 w 784"/>
                <a:gd name="T107" fmla="*/ 109943 h 1128"/>
                <a:gd name="T108" fmla="*/ 271693 w 784"/>
                <a:gd name="T109" fmla="*/ 125649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srgbClr val="00B050"/>
                </a:solidFill>
              </a:endParaRPr>
            </a:p>
          </p:txBody>
        </p:sp>
        <p:sp>
          <p:nvSpPr>
            <p:cNvPr id="612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524901" y="4780347"/>
              <a:ext cx="312279" cy="1357341"/>
            </a:xfrm>
            <a:custGeom>
              <a:avLst/>
              <a:gdLst>
                <a:gd name="T0" fmla="*/ 183093 w 598"/>
                <a:gd name="T1" fmla="*/ 1058543 h 2158"/>
                <a:gd name="T2" fmla="*/ 149803 w 598"/>
                <a:gd name="T3" fmla="*/ 1023974 h 2158"/>
                <a:gd name="T4" fmla="*/ 148489 w 598"/>
                <a:gd name="T5" fmla="*/ 991500 h 2158"/>
                <a:gd name="T6" fmla="*/ 151118 w 598"/>
                <a:gd name="T7" fmla="*/ 965312 h 2158"/>
                <a:gd name="T8" fmla="*/ 158564 w 598"/>
                <a:gd name="T9" fmla="*/ 938076 h 2158"/>
                <a:gd name="T10" fmla="*/ 155060 w 598"/>
                <a:gd name="T11" fmla="*/ 911363 h 2158"/>
                <a:gd name="T12" fmla="*/ 145423 w 598"/>
                <a:gd name="T13" fmla="*/ 881508 h 2158"/>
                <a:gd name="T14" fmla="*/ 132721 w 598"/>
                <a:gd name="T15" fmla="*/ 828084 h 2158"/>
                <a:gd name="T16" fmla="*/ 98993 w 598"/>
                <a:gd name="T17" fmla="*/ 764707 h 2158"/>
                <a:gd name="T18" fmla="*/ 90232 w 598"/>
                <a:gd name="T19" fmla="*/ 723329 h 2158"/>
                <a:gd name="T20" fmla="*/ 95051 w 598"/>
                <a:gd name="T21" fmla="*/ 680380 h 2158"/>
                <a:gd name="T22" fmla="*/ 91109 w 598"/>
                <a:gd name="T23" fmla="*/ 646858 h 2158"/>
                <a:gd name="T24" fmla="*/ 81034 w 598"/>
                <a:gd name="T25" fmla="*/ 610194 h 2158"/>
                <a:gd name="T26" fmla="*/ 92423 w 598"/>
                <a:gd name="T27" fmla="*/ 588196 h 2158"/>
                <a:gd name="T28" fmla="*/ 85414 w 598"/>
                <a:gd name="T29" fmla="*/ 566721 h 2158"/>
                <a:gd name="T30" fmla="*/ 92423 w 598"/>
                <a:gd name="T31" fmla="*/ 536866 h 2158"/>
                <a:gd name="T32" fmla="*/ 91985 w 598"/>
                <a:gd name="T33" fmla="*/ 520106 h 2158"/>
                <a:gd name="T34" fmla="*/ 81910 w 598"/>
                <a:gd name="T35" fmla="*/ 485537 h 2158"/>
                <a:gd name="T36" fmla="*/ 59571 w 598"/>
                <a:gd name="T37" fmla="*/ 446254 h 2158"/>
                <a:gd name="T38" fmla="*/ 58695 w 598"/>
                <a:gd name="T39" fmla="*/ 359308 h 2158"/>
                <a:gd name="T40" fmla="*/ 80158 w 598"/>
                <a:gd name="T41" fmla="*/ 305883 h 2158"/>
                <a:gd name="T42" fmla="*/ 82786 w 598"/>
                <a:gd name="T43" fmla="*/ 273409 h 2158"/>
                <a:gd name="T44" fmla="*/ 70083 w 598"/>
                <a:gd name="T45" fmla="*/ 240411 h 2158"/>
                <a:gd name="T46" fmla="*/ 79720 w 598"/>
                <a:gd name="T47" fmla="*/ 212651 h 2158"/>
                <a:gd name="T48" fmla="*/ 100307 w 598"/>
                <a:gd name="T49" fmla="*/ 181225 h 2158"/>
                <a:gd name="T50" fmla="*/ 87604 w 598"/>
                <a:gd name="T51" fmla="*/ 161322 h 2158"/>
                <a:gd name="T52" fmla="*/ 64827 w 598"/>
                <a:gd name="T53" fmla="*/ 116277 h 2158"/>
                <a:gd name="T54" fmla="*/ 56505 w 598"/>
                <a:gd name="T55" fmla="*/ 65472 h 2158"/>
                <a:gd name="T56" fmla="*/ 39860 w 598"/>
                <a:gd name="T57" fmla="*/ 19380 h 2158"/>
                <a:gd name="T58" fmla="*/ 0 w 598"/>
                <a:gd name="T59" fmla="*/ 23046 h 2158"/>
                <a:gd name="T60" fmla="*/ 13579 w 598"/>
                <a:gd name="T61" fmla="*/ 104754 h 2158"/>
                <a:gd name="T62" fmla="*/ 18397 w 598"/>
                <a:gd name="T63" fmla="*/ 159227 h 2158"/>
                <a:gd name="T64" fmla="*/ 11827 w 598"/>
                <a:gd name="T65" fmla="*/ 195891 h 2158"/>
                <a:gd name="T66" fmla="*/ 22777 w 598"/>
                <a:gd name="T67" fmla="*/ 274457 h 2158"/>
                <a:gd name="T68" fmla="*/ 20149 w 598"/>
                <a:gd name="T69" fmla="*/ 339928 h 2158"/>
                <a:gd name="T70" fmla="*/ 15769 w 598"/>
                <a:gd name="T71" fmla="*/ 376068 h 2158"/>
                <a:gd name="T72" fmla="*/ 22777 w 598"/>
                <a:gd name="T73" fmla="*/ 401733 h 2158"/>
                <a:gd name="T74" fmla="*/ 28033 w 598"/>
                <a:gd name="T75" fmla="*/ 456205 h 2158"/>
                <a:gd name="T76" fmla="*/ 35480 w 598"/>
                <a:gd name="T77" fmla="*/ 478204 h 2158"/>
                <a:gd name="T78" fmla="*/ 31976 w 598"/>
                <a:gd name="T79" fmla="*/ 547342 h 2158"/>
                <a:gd name="T80" fmla="*/ 27595 w 598"/>
                <a:gd name="T81" fmla="*/ 603385 h 2158"/>
                <a:gd name="T82" fmla="*/ 17521 w 598"/>
                <a:gd name="T83" fmla="*/ 622241 h 2158"/>
                <a:gd name="T84" fmla="*/ 26281 w 598"/>
                <a:gd name="T85" fmla="*/ 658905 h 2158"/>
                <a:gd name="T86" fmla="*/ 46430 w 598"/>
                <a:gd name="T87" fmla="*/ 703426 h 2158"/>
                <a:gd name="T88" fmla="*/ 40736 w 598"/>
                <a:gd name="T89" fmla="*/ 731186 h 2158"/>
                <a:gd name="T90" fmla="*/ 46430 w 598"/>
                <a:gd name="T91" fmla="*/ 758946 h 2158"/>
                <a:gd name="T92" fmla="*/ 71836 w 598"/>
                <a:gd name="T93" fmla="*/ 768374 h 2158"/>
                <a:gd name="T94" fmla="*/ 91547 w 598"/>
                <a:gd name="T95" fmla="*/ 849034 h 2158"/>
                <a:gd name="T96" fmla="*/ 99431 w 598"/>
                <a:gd name="T97" fmla="*/ 895126 h 2158"/>
                <a:gd name="T98" fmla="*/ 66141 w 598"/>
                <a:gd name="T99" fmla="*/ 916077 h 2158"/>
                <a:gd name="T100" fmla="*/ 90671 w 598"/>
                <a:gd name="T101" fmla="*/ 930219 h 2158"/>
                <a:gd name="T102" fmla="*/ 109505 w 598"/>
                <a:gd name="T103" fmla="*/ 953265 h 2158"/>
                <a:gd name="T104" fmla="*/ 120456 w 598"/>
                <a:gd name="T105" fmla="*/ 979977 h 2158"/>
                <a:gd name="T106" fmla="*/ 134911 w 598"/>
                <a:gd name="T107" fmla="*/ 1027117 h 2158"/>
                <a:gd name="T108" fmla="*/ 157250 w 598"/>
                <a:gd name="T109" fmla="*/ 1054353 h 2158"/>
                <a:gd name="T110" fmla="*/ 172143 w 598"/>
                <a:gd name="T111" fmla="*/ 1072685 h 2158"/>
                <a:gd name="T112" fmla="*/ 185721 w 598"/>
                <a:gd name="T113" fmla="*/ 1086303 h 2158"/>
                <a:gd name="T114" fmla="*/ 203680 w 598"/>
                <a:gd name="T115" fmla="*/ 1105159 h 2158"/>
                <a:gd name="T116" fmla="*/ 227333 w 598"/>
                <a:gd name="T117" fmla="*/ 1120872 h 2158"/>
                <a:gd name="T118" fmla="*/ 235656 w 598"/>
                <a:gd name="T119" fmla="*/ 1126634 h 2158"/>
                <a:gd name="T120" fmla="*/ 256681 w 598"/>
                <a:gd name="T121" fmla="*/ 1098874 h 2158"/>
                <a:gd name="T122" fmla="*/ 258871 w 598"/>
                <a:gd name="T123" fmla="*/ 1084732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3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11345" y="3918665"/>
              <a:ext cx="1152593" cy="1445035"/>
            </a:xfrm>
            <a:custGeom>
              <a:avLst/>
              <a:gdLst>
                <a:gd name="T0" fmla="*/ 191099 w 2226"/>
                <a:gd name="T1" fmla="*/ 470410 h 2292"/>
                <a:gd name="T2" fmla="*/ 219329 w 2226"/>
                <a:gd name="T3" fmla="*/ 517136 h 2292"/>
                <a:gd name="T4" fmla="*/ 248429 w 2226"/>
                <a:gd name="T5" fmla="*/ 553361 h 2292"/>
                <a:gd name="T6" fmla="*/ 310970 w 2226"/>
                <a:gd name="T7" fmla="*/ 576462 h 2292"/>
                <a:gd name="T8" fmla="*/ 346584 w 2226"/>
                <a:gd name="T9" fmla="*/ 632113 h 2292"/>
                <a:gd name="T10" fmla="*/ 367431 w 2226"/>
                <a:gd name="T11" fmla="*/ 678314 h 2292"/>
                <a:gd name="T12" fmla="*/ 407823 w 2226"/>
                <a:gd name="T13" fmla="*/ 711390 h 2292"/>
                <a:gd name="T14" fmla="*/ 415640 w 2226"/>
                <a:gd name="T15" fmla="*/ 769666 h 2292"/>
                <a:gd name="T16" fmla="*/ 423892 w 2226"/>
                <a:gd name="T17" fmla="*/ 809042 h 2292"/>
                <a:gd name="T18" fmla="*/ 430841 w 2226"/>
                <a:gd name="T19" fmla="*/ 856818 h 2292"/>
                <a:gd name="T20" fmla="*/ 491211 w 2226"/>
                <a:gd name="T21" fmla="*/ 891469 h 2292"/>
                <a:gd name="T22" fmla="*/ 518139 w 2226"/>
                <a:gd name="T23" fmla="*/ 947645 h 2292"/>
                <a:gd name="T24" fmla="*/ 539855 w 2226"/>
                <a:gd name="T25" fmla="*/ 978620 h 2292"/>
                <a:gd name="T26" fmla="*/ 513796 w 2226"/>
                <a:gd name="T27" fmla="*/ 1051597 h 2292"/>
                <a:gd name="T28" fmla="*/ 470798 w 2226"/>
                <a:gd name="T29" fmla="*/ 1117223 h 2292"/>
                <a:gd name="T30" fmla="*/ 512493 w 2226"/>
                <a:gd name="T31" fmla="*/ 1134549 h 2292"/>
                <a:gd name="T32" fmla="*/ 562873 w 2226"/>
                <a:gd name="T33" fmla="*/ 1172874 h 2292"/>
                <a:gd name="T34" fmla="*/ 616294 w 2226"/>
                <a:gd name="T35" fmla="*/ 1153974 h 2292"/>
                <a:gd name="T36" fmla="*/ 659291 w 2226"/>
                <a:gd name="T37" fmla="*/ 1068922 h 2292"/>
                <a:gd name="T38" fmla="*/ 656686 w 2226"/>
                <a:gd name="T39" fmla="*/ 1006971 h 2292"/>
                <a:gd name="T40" fmla="*/ 677967 w 2226"/>
                <a:gd name="T41" fmla="*/ 941345 h 2292"/>
                <a:gd name="T42" fmla="*/ 740943 w 2226"/>
                <a:gd name="T43" fmla="*/ 906694 h 2292"/>
                <a:gd name="T44" fmla="*/ 780900 w 2226"/>
                <a:gd name="T45" fmla="*/ 882543 h 2292"/>
                <a:gd name="T46" fmla="*/ 823897 w 2226"/>
                <a:gd name="T47" fmla="*/ 861543 h 2292"/>
                <a:gd name="T48" fmla="*/ 860814 w 2226"/>
                <a:gd name="T49" fmla="*/ 735015 h 2292"/>
                <a:gd name="T50" fmla="*/ 874712 w 2226"/>
                <a:gd name="T51" fmla="*/ 676214 h 2292"/>
                <a:gd name="T52" fmla="*/ 869500 w 2226"/>
                <a:gd name="T53" fmla="*/ 572262 h 2292"/>
                <a:gd name="T54" fmla="*/ 900337 w 2226"/>
                <a:gd name="T55" fmla="*/ 529736 h 2292"/>
                <a:gd name="T56" fmla="*/ 951152 w 2226"/>
                <a:gd name="T57" fmla="*/ 460435 h 2292"/>
                <a:gd name="T58" fmla="*/ 965050 w 2226"/>
                <a:gd name="T59" fmla="*/ 384308 h 2292"/>
                <a:gd name="T60" fmla="*/ 936819 w 2226"/>
                <a:gd name="T61" fmla="*/ 314482 h 2292"/>
                <a:gd name="T62" fmla="*/ 894256 w 2226"/>
                <a:gd name="T63" fmla="*/ 295581 h 2292"/>
                <a:gd name="T64" fmla="*/ 834321 w 2226"/>
                <a:gd name="T65" fmla="*/ 242555 h 2292"/>
                <a:gd name="T66" fmla="*/ 756578 w 2226"/>
                <a:gd name="T67" fmla="*/ 236255 h 2292"/>
                <a:gd name="T68" fmla="*/ 725307 w 2226"/>
                <a:gd name="T69" fmla="*/ 234680 h 2292"/>
                <a:gd name="T70" fmla="*/ 710541 w 2226"/>
                <a:gd name="T71" fmla="*/ 206854 h 2292"/>
                <a:gd name="T72" fmla="*/ 656686 w 2226"/>
                <a:gd name="T73" fmla="*/ 182704 h 2292"/>
                <a:gd name="T74" fmla="*/ 612820 w 2226"/>
                <a:gd name="T75" fmla="*/ 214729 h 2292"/>
                <a:gd name="T76" fmla="*/ 581115 w 2226"/>
                <a:gd name="T77" fmla="*/ 212629 h 2292"/>
                <a:gd name="T78" fmla="*/ 541592 w 2226"/>
                <a:gd name="T79" fmla="*/ 201604 h 2292"/>
                <a:gd name="T80" fmla="*/ 571994 w 2226"/>
                <a:gd name="T81" fmla="*/ 140703 h 2292"/>
                <a:gd name="T82" fmla="*/ 581115 w 2226"/>
                <a:gd name="T83" fmla="*/ 96602 h 2292"/>
                <a:gd name="T84" fmla="*/ 560702 w 2226"/>
                <a:gd name="T85" fmla="*/ 35701 h 2292"/>
                <a:gd name="T86" fmla="*/ 488171 w 2226"/>
                <a:gd name="T87" fmla="*/ 70876 h 2292"/>
                <a:gd name="T88" fmla="*/ 435619 w 2226"/>
                <a:gd name="T89" fmla="*/ 89252 h 2292"/>
                <a:gd name="T90" fmla="*/ 416943 w 2226"/>
                <a:gd name="T91" fmla="*/ 98177 h 2292"/>
                <a:gd name="T92" fmla="*/ 352664 w 2226"/>
                <a:gd name="T93" fmla="*/ 92402 h 2292"/>
                <a:gd name="T94" fmla="*/ 352230 w 2226"/>
                <a:gd name="T95" fmla="*/ 35176 h 2292"/>
                <a:gd name="T96" fmla="*/ 323565 w 2226"/>
                <a:gd name="T97" fmla="*/ 0 h 2292"/>
                <a:gd name="T98" fmla="*/ 304021 w 2226"/>
                <a:gd name="T99" fmla="*/ 16275 h 2292"/>
                <a:gd name="T100" fmla="*/ 255812 w 2226"/>
                <a:gd name="T101" fmla="*/ 36751 h 2292"/>
                <a:gd name="T102" fmla="*/ 243217 w 2226"/>
                <a:gd name="T103" fmla="*/ 103952 h 2292"/>
                <a:gd name="T104" fmla="*/ 196745 w 2226"/>
                <a:gd name="T105" fmla="*/ 135453 h 2292"/>
                <a:gd name="T106" fmla="*/ 124214 w 2226"/>
                <a:gd name="T107" fmla="*/ 103427 h 2292"/>
                <a:gd name="T108" fmla="*/ 109882 w 2226"/>
                <a:gd name="T109" fmla="*/ 126003 h 2292"/>
                <a:gd name="T110" fmla="*/ 85995 w 2226"/>
                <a:gd name="T111" fmla="*/ 163278 h 2292"/>
                <a:gd name="T112" fmla="*/ 106842 w 2226"/>
                <a:gd name="T113" fmla="*/ 203704 h 2292"/>
                <a:gd name="T114" fmla="*/ 84257 w 2226"/>
                <a:gd name="T115" fmla="*/ 294006 h 2292"/>
                <a:gd name="T116" fmla="*/ 43432 w 2226"/>
                <a:gd name="T117" fmla="*/ 297681 h 2292"/>
                <a:gd name="T118" fmla="*/ 6949 w 2226"/>
                <a:gd name="T119" fmla="*/ 360682 h 2292"/>
                <a:gd name="T120" fmla="*/ 9555 w 2226"/>
                <a:gd name="T121" fmla="*/ 432609 h 2292"/>
                <a:gd name="T122" fmla="*/ 52118 w 2226"/>
                <a:gd name="T123" fmla="*/ 475135 h 2292"/>
                <a:gd name="T124" fmla="*/ 82954 w 2226"/>
                <a:gd name="T125" fmla="*/ 498235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4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930395" y="2652830"/>
              <a:ext cx="83274" cy="59098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5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332333" y="2502227"/>
              <a:ext cx="98415" cy="192544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6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428857" y="1884561"/>
              <a:ext cx="204401" cy="324084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7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856585" y="2248677"/>
              <a:ext cx="202508" cy="91506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8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635629" y="2067573"/>
              <a:ext cx="1527328" cy="1246771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19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076126" y="1516628"/>
              <a:ext cx="263071" cy="327897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20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761955" y="2018007"/>
              <a:ext cx="217649" cy="285957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21" name="Freeform 1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792237" y="2326840"/>
              <a:ext cx="299031" cy="329803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22" name="Freeform 1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813054" y="2528915"/>
              <a:ext cx="39745" cy="99132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623" name="Group 19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8578146" y="3802377"/>
              <a:ext cx="563995" cy="255455"/>
              <a:chOff x="4488" y="2394"/>
              <a:chExt cx="358" cy="124"/>
            </a:xfrm>
            <a:grpFill/>
          </p:grpSpPr>
          <p:sp>
            <p:nvSpPr>
              <p:cNvPr id="1150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42 w 512"/>
                  <a:gd name="T1" fmla="*/ 60 h 408"/>
                  <a:gd name="T2" fmla="*/ 129 w 512"/>
                  <a:gd name="T3" fmla="*/ 59 h 408"/>
                  <a:gd name="T4" fmla="*/ 123 w 512"/>
                  <a:gd name="T5" fmla="*/ 62 h 408"/>
                  <a:gd name="T6" fmla="*/ 118 w 512"/>
                  <a:gd name="T7" fmla="*/ 66 h 408"/>
                  <a:gd name="T8" fmla="*/ 116 w 512"/>
                  <a:gd name="T9" fmla="*/ 77 h 408"/>
                  <a:gd name="T10" fmla="*/ 109 w 512"/>
                  <a:gd name="T11" fmla="*/ 93 h 408"/>
                  <a:gd name="T12" fmla="*/ 102 w 512"/>
                  <a:gd name="T13" fmla="*/ 102 h 408"/>
                  <a:gd name="T14" fmla="*/ 97 w 512"/>
                  <a:gd name="T15" fmla="*/ 106 h 408"/>
                  <a:gd name="T16" fmla="*/ 91 w 512"/>
                  <a:gd name="T17" fmla="*/ 109 h 408"/>
                  <a:gd name="T18" fmla="*/ 86 w 512"/>
                  <a:gd name="T19" fmla="*/ 112 h 408"/>
                  <a:gd name="T20" fmla="*/ 84 w 512"/>
                  <a:gd name="T21" fmla="*/ 114 h 408"/>
                  <a:gd name="T22" fmla="*/ 72 w 512"/>
                  <a:gd name="T23" fmla="*/ 112 h 408"/>
                  <a:gd name="T24" fmla="*/ 61 w 512"/>
                  <a:gd name="T25" fmla="*/ 112 h 408"/>
                  <a:gd name="T26" fmla="*/ 52 w 512"/>
                  <a:gd name="T27" fmla="*/ 113 h 408"/>
                  <a:gd name="T28" fmla="*/ 46 w 512"/>
                  <a:gd name="T29" fmla="*/ 118 h 408"/>
                  <a:gd name="T30" fmla="*/ 32 w 512"/>
                  <a:gd name="T31" fmla="*/ 123 h 408"/>
                  <a:gd name="T32" fmla="*/ 21 w 512"/>
                  <a:gd name="T33" fmla="*/ 124 h 408"/>
                  <a:gd name="T34" fmla="*/ 15 w 512"/>
                  <a:gd name="T35" fmla="*/ 122 h 408"/>
                  <a:gd name="T36" fmla="*/ 5 w 512"/>
                  <a:gd name="T37" fmla="*/ 112 h 408"/>
                  <a:gd name="T38" fmla="*/ 1 w 512"/>
                  <a:gd name="T39" fmla="*/ 105 h 408"/>
                  <a:gd name="T40" fmla="*/ 3 w 512"/>
                  <a:gd name="T41" fmla="*/ 102 h 408"/>
                  <a:gd name="T42" fmla="*/ 11 w 512"/>
                  <a:gd name="T43" fmla="*/ 105 h 408"/>
                  <a:gd name="T44" fmla="*/ 18 w 512"/>
                  <a:gd name="T45" fmla="*/ 102 h 408"/>
                  <a:gd name="T46" fmla="*/ 19 w 512"/>
                  <a:gd name="T47" fmla="*/ 95 h 408"/>
                  <a:gd name="T48" fmla="*/ 24 w 512"/>
                  <a:gd name="T49" fmla="*/ 91 h 408"/>
                  <a:gd name="T50" fmla="*/ 27 w 512"/>
                  <a:gd name="T51" fmla="*/ 87 h 408"/>
                  <a:gd name="T52" fmla="*/ 30 w 512"/>
                  <a:gd name="T53" fmla="*/ 83 h 408"/>
                  <a:gd name="T54" fmla="*/ 34 w 512"/>
                  <a:gd name="T55" fmla="*/ 80 h 408"/>
                  <a:gd name="T56" fmla="*/ 46 w 512"/>
                  <a:gd name="T57" fmla="*/ 75 h 408"/>
                  <a:gd name="T58" fmla="*/ 58 w 512"/>
                  <a:gd name="T59" fmla="*/ 71 h 408"/>
                  <a:gd name="T60" fmla="*/ 67 w 512"/>
                  <a:gd name="T61" fmla="*/ 66 h 408"/>
                  <a:gd name="T62" fmla="*/ 71 w 512"/>
                  <a:gd name="T63" fmla="*/ 62 h 408"/>
                  <a:gd name="T64" fmla="*/ 73 w 512"/>
                  <a:gd name="T65" fmla="*/ 58 h 408"/>
                  <a:gd name="T66" fmla="*/ 76 w 512"/>
                  <a:gd name="T67" fmla="*/ 49 h 408"/>
                  <a:gd name="T68" fmla="*/ 76 w 512"/>
                  <a:gd name="T69" fmla="*/ 45 h 408"/>
                  <a:gd name="T70" fmla="*/ 77 w 512"/>
                  <a:gd name="T71" fmla="*/ 46 h 408"/>
                  <a:gd name="T72" fmla="*/ 80 w 512"/>
                  <a:gd name="T73" fmla="*/ 43 h 408"/>
                  <a:gd name="T74" fmla="*/ 79 w 512"/>
                  <a:gd name="T75" fmla="*/ 47 h 408"/>
                  <a:gd name="T76" fmla="*/ 80 w 512"/>
                  <a:gd name="T77" fmla="*/ 53 h 408"/>
                  <a:gd name="T78" fmla="*/ 84 w 512"/>
                  <a:gd name="T79" fmla="*/ 59 h 408"/>
                  <a:gd name="T80" fmla="*/ 91 w 512"/>
                  <a:gd name="T81" fmla="*/ 62 h 408"/>
                  <a:gd name="T82" fmla="*/ 102 w 512"/>
                  <a:gd name="T83" fmla="*/ 62 h 408"/>
                  <a:gd name="T84" fmla="*/ 107 w 512"/>
                  <a:gd name="T85" fmla="*/ 62 h 408"/>
                  <a:gd name="T86" fmla="*/ 109 w 512"/>
                  <a:gd name="T87" fmla="*/ 60 h 408"/>
                  <a:gd name="T88" fmla="*/ 108 w 512"/>
                  <a:gd name="T89" fmla="*/ 53 h 408"/>
                  <a:gd name="T90" fmla="*/ 100 w 512"/>
                  <a:gd name="T91" fmla="*/ 40 h 408"/>
                  <a:gd name="T92" fmla="*/ 107 w 512"/>
                  <a:gd name="T93" fmla="*/ 33 h 408"/>
                  <a:gd name="T94" fmla="*/ 115 w 512"/>
                  <a:gd name="T95" fmla="*/ 20 h 408"/>
                  <a:gd name="T96" fmla="*/ 125 w 512"/>
                  <a:gd name="T97" fmla="*/ 7 h 408"/>
                  <a:gd name="T98" fmla="*/ 133 w 512"/>
                  <a:gd name="T99" fmla="*/ 0 h 408"/>
                  <a:gd name="T100" fmla="*/ 134 w 512"/>
                  <a:gd name="T101" fmla="*/ 7 h 408"/>
                  <a:gd name="T102" fmla="*/ 138 w 512"/>
                  <a:gd name="T103" fmla="*/ 15 h 408"/>
                  <a:gd name="T104" fmla="*/ 147 w 512"/>
                  <a:gd name="T105" fmla="*/ 23 h 408"/>
                  <a:gd name="T106" fmla="*/ 162 w 512"/>
                  <a:gd name="T107" fmla="*/ 32 h 408"/>
                  <a:gd name="T108" fmla="*/ 170 w 512"/>
                  <a:gd name="T109" fmla="*/ 40 h 408"/>
                  <a:gd name="T110" fmla="*/ 167 w 512"/>
                  <a:gd name="T111" fmla="*/ 45 h 408"/>
                  <a:gd name="T112" fmla="*/ 160 w 512"/>
                  <a:gd name="T113" fmla="*/ 46 h 408"/>
                  <a:gd name="T114" fmla="*/ 153 w 512"/>
                  <a:gd name="T115" fmla="*/ 5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51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50 w 232"/>
                  <a:gd name="T1" fmla="*/ 7 h 289"/>
                  <a:gd name="T2" fmla="*/ 55 w 232"/>
                  <a:gd name="T3" fmla="*/ 15 h 289"/>
                  <a:gd name="T4" fmla="*/ 58 w 232"/>
                  <a:gd name="T5" fmla="*/ 17 h 289"/>
                  <a:gd name="T6" fmla="*/ 60 w 232"/>
                  <a:gd name="T7" fmla="*/ 18 h 289"/>
                  <a:gd name="T8" fmla="*/ 62 w 232"/>
                  <a:gd name="T9" fmla="*/ 51 h 289"/>
                  <a:gd name="T10" fmla="*/ 63 w 232"/>
                  <a:gd name="T11" fmla="*/ 60 h 289"/>
                  <a:gd name="T12" fmla="*/ 64 w 232"/>
                  <a:gd name="T13" fmla="*/ 64 h 289"/>
                  <a:gd name="T14" fmla="*/ 66 w 232"/>
                  <a:gd name="T15" fmla="*/ 67 h 289"/>
                  <a:gd name="T16" fmla="*/ 77 w 232"/>
                  <a:gd name="T17" fmla="*/ 76 h 289"/>
                  <a:gd name="T18" fmla="*/ 73 w 232"/>
                  <a:gd name="T19" fmla="*/ 89 h 289"/>
                  <a:gd name="T20" fmla="*/ 62 w 232"/>
                  <a:gd name="T21" fmla="*/ 87 h 289"/>
                  <a:gd name="T22" fmla="*/ 50 w 232"/>
                  <a:gd name="T23" fmla="*/ 81 h 289"/>
                  <a:gd name="T24" fmla="*/ 38 w 232"/>
                  <a:gd name="T25" fmla="*/ 72 h 289"/>
                  <a:gd name="T26" fmla="*/ 27 w 232"/>
                  <a:gd name="T27" fmla="*/ 64 h 289"/>
                  <a:gd name="T28" fmla="*/ 19 w 232"/>
                  <a:gd name="T29" fmla="*/ 54 h 289"/>
                  <a:gd name="T30" fmla="*/ 10 w 232"/>
                  <a:gd name="T31" fmla="*/ 45 h 289"/>
                  <a:gd name="T32" fmla="*/ 3 w 232"/>
                  <a:gd name="T33" fmla="*/ 39 h 289"/>
                  <a:gd name="T34" fmla="*/ 1 w 232"/>
                  <a:gd name="T35" fmla="*/ 36 h 289"/>
                  <a:gd name="T36" fmla="*/ 0 w 232"/>
                  <a:gd name="T37" fmla="*/ 34 h 289"/>
                  <a:gd name="T38" fmla="*/ 0 w 232"/>
                  <a:gd name="T39" fmla="*/ 31 h 289"/>
                  <a:gd name="T40" fmla="*/ 1 w 232"/>
                  <a:gd name="T41" fmla="*/ 28 h 289"/>
                  <a:gd name="T42" fmla="*/ 4 w 232"/>
                  <a:gd name="T43" fmla="*/ 24 h 289"/>
                  <a:gd name="T44" fmla="*/ 4 w 232"/>
                  <a:gd name="T45" fmla="*/ 16 h 289"/>
                  <a:gd name="T46" fmla="*/ 2 w 232"/>
                  <a:gd name="T47" fmla="*/ 5 h 289"/>
                  <a:gd name="T48" fmla="*/ 4 w 232"/>
                  <a:gd name="T49" fmla="*/ 0 h 289"/>
                  <a:gd name="T50" fmla="*/ 9 w 232"/>
                  <a:gd name="T51" fmla="*/ 1 h 289"/>
                  <a:gd name="T52" fmla="*/ 14 w 232"/>
                  <a:gd name="T53" fmla="*/ 3 h 289"/>
                  <a:gd name="T54" fmla="*/ 20 w 232"/>
                  <a:gd name="T55" fmla="*/ 6 h 289"/>
                  <a:gd name="T56" fmla="*/ 24 w 232"/>
                  <a:gd name="T57" fmla="*/ 9 h 289"/>
                  <a:gd name="T58" fmla="*/ 27 w 232"/>
                  <a:gd name="T59" fmla="*/ 10 h 289"/>
                  <a:gd name="T60" fmla="*/ 30 w 232"/>
                  <a:gd name="T61" fmla="*/ 10 h 289"/>
                  <a:gd name="T62" fmla="*/ 35 w 232"/>
                  <a:gd name="T63" fmla="*/ 8 h 289"/>
                  <a:gd name="T64" fmla="*/ 40 w 232"/>
                  <a:gd name="T65" fmla="*/ 6 h 289"/>
                  <a:gd name="T66" fmla="*/ 44 w 232"/>
                  <a:gd name="T67" fmla="*/ 3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4" name="Freeform 2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219964" y="1251643"/>
              <a:ext cx="3654612" cy="129061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25" name="Freeform 2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341798" y="2437409"/>
              <a:ext cx="334990" cy="297395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26" name="Freeform 2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8479730" y="3323876"/>
              <a:ext cx="247930" cy="547131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27" name="Line 26" descr="Horizontal dunkel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007035" y="2494602"/>
              <a:ext cx="3785" cy="11438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28" name="Freeform 2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010821" y="2490788"/>
              <a:ext cx="3785" cy="66723"/>
            </a:xfrm>
            <a:custGeom>
              <a:avLst/>
              <a:gdLst>
                <a:gd name="T0" fmla="*/ 0 w 6"/>
                <a:gd name="T1" fmla="*/ 55562 h 24"/>
                <a:gd name="T2" fmla="*/ 0 w 6"/>
                <a:gd name="T3" fmla="*/ 43987 h 24"/>
                <a:gd name="T4" fmla="*/ 529 w 6"/>
                <a:gd name="T5" fmla="*/ 32411 h 24"/>
                <a:gd name="T6" fmla="*/ 1588 w 6"/>
                <a:gd name="T7" fmla="*/ 18521 h 24"/>
                <a:gd name="T8" fmla="*/ 3175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29" name="Freeform 2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982431" y="2555605"/>
              <a:ext cx="28390" cy="68630"/>
            </a:xfrm>
            <a:custGeom>
              <a:avLst/>
              <a:gdLst>
                <a:gd name="T0" fmla="*/ 0 w 47"/>
                <a:gd name="T1" fmla="*/ 20472 h 67"/>
                <a:gd name="T2" fmla="*/ 0 w 47"/>
                <a:gd name="T3" fmla="*/ 25590 h 67"/>
                <a:gd name="T4" fmla="*/ 1013 w 47"/>
                <a:gd name="T5" fmla="*/ 30707 h 67"/>
                <a:gd name="T6" fmla="*/ 1520 w 47"/>
                <a:gd name="T7" fmla="*/ 35825 h 67"/>
                <a:gd name="T8" fmla="*/ 2533 w 47"/>
                <a:gd name="T9" fmla="*/ 40090 h 67"/>
                <a:gd name="T10" fmla="*/ 4560 w 47"/>
                <a:gd name="T11" fmla="*/ 49473 h 67"/>
                <a:gd name="T12" fmla="*/ 7093 w 47"/>
                <a:gd name="T13" fmla="*/ 57150 h 67"/>
                <a:gd name="T14" fmla="*/ 23813 w 47"/>
                <a:gd name="T15" fmla="*/ 57150 h 67"/>
                <a:gd name="T16" fmla="*/ 23813 w 47"/>
                <a:gd name="T17" fmla="*/ 0 h 67"/>
                <a:gd name="T18" fmla="*/ 18240 w 47"/>
                <a:gd name="T19" fmla="*/ 1706 h 67"/>
                <a:gd name="T20" fmla="*/ 13173 w 47"/>
                <a:gd name="T21" fmla="*/ 3412 h 67"/>
                <a:gd name="T22" fmla="*/ 9120 w 47"/>
                <a:gd name="T23" fmla="*/ 5971 h 67"/>
                <a:gd name="T24" fmla="*/ 5573 w 47"/>
                <a:gd name="T25" fmla="*/ 7677 h 67"/>
                <a:gd name="T26" fmla="*/ 3040 w 47"/>
                <a:gd name="T27" fmla="*/ 10236 h 67"/>
                <a:gd name="T28" fmla="*/ 1520 w 47"/>
                <a:gd name="T29" fmla="*/ 13648 h 67"/>
                <a:gd name="T30" fmla="*/ 0 w 47"/>
                <a:gd name="T31" fmla="*/ 17060 h 67"/>
                <a:gd name="T32" fmla="*/ 0 w 47"/>
                <a:gd name="T33" fmla="*/ 20472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0" name="Freeform 2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562752" y="2549885"/>
              <a:ext cx="58670" cy="68630"/>
            </a:xfrm>
            <a:custGeom>
              <a:avLst/>
              <a:gdLst>
                <a:gd name="T0" fmla="*/ 0 w 112"/>
                <a:gd name="T1" fmla="*/ 57150 h 36"/>
                <a:gd name="T2" fmla="*/ 25924 w 112"/>
                <a:gd name="T3" fmla="*/ 57150 h 36"/>
                <a:gd name="T4" fmla="*/ 29439 w 112"/>
                <a:gd name="T5" fmla="*/ 47625 h 36"/>
                <a:gd name="T6" fmla="*/ 32954 w 112"/>
                <a:gd name="T7" fmla="*/ 41275 h 36"/>
                <a:gd name="T8" fmla="*/ 36909 w 112"/>
                <a:gd name="T9" fmla="*/ 36513 h 36"/>
                <a:gd name="T10" fmla="*/ 39985 w 112"/>
                <a:gd name="T11" fmla="*/ 31750 h 36"/>
                <a:gd name="T12" fmla="*/ 43061 w 112"/>
                <a:gd name="T13" fmla="*/ 26988 h 36"/>
                <a:gd name="T14" fmla="*/ 45697 w 112"/>
                <a:gd name="T15" fmla="*/ 20638 h 36"/>
                <a:gd name="T16" fmla="*/ 47015 w 112"/>
                <a:gd name="T17" fmla="*/ 17463 h 36"/>
                <a:gd name="T18" fmla="*/ 47894 w 112"/>
                <a:gd name="T19" fmla="*/ 12700 h 36"/>
                <a:gd name="T20" fmla="*/ 48773 w 112"/>
                <a:gd name="T21" fmla="*/ 6350 h 36"/>
                <a:gd name="T22" fmla="*/ 49212 w 112"/>
                <a:gd name="T23" fmla="*/ 0 h 36"/>
                <a:gd name="T24" fmla="*/ 43939 w 112"/>
                <a:gd name="T25" fmla="*/ 0 h 36"/>
                <a:gd name="T26" fmla="*/ 37348 w 112"/>
                <a:gd name="T27" fmla="*/ 1588 h 36"/>
                <a:gd name="T28" fmla="*/ 29439 w 112"/>
                <a:gd name="T29" fmla="*/ 4763 h 36"/>
                <a:gd name="T30" fmla="*/ 21091 w 112"/>
                <a:gd name="T31" fmla="*/ 11113 h 36"/>
                <a:gd name="T32" fmla="*/ 17576 w 112"/>
                <a:gd name="T33" fmla="*/ 14288 h 36"/>
                <a:gd name="T34" fmla="*/ 13621 w 112"/>
                <a:gd name="T35" fmla="*/ 17463 h 36"/>
                <a:gd name="T36" fmla="*/ 10106 w 112"/>
                <a:gd name="T37" fmla="*/ 22225 h 36"/>
                <a:gd name="T38" fmla="*/ 7470 w 112"/>
                <a:gd name="T39" fmla="*/ 28575 h 36"/>
                <a:gd name="T40" fmla="*/ 4394 w 112"/>
                <a:gd name="T41" fmla="*/ 34925 h 36"/>
                <a:gd name="T42" fmla="*/ 2636 w 112"/>
                <a:gd name="T43" fmla="*/ 41275 h 36"/>
                <a:gd name="T44" fmla="*/ 439 w 112"/>
                <a:gd name="T45" fmla="*/ 49213 h 36"/>
                <a:gd name="T46" fmla="*/ 0 w 112"/>
                <a:gd name="T47" fmla="*/ 5715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1" name="Freeform 3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6827489" y="2018007"/>
              <a:ext cx="1042824" cy="543317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2" name="Freeform 31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101917" y="2382124"/>
              <a:ext cx="488291" cy="299302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3" name="Freeform 3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80573" y="3586956"/>
              <a:ext cx="353917" cy="346961"/>
            </a:xfrm>
            <a:custGeom>
              <a:avLst/>
              <a:gdLst>
                <a:gd name="T0" fmla="*/ 2655 w 671"/>
                <a:gd name="T1" fmla="*/ 201563 h 549"/>
                <a:gd name="T2" fmla="*/ 3539 w 671"/>
                <a:gd name="T3" fmla="*/ 166303 h 549"/>
                <a:gd name="T4" fmla="*/ 7521 w 671"/>
                <a:gd name="T5" fmla="*/ 151041 h 549"/>
                <a:gd name="T6" fmla="*/ 23006 w 671"/>
                <a:gd name="T7" fmla="*/ 125253 h 549"/>
                <a:gd name="T8" fmla="*/ 31412 w 671"/>
                <a:gd name="T9" fmla="*/ 107886 h 549"/>
                <a:gd name="T10" fmla="*/ 32297 w 671"/>
                <a:gd name="T11" fmla="*/ 87888 h 549"/>
                <a:gd name="T12" fmla="*/ 32297 w 671"/>
                <a:gd name="T13" fmla="*/ 72100 h 549"/>
                <a:gd name="T14" fmla="*/ 23891 w 671"/>
                <a:gd name="T15" fmla="*/ 56838 h 549"/>
                <a:gd name="T16" fmla="*/ 26988 w 671"/>
                <a:gd name="T17" fmla="*/ 41576 h 549"/>
                <a:gd name="T18" fmla="*/ 33624 w 671"/>
                <a:gd name="T19" fmla="*/ 26314 h 549"/>
                <a:gd name="T20" fmla="*/ 42472 w 671"/>
                <a:gd name="T21" fmla="*/ 13157 h 549"/>
                <a:gd name="T22" fmla="*/ 53090 w 671"/>
                <a:gd name="T23" fmla="*/ 3684 h 549"/>
                <a:gd name="T24" fmla="*/ 64593 w 671"/>
                <a:gd name="T25" fmla="*/ 0 h 549"/>
                <a:gd name="T26" fmla="*/ 76538 w 671"/>
                <a:gd name="T27" fmla="*/ 2631 h 549"/>
                <a:gd name="T28" fmla="*/ 91138 w 671"/>
                <a:gd name="T29" fmla="*/ 13683 h 549"/>
                <a:gd name="T30" fmla="*/ 104411 w 671"/>
                <a:gd name="T31" fmla="*/ 23682 h 549"/>
                <a:gd name="T32" fmla="*/ 114586 w 671"/>
                <a:gd name="T33" fmla="*/ 26314 h 549"/>
                <a:gd name="T34" fmla="*/ 120338 w 671"/>
                <a:gd name="T35" fmla="*/ 23156 h 549"/>
                <a:gd name="T36" fmla="*/ 125647 w 671"/>
                <a:gd name="T37" fmla="*/ 18420 h 549"/>
                <a:gd name="T38" fmla="*/ 132726 w 671"/>
                <a:gd name="T39" fmla="*/ 16841 h 549"/>
                <a:gd name="T40" fmla="*/ 140689 w 671"/>
                <a:gd name="T41" fmla="*/ 20525 h 549"/>
                <a:gd name="T42" fmla="*/ 149095 w 671"/>
                <a:gd name="T43" fmla="*/ 34208 h 549"/>
                <a:gd name="T44" fmla="*/ 156174 w 671"/>
                <a:gd name="T45" fmla="*/ 41576 h 549"/>
                <a:gd name="T46" fmla="*/ 163695 w 671"/>
                <a:gd name="T47" fmla="*/ 42628 h 549"/>
                <a:gd name="T48" fmla="*/ 168562 w 671"/>
                <a:gd name="T49" fmla="*/ 39471 h 549"/>
                <a:gd name="T50" fmla="*/ 175640 w 671"/>
                <a:gd name="T51" fmla="*/ 29471 h 549"/>
                <a:gd name="T52" fmla="*/ 185373 w 671"/>
                <a:gd name="T53" fmla="*/ 19998 h 549"/>
                <a:gd name="T54" fmla="*/ 202628 w 671"/>
                <a:gd name="T55" fmla="*/ 11578 h 549"/>
                <a:gd name="T56" fmla="*/ 215458 w 671"/>
                <a:gd name="T57" fmla="*/ 13157 h 549"/>
                <a:gd name="T58" fmla="*/ 226076 w 671"/>
                <a:gd name="T59" fmla="*/ 18420 h 549"/>
                <a:gd name="T60" fmla="*/ 237579 w 671"/>
                <a:gd name="T61" fmla="*/ 22630 h 549"/>
                <a:gd name="T62" fmla="*/ 252621 w 671"/>
                <a:gd name="T63" fmla="*/ 20525 h 549"/>
                <a:gd name="T64" fmla="*/ 285803 w 671"/>
                <a:gd name="T65" fmla="*/ 35260 h 549"/>
                <a:gd name="T66" fmla="*/ 294208 w 671"/>
                <a:gd name="T67" fmla="*/ 55259 h 549"/>
                <a:gd name="T68" fmla="*/ 275627 w 671"/>
                <a:gd name="T69" fmla="*/ 96308 h 549"/>
                <a:gd name="T70" fmla="*/ 262354 w 671"/>
                <a:gd name="T71" fmla="*/ 122622 h 549"/>
                <a:gd name="T72" fmla="*/ 252179 w 671"/>
                <a:gd name="T73" fmla="*/ 153146 h 549"/>
                <a:gd name="T74" fmla="*/ 243330 w 671"/>
                <a:gd name="T75" fmla="*/ 180512 h 549"/>
                <a:gd name="T76" fmla="*/ 232270 w 671"/>
                <a:gd name="T77" fmla="*/ 214194 h 549"/>
                <a:gd name="T78" fmla="*/ 228288 w 671"/>
                <a:gd name="T79" fmla="*/ 222088 h 549"/>
                <a:gd name="T80" fmla="*/ 221209 w 671"/>
                <a:gd name="T81" fmla="*/ 231035 h 549"/>
                <a:gd name="T82" fmla="*/ 213246 w 671"/>
                <a:gd name="T83" fmla="*/ 233140 h 549"/>
                <a:gd name="T84" fmla="*/ 203070 w 671"/>
                <a:gd name="T85" fmla="*/ 227351 h 549"/>
                <a:gd name="T86" fmla="*/ 194664 w 671"/>
                <a:gd name="T87" fmla="*/ 221562 h 549"/>
                <a:gd name="T88" fmla="*/ 180507 w 671"/>
                <a:gd name="T89" fmla="*/ 223141 h 549"/>
                <a:gd name="T90" fmla="*/ 168562 w 671"/>
                <a:gd name="T91" fmla="*/ 232087 h 549"/>
                <a:gd name="T92" fmla="*/ 161040 w 671"/>
                <a:gd name="T93" fmla="*/ 246823 h 549"/>
                <a:gd name="T94" fmla="*/ 151307 w 671"/>
                <a:gd name="T95" fmla="*/ 274189 h 549"/>
                <a:gd name="T96" fmla="*/ 143786 w 671"/>
                <a:gd name="T97" fmla="*/ 288925 h 549"/>
                <a:gd name="T98" fmla="*/ 101314 w 671"/>
                <a:gd name="T99" fmla="*/ 287346 h 549"/>
                <a:gd name="T100" fmla="*/ 96005 w 671"/>
                <a:gd name="T101" fmla="*/ 288399 h 549"/>
                <a:gd name="T102" fmla="*/ 79193 w 671"/>
                <a:gd name="T103" fmla="*/ 285767 h 549"/>
                <a:gd name="T104" fmla="*/ 71229 w 671"/>
                <a:gd name="T105" fmla="*/ 284189 h 549"/>
                <a:gd name="T106" fmla="*/ 63708 w 671"/>
                <a:gd name="T107" fmla="*/ 279452 h 549"/>
                <a:gd name="T108" fmla="*/ 57072 w 671"/>
                <a:gd name="T109" fmla="*/ 271032 h 549"/>
                <a:gd name="T110" fmla="*/ 52648 w 671"/>
                <a:gd name="T111" fmla="*/ 261032 h 549"/>
                <a:gd name="T112" fmla="*/ 49993 w 671"/>
                <a:gd name="T113" fmla="*/ 248402 h 549"/>
                <a:gd name="T114" fmla="*/ 44242 w 671"/>
                <a:gd name="T115" fmla="*/ 242087 h 549"/>
                <a:gd name="T116" fmla="*/ 36721 w 671"/>
                <a:gd name="T117" fmla="*/ 235245 h 549"/>
                <a:gd name="T118" fmla="*/ 27872 w 671"/>
                <a:gd name="T119" fmla="*/ 227351 h 549"/>
                <a:gd name="T120" fmla="*/ 17254 w 671"/>
                <a:gd name="T121" fmla="*/ 225772 h 549"/>
                <a:gd name="T122" fmla="*/ 0 w 671"/>
                <a:gd name="T123" fmla="*/ 230508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4" name="Freeform 3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685544" y="3424913"/>
              <a:ext cx="181690" cy="203982"/>
            </a:xfrm>
            <a:custGeom>
              <a:avLst/>
              <a:gdLst>
                <a:gd name="T0" fmla="*/ 138778 w 358"/>
                <a:gd name="T1" fmla="*/ 168304 h 327"/>
                <a:gd name="T2" fmla="*/ 140906 w 358"/>
                <a:gd name="T3" fmla="*/ 166745 h 327"/>
                <a:gd name="T4" fmla="*/ 143460 w 358"/>
                <a:gd name="T5" fmla="*/ 165187 h 327"/>
                <a:gd name="T6" fmla="*/ 147292 w 358"/>
                <a:gd name="T7" fmla="*/ 165187 h 327"/>
                <a:gd name="T8" fmla="*/ 151549 w 358"/>
                <a:gd name="T9" fmla="*/ 168304 h 327"/>
                <a:gd name="T10" fmla="*/ 135798 w 358"/>
                <a:gd name="T11" fmla="*/ 148045 h 327"/>
                <a:gd name="T12" fmla="*/ 118344 w 358"/>
                <a:gd name="T13" fmla="*/ 122072 h 327"/>
                <a:gd name="T14" fmla="*/ 107702 w 358"/>
                <a:gd name="T15" fmla="*/ 105969 h 327"/>
                <a:gd name="T16" fmla="*/ 98762 w 358"/>
                <a:gd name="T17" fmla="*/ 96619 h 327"/>
                <a:gd name="T18" fmla="*/ 93228 w 358"/>
                <a:gd name="T19" fmla="*/ 94021 h 327"/>
                <a:gd name="T20" fmla="*/ 88545 w 358"/>
                <a:gd name="T21" fmla="*/ 93502 h 327"/>
                <a:gd name="T22" fmla="*/ 85565 w 358"/>
                <a:gd name="T23" fmla="*/ 92983 h 327"/>
                <a:gd name="T24" fmla="*/ 84714 w 358"/>
                <a:gd name="T25" fmla="*/ 90385 h 327"/>
                <a:gd name="T26" fmla="*/ 84288 w 358"/>
                <a:gd name="T27" fmla="*/ 88307 h 327"/>
                <a:gd name="T28" fmla="*/ 83011 w 358"/>
                <a:gd name="T29" fmla="*/ 87788 h 327"/>
                <a:gd name="T30" fmla="*/ 78328 w 358"/>
                <a:gd name="T31" fmla="*/ 89346 h 327"/>
                <a:gd name="T32" fmla="*/ 72794 w 358"/>
                <a:gd name="T33" fmla="*/ 89346 h 327"/>
                <a:gd name="T34" fmla="*/ 70240 w 358"/>
                <a:gd name="T35" fmla="*/ 87269 h 327"/>
                <a:gd name="T36" fmla="*/ 68112 w 358"/>
                <a:gd name="T37" fmla="*/ 83632 h 327"/>
                <a:gd name="T38" fmla="*/ 64706 w 358"/>
                <a:gd name="T39" fmla="*/ 74802 h 327"/>
                <a:gd name="T40" fmla="*/ 60875 w 358"/>
                <a:gd name="T41" fmla="*/ 68049 h 327"/>
                <a:gd name="T42" fmla="*/ 56618 w 358"/>
                <a:gd name="T43" fmla="*/ 61815 h 327"/>
                <a:gd name="T44" fmla="*/ 54064 w 358"/>
                <a:gd name="T45" fmla="*/ 54543 h 327"/>
                <a:gd name="T46" fmla="*/ 51935 w 358"/>
                <a:gd name="T47" fmla="*/ 43634 h 327"/>
                <a:gd name="T48" fmla="*/ 50658 w 358"/>
                <a:gd name="T49" fmla="*/ 27531 h 327"/>
                <a:gd name="T50" fmla="*/ 49807 w 358"/>
                <a:gd name="T51" fmla="*/ 11947 h 327"/>
                <a:gd name="T52" fmla="*/ 47678 w 358"/>
                <a:gd name="T53" fmla="*/ 0 h 327"/>
                <a:gd name="T54" fmla="*/ 31076 w 358"/>
                <a:gd name="T55" fmla="*/ 13506 h 327"/>
                <a:gd name="T56" fmla="*/ 25968 w 358"/>
                <a:gd name="T57" fmla="*/ 17142 h 327"/>
                <a:gd name="T58" fmla="*/ 14048 w 358"/>
                <a:gd name="T59" fmla="*/ 25973 h 327"/>
                <a:gd name="T60" fmla="*/ 8940 w 358"/>
                <a:gd name="T61" fmla="*/ 31687 h 327"/>
                <a:gd name="T62" fmla="*/ 7237 w 358"/>
                <a:gd name="T63" fmla="*/ 37401 h 327"/>
                <a:gd name="T64" fmla="*/ 6811 w 358"/>
                <a:gd name="T65" fmla="*/ 43115 h 327"/>
                <a:gd name="T66" fmla="*/ 8514 w 358"/>
                <a:gd name="T67" fmla="*/ 48309 h 327"/>
                <a:gd name="T68" fmla="*/ 9365 w 358"/>
                <a:gd name="T69" fmla="*/ 51946 h 327"/>
                <a:gd name="T70" fmla="*/ 8514 w 358"/>
                <a:gd name="T71" fmla="*/ 57140 h 327"/>
                <a:gd name="T72" fmla="*/ 6385 w 358"/>
                <a:gd name="T73" fmla="*/ 63893 h 327"/>
                <a:gd name="T74" fmla="*/ 2980 w 358"/>
                <a:gd name="T75" fmla="*/ 70646 h 327"/>
                <a:gd name="T76" fmla="*/ 0 w 358"/>
                <a:gd name="T77" fmla="*/ 80516 h 327"/>
                <a:gd name="T78" fmla="*/ 0 w 358"/>
                <a:gd name="T79" fmla="*/ 90385 h 327"/>
                <a:gd name="T80" fmla="*/ 2128 w 358"/>
                <a:gd name="T81" fmla="*/ 94541 h 327"/>
                <a:gd name="T82" fmla="*/ 4683 w 358"/>
                <a:gd name="T83" fmla="*/ 97138 h 327"/>
                <a:gd name="T84" fmla="*/ 8514 w 358"/>
                <a:gd name="T85" fmla="*/ 96619 h 327"/>
                <a:gd name="T86" fmla="*/ 18731 w 358"/>
                <a:gd name="T87" fmla="*/ 87269 h 327"/>
                <a:gd name="T88" fmla="*/ 25542 w 358"/>
                <a:gd name="T89" fmla="*/ 83632 h 327"/>
                <a:gd name="T90" fmla="*/ 32353 w 358"/>
                <a:gd name="T91" fmla="*/ 77918 h 327"/>
                <a:gd name="T92" fmla="*/ 39590 w 358"/>
                <a:gd name="T93" fmla="*/ 82593 h 327"/>
                <a:gd name="T94" fmla="*/ 46827 w 358"/>
                <a:gd name="T95" fmla="*/ 85191 h 327"/>
                <a:gd name="T96" fmla="*/ 60449 w 358"/>
                <a:gd name="T97" fmla="*/ 93502 h 327"/>
                <a:gd name="T98" fmla="*/ 69389 w 358"/>
                <a:gd name="T99" fmla="*/ 98697 h 327"/>
                <a:gd name="T100" fmla="*/ 83437 w 358"/>
                <a:gd name="T101" fmla="*/ 108566 h 327"/>
                <a:gd name="T102" fmla="*/ 93228 w 358"/>
                <a:gd name="T103" fmla="*/ 116878 h 327"/>
                <a:gd name="T104" fmla="*/ 104296 w 358"/>
                <a:gd name="T105" fmla="*/ 126747 h 327"/>
                <a:gd name="T106" fmla="*/ 108979 w 358"/>
                <a:gd name="T107" fmla="*/ 131942 h 327"/>
                <a:gd name="T108" fmla="*/ 113661 w 358"/>
                <a:gd name="T109" fmla="*/ 140253 h 327"/>
                <a:gd name="T110" fmla="*/ 114513 w 358"/>
                <a:gd name="T111" fmla="*/ 144928 h 327"/>
                <a:gd name="T112" fmla="*/ 114513 w 358"/>
                <a:gd name="T113" fmla="*/ 148564 h 327"/>
                <a:gd name="T114" fmla="*/ 114939 w 358"/>
                <a:gd name="T115" fmla="*/ 150642 h 327"/>
                <a:gd name="T116" fmla="*/ 117493 w 358"/>
                <a:gd name="T117" fmla="*/ 151681 h 327"/>
                <a:gd name="T118" fmla="*/ 124304 w 358"/>
                <a:gd name="T119" fmla="*/ 156876 h 327"/>
                <a:gd name="T120" fmla="*/ 135372 w 358"/>
                <a:gd name="T121" fmla="*/ 166745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5" name="Freeform 3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6043953" y="2229613"/>
              <a:ext cx="149516" cy="68630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6" name="Freeform 3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073526" y="3095109"/>
              <a:ext cx="22711" cy="68630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7" name="Freeform 36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215473" y="3100829"/>
              <a:ext cx="17033" cy="68630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38" name="Freeform 37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8988839" y="3893882"/>
              <a:ext cx="52993" cy="68630"/>
            </a:xfrm>
            <a:custGeom>
              <a:avLst/>
              <a:gdLst>
                <a:gd name="T0" fmla="*/ 0 w 106"/>
                <a:gd name="T1" fmla="*/ 5635 h 71"/>
                <a:gd name="T2" fmla="*/ 5032 w 106"/>
                <a:gd name="T3" fmla="*/ 8049 h 71"/>
                <a:gd name="T4" fmla="*/ 10064 w 106"/>
                <a:gd name="T5" fmla="*/ 9659 h 71"/>
                <a:gd name="T6" fmla="*/ 14677 w 106"/>
                <a:gd name="T7" fmla="*/ 10464 h 71"/>
                <a:gd name="T8" fmla="*/ 18870 w 106"/>
                <a:gd name="T9" fmla="*/ 10464 h 71"/>
                <a:gd name="T10" fmla="*/ 22644 w 106"/>
                <a:gd name="T11" fmla="*/ 8854 h 71"/>
                <a:gd name="T12" fmla="*/ 25580 w 106"/>
                <a:gd name="T13" fmla="*/ 6439 h 71"/>
                <a:gd name="T14" fmla="*/ 28515 w 106"/>
                <a:gd name="T15" fmla="*/ 4025 h 71"/>
                <a:gd name="T16" fmla="*/ 31031 w 106"/>
                <a:gd name="T17" fmla="*/ 0 h 71"/>
                <a:gd name="T18" fmla="*/ 35225 w 106"/>
                <a:gd name="T19" fmla="*/ 12879 h 71"/>
                <a:gd name="T20" fmla="*/ 39418 w 106"/>
                <a:gd name="T21" fmla="*/ 24148 h 71"/>
                <a:gd name="T22" fmla="*/ 42353 w 106"/>
                <a:gd name="T23" fmla="*/ 35417 h 71"/>
                <a:gd name="T24" fmla="*/ 44031 w 106"/>
                <a:gd name="T25" fmla="*/ 44271 h 71"/>
                <a:gd name="T26" fmla="*/ 44450 w 106"/>
                <a:gd name="T27" fmla="*/ 48296 h 71"/>
                <a:gd name="T28" fmla="*/ 44450 w 106"/>
                <a:gd name="T29" fmla="*/ 50711 h 71"/>
                <a:gd name="T30" fmla="*/ 44031 w 106"/>
                <a:gd name="T31" fmla="*/ 53930 h 71"/>
                <a:gd name="T32" fmla="*/ 43192 w 106"/>
                <a:gd name="T33" fmla="*/ 55540 h 71"/>
                <a:gd name="T34" fmla="*/ 42353 w 106"/>
                <a:gd name="T35" fmla="*/ 56345 h 71"/>
                <a:gd name="T36" fmla="*/ 41095 w 106"/>
                <a:gd name="T37" fmla="*/ 56345 h 71"/>
                <a:gd name="T38" fmla="*/ 38579 w 106"/>
                <a:gd name="T39" fmla="*/ 56345 h 71"/>
                <a:gd name="T40" fmla="*/ 36483 w 106"/>
                <a:gd name="T41" fmla="*/ 54735 h 71"/>
                <a:gd name="T42" fmla="*/ 31031 w 106"/>
                <a:gd name="T43" fmla="*/ 56345 h 71"/>
                <a:gd name="T44" fmla="*/ 26418 w 106"/>
                <a:gd name="T45" fmla="*/ 57150 h 71"/>
                <a:gd name="T46" fmla="*/ 22225 w 106"/>
                <a:gd name="T47" fmla="*/ 55540 h 71"/>
                <a:gd name="T48" fmla="*/ 18870 w 106"/>
                <a:gd name="T49" fmla="*/ 53125 h 71"/>
                <a:gd name="T50" fmla="*/ 15516 w 106"/>
                <a:gd name="T51" fmla="*/ 49906 h 71"/>
                <a:gd name="T52" fmla="*/ 13419 w 106"/>
                <a:gd name="T53" fmla="*/ 45881 h 71"/>
                <a:gd name="T54" fmla="*/ 11322 w 106"/>
                <a:gd name="T55" fmla="*/ 41051 h 71"/>
                <a:gd name="T56" fmla="*/ 10064 w 106"/>
                <a:gd name="T57" fmla="*/ 36222 h 71"/>
                <a:gd name="T58" fmla="*/ 8806 w 106"/>
                <a:gd name="T59" fmla="*/ 30587 h 71"/>
                <a:gd name="T60" fmla="*/ 8387 w 106"/>
                <a:gd name="T61" fmla="*/ 24148 h 71"/>
                <a:gd name="T62" fmla="*/ 7967 w 106"/>
                <a:gd name="T63" fmla="*/ 19318 h 71"/>
                <a:gd name="T64" fmla="*/ 7548 w 106"/>
                <a:gd name="T65" fmla="*/ 15294 h 71"/>
                <a:gd name="T66" fmla="*/ 7548 w 106"/>
                <a:gd name="T67" fmla="*/ 11269 h 71"/>
                <a:gd name="T68" fmla="*/ 7967 w 106"/>
                <a:gd name="T69" fmla="*/ 8049 h 71"/>
                <a:gd name="T70" fmla="*/ 8387 w 106"/>
                <a:gd name="T71" fmla="*/ 5635 h 71"/>
                <a:gd name="T72" fmla="*/ 8806 w 106"/>
                <a:gd name="T73" fmla="*/ 5635 h 71"/>
                <a:gd name="T74" fmla="*/ 8387 w 106"/>
                <a:gd name="T75" fmla="*/ 8049 h 71"/>
                <a:gd name="T76" fmla="*/ 7967 w 106"/>
                <a:gd name="T77" fmla="*/ 12879 h 71"/>
                <a:gd name="T78" fmla="*/ 7967 w 106"/>
                <a:gd name="T79" fmla="*/ 13684 h 71"/>
                <a:gd name="T80" fmla="*/ 7967 w 106"/>
                <a:gd name="T81" fmla="*/ 13684 h 71"/>
                <a:gd name="T82" fmla="*/ 8387 w 106"/>
                <a:gd name="T83" fmla="*/ 13684 h 71"/>
                <a:gd name="T84" fmla="*/ 8806 w 106"/>
                <a:gd name="T85" fmla="*/ 13684 h 71"/>
                <a:gd name="T86" fmla="*/ 9645 w 106"/>
                <a:gd name="T87" fmla="*/ 10464 h 71"/>
                <a:gd name="T88" fmla="*/ 11322 w 106"/>
                <a:gd name="T89" fmla="*/ 5635 h 71"/>
                <a:gd name="T90" fmla="*/ 0 w 106"/>
                <a:gd name="T91" fmla="*/ 5635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639" name="Group 38"/>
            <p:cNvGrpSpPr>
              <a:grpSpLocks/>
            </p:cNvGrpSpPr>
            <p:nvPr>
              <p:custDataLst>
                <p:tags r:id="rId31"/>
              </p:custDataLst>
            </p:nvPr>
          </p:nvGrpSpPr>
          <p:grpSpPr bwMode="auto">
            <a:xfrm>
              <a:off x="4043474" y="6065247"/>
              <a:ext cx="77596" cy="66724"/>
              <a:chOff x="1654" y="3671"/>
              <a:chExt cx="49" cy="17"/>
            </a:xfrm>
            <a:grpFill/>
          </p:grpSpPr>
          <p:sp>
            <p:nvSpPr>
              <p:cNvPr id="1148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9 w 59"/>
                  <a:gd name="T1" fmla="*/ 14 h 43"/>
                  <a:gd name="T2" fmla="*/ 20 w 59"/>
                  <a:gd name="T3" fmla="*/ 6 h 43"/>
                  <a:gd name="T4" fmla="*/ 19 w 59"/>
                  <a:gd name="T5" fmla="*/ 5 h 43"/>
                  <a:gd name="T6" fmla="*/ 17 w 59"/>
                  <a:gd name="T7" fmla="*/ 3 h 43"/>
                  <a:gd name="T8" fmla="*/ 16 w 59"/>
                  <a:gd name="T9" fmla="*/ 2 h 43"/>
                  <a:gd name="T10" fmla="*/ 16 w 59"/>
                  <a:gd name="T11" fmla="*/ 0 h 43"/>
                  <a:gd name="T12" fmla="*/ 14 w 59"/>
                  <a:gd name="T13" fmla="*/ 0 h 43"/>
                  <a:gd name="T14" fmla="*/ 12 w 59"/>
                  <a:gd name="T15" fmla="*/ 1 h 43"/>
                  <a:gd name="T16" fmla="*/ 11 w 59"/>
                  <a:gd name="T17" fmla="*/ 2 h 43"/>
                  <a:gd name="T18" fmla="*/ 10 w 59"/>
                  <a:gd name="T19" fmla="*/ 3 h 43"/>
                  <a:gd name="T20" fmla="*/ 9 w 59"/>
                  <a:gd name="T21" fmla="*/ 3 h 43"/>
                  <a:gd name="T22" fmla="*/ 9 w 59"/>
                  <a:gd name="T23" fmla="*/ 4 h 43"/>
                  <a:gd name="T24" fmla="*/ 7 w 59"/>
                  <a:gd name="T25" fmla="*/ 4 h 43"/>
                  <a:gd name="T26" fmla="*/ 4 w 59"/>
                  <a:gd name="T27" fmla="*/ 5 h 43"/>
                  <a:gd name="T28" fmla="*/ 2 w 59"/>
                  <a:gd name="T29" fmla="*/ 7 h 43"/>
                  <a:gd name="T30" fmla="*/ 0 w 59"/>
                  <a:gd name="T31" fmla="*/ 8 h 43"/>
                  <a:gd name="T32" fmla="*/ 2 w 59"/>
                  <a:gd name="T33" fmla="*/ 9 h 43"/>
                  <a:gd name="T34" fmla="*/ 3 w 59"/>
                  <a:gd name="T35" fmla="*/ 11 h 43"/>
                  <a:gd name="T36" fmla="*/ 6 w 59"/>
                  <a:gd name="T37" fmla="*/ 13 h 43"/>
                  <a:gd name="T38" fmla="*/ 9 w 59"/>
                  <a:gd name="T39" fmla="*/ 14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9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1 h 51"/>
                  <a:gd name="T2" fmla="*/ 8 w 67"/>
                  <a:gd name="T3" fmla="*/ 0 h 51"/>
                  <a:gd name="T4" fmla="*/ 13 w 67"/>
                  <a:gd name="T5" fmla="*/ 0 h 51"/>
                  <a:gd name="T6" fmla="*/ 15 w 67"/>
                  <a:gd name="T7" fmla="*/ 0 h 51"/>
                  <a:gd name="T8" fmla="*/ 17 w 67"/>
                  <a:gd name="T9" fmla="*/ 1 h 51"/>
                  <a:gd name="T10" fmla="*/ 19 w 67"/>
                  <a:gd name="T11" fmla="*/ 1 h 51"/>
                  <a:gd name="T12" fmla="*/ 22 w 67"/>
                  <a:gd name="T13" fmla="*/ 3 h 51"/>
                  <a:gd name="T14" fmla="*/ 18 w 67"/>
                  <a:gd name="T15" fmla="*/ 4 h 51"/>
                  <a:gd name="T16" fmla="*/ 15 w 67"/>
                  <a:gd name="T17" fmla="*/ 6 h 51"/>
                  <a:gd name="T18" fmla="*/ 14 w 67"/>
                  <a:gd name="T19" fmla="*/ 7 h 51"/>
                  <a:gd name="T20" fmla="*/ 12 w 67"/>
                  <a:gd name="T21" fmla="*/ 8 h 51"/>
                  <a:gd name="T22" fmla="*/ 10 w 67"/>
                  <a:gd name="T23" fmla="*/ 9 h 51"/>
                  <a:gd name="T24" fmla="*/ 7 w 67"/>
                  <a:gd name="T25" fmla="*/ 9 h 51"/>
                  <a:gd name="T26" fmla="*/ 8 w 67"/>
                  <a:gd name="T27" fmla="*/ 9 h 51"/>
                  <a:gd name="T28" fmla="*/ 11 w 67"/>
                  <a:gd name="T29" fmla="*/ 9 h 51"/>
                  <a:gd name="T30" fmla="*/ 10 w 67"/>
                  <a:gd name="T31" fmla="*/ 11 h 51"/>
                  <a:gd name="T32" fmla="*/ 8 w 67"/>
                  <a:gd name="T33" fmla="*/ 13 h 51"/>
                  <a:gd name="T34" fmla="*/ 7 w 67"/>
                  <a:gd name="T35" fmla="*/ 15 h 51"/>
                  <a:gd name="T36" fmla="*/ 7 w 67"/>
                  <a:gd name="T37" fmla="*/ 15 h 51"/>
                  <a:gd name="T38" fmla="*/ 4 w 67"/>
                  <a:gd name="T39" fmla="*/ 16 h 51"/>
                  <a:gd name="T40" fmla="*/ 0 w 67"/>
                  <a:gd name="T41" fmla="*/ 17 h 51"/>
                  <a:gd name="T42" fmla="*/ 0 w 67"/>
                  <a:gd name="T43" fmla="*/ 1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0" name="Freeform 4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623315" y="3417289"/>
              <a:ext cx="37852" cy="70535"/>
            </a:xfrm>
            <a:custGeom>
              <a:avLst/>
              <a:gdLst>
                <a:gd name="T0" fmla="*/ 0 w 80"/>
                <a:gd name="T1" fmla="*/ 25913 h 34"/>
                <a:gd name="T2" fmla="*/ 397 w 80"/>
                <a:gd name="T3" fmla="*/ 32824 h 34"/>
                <a:gd name="T4" fmla="*/ 794 w 80"/>
                <a:gd name="T5" fmla="*/ 36279 h 34"/>
                <a:gd name="T6" fmla="*/ 1588 w 80"/>
                <a:gd name="T7" fmla="*/ 41461 h 34"/>
                <a:gd name="T8" fmla="*/ 2778 w 80"/>
                <a:gd name="T9" fmla="*/ 44917 h 34"/>
                <a:gd name="T10" fmla="*/ 5159 w 80"/>
                <a:gd name="T11" fmla="*/ 50099 h 34"/>
                <a:gd name="T12" fmla="*/ 8731 w 80"/>
                <a:gd name="T13" fmla="*/ 53554 h 34"/>
                <a:gd name="T14" fmla="*/ 15875 w 80"/>
                <a:gd name="T15" fmla="*/ 57009 h 34"/>
                <a:gd name="T16" fmla="*/ 21431 w 80"/>
                <a:gd name="T17" fmla="*/ 58737 h 34"/>
                <a:gd name="T18" fmla="*/ 23019 w 80"/>
                <a:gd name="T19" fmla="*/ 57009 h 34"/>
                <a:gd name="T20" fmla="*/ 24606 w 80"/>
                <a:gd name="T21" fmla="*/ 55282 h 34"/>
                <a:gd name="T22" fmla="*/ 25797 w 80"/>
                <a:gd name="T23" fmla="*/ 50099 h 34"/>
                <a:gd name="T24" fmla="*/ 26591 w 80"/>
                <a:gd name="T25" fmla="*/ 46644 h 34"/>
                <a:gd name="T26" fmla="*/ 28972 w 80"/>
                <a:gd name="T27" fmla="*/ 36279 h 34"/>
                <a:gd name="T28" fmla="*/ 31750 w 80"/>
                <a:gd name="T29" fmla="*/ 25913 h 34"/>
                <a:gd name="T30" fmla="*/ 29766 w 80"/>
                <a:gd name="T31" fmla="*/ 17276 h 34"/>
                <a:gd name="T32" fmla="*/ 27781 w 80"/>
                <a:gd name="T33" fmla="*/ 12093 h 34"/>
                <a:gd name="T34" fmla="*/ 25797 w 80"/>
                <a:gd name="T35" fmla="*/ 6910 h 34"/>
                <a:gd name="T36" fmla="*/ 23813 w 80"/>
                <a:gd name="T37" fmla="*/ 3455 h 34"/>
                <a:gd name="T38" fmla="*/ 21828 w 80"/>
                <a:gd name="T39" fmla="*/ 0 h 34"/>
                <a:gd name="T40" fmla="*/ 20241 w 80"/>
                <a:gd name="T41" fmla="*/ 0 h 34"/>
                <a:gd name="T42" fmla="*/ 17859 w 80"/>
                <a:gd name="T43" fmla="*/ 1728 h 34"/>
                <a:gd name="T44" fmla="*/ 16272 w 80"/>
                <a:gd name="T45" fmla="*/ 3455 h 34"/>
                <a:gd name="T46" fmla="*/ 13494 w 80"/>
                <a:gd name="T47" fmla="*/ 3455 h 34"/>
                <a:gd name="T48" fmla="*/ 8334 w 80"/>
                <a:gd name="T49" fmla="*/ 3455 h 34"/>
                <a:gd name="T50" fmla="*/ 5159 w 80"/>
                <a:gd name="T51" fmla="*/ 5183 h 34"/>
                <a:gd name="T52" fmla="*/ 2778 w 80"/>
                <a:gd name="T53" fmla="*/ 8638 h 34"/>
                <a:gd name="T54" fmla="*/ 1588 w 80"/>
                <a:gd name="T55" fmla="*/ 12093 h 34"/>
                <a:gd name="T56" fmla="*/ 794 w 80"/>
                <a:gd name="T57" fmla="*/ 15548 h 34"/>
                <a:gd name="T58" fmla="*/ 397 w 80"/>
                <a:gd name="T59" fmla="*/ 19003 h 34"/>
                <a:gd name="T60" fmla="*/ 0 w 80"/>
                <a:gd name="T61" fmla="*/ 25913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1" name="Freeform 4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689556" y="3424914"/>
              <a:ext cx="1893" cy="70535"/>
            </a:xfrm>
            <a:custGeom>
              <a:avLst/>
              <a:gdLst>
                <a:gd name="T0" fmla="*/ 0 w 7"/>
                <a:gd name="T1" fmla="*/ 0 h 13"/>
                <a:gd name="T2" fmla="*/ 1588 w 7"/>
                <a:gd name="T3" fmla="*/ 58737 h 13"/>
                <a:gd name="T4" fmla="*/ 1588 w 7"/>
                <a:gd name="T5" fmla="*/ 3162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2" name="Freeform 43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704697" y="3426819"/>
              <a:ext cx="7570" cy="70537"/>
            </a:xfrm>
            <a:custGeom>
              <a:avLst/>
              <a:gdLst>
                <a:gd name="T0" fmla="*/ 0 w 20"/>
                <a:gd name="T1" fmla="*/ 0 h 6"/>
                <a:gd name="T2" fmla="*/ 2223 w 20"/>
                <a:gd name="T3" fmla="*/ 29369 h 6"/>
                <a:gd name="T4" fmla="*/ 6350 w 20"/>
                <a:gd name="T5" fmla="*/ 58738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3" name="Freeform 44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721732" y="3415380"/>
              <a:ext cx="9462" cy="68630"/>
            </a:xfrm>
            <a:custGeom>
              <a:avLst/>
              <a:gdLst>
                <a:gd name="T0" fmla="*/ 0 w 14"/>
                <a:gd name="T1" fmla="*/ 57150 h 12"/>
                <a:gd name="T2" fmla="*/ 7937 w 14"/>
                <a:gd name="T3" fmla="*/ 0 h 12"/>
                <a:gd name="T4" fmla="*/ 0 w 14"/>
                <a:gd name="T5" fmla="*/ 5715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4" name="Freeform 45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697127" y="3405850"/>
              <a:ext cx="13249" cy="70535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33564 h 7"/>
                <a:gd name="T4" fmla="*/ 823 w 27"/>
                <a:gd name="T5" fmla="*/ 50346 h 7"/>
                <a:gd name="T6" fmla="*/ 2881 w 27"/>
                <a:gd name="T7" fmla="*/ 58737 h 7"/>
                <a:gd name="T8" fmla="*/ 4116 w 27"/>
                <a:gd name="T9" fmla="*/ 58737 h 7"/>
                <a:gd name="T10" fmla="*/ 6174 w 27"/>
                <a:gd name="T11" fmla="*/ 50346 h 7"/>
                <a:gd name="T12" fmla="*/ 7820 w 27"/>
                <a:gd name="T13" fmla="*/ 33564 h 7"/>
                <a:gd name="T14" fmla="*/ 9467 w 27"/>
                <a:gd name="T15" fmla="*/ 16782 h 7"/>
                <a:gd name="T16" fmla="*/ 11113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5" name="Freeform 4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755799" y="3440165"/>
              <a:ext cx="17033" cy="72442"/>
            </a:xfrm>
            <a:custGeom>
              <a:avLst/>
              <a:gdLst>
                <a:gd name="T0" fmla="*/ 0 w 27"/>
                <a:gd name="T1" fmla="*/ 0 h 6"/>
                <a:gd name="T2" fmla="*/ 5821 w 27"/>
                <a:gd name="T3" fmla="*/ 30163 h 6"/>
                <a:gd name="T4" fmla="*/ 14287 w 27"/>
                <a:gd name="T5" fmla="*/ 6032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6" name="Line 4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 flipV="1">
              <a:off x="3765260" y="3436352"/>
              <a:ext cx="7570" cy="11438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7" name="Line 4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H="1">
              <a:off x="3765260" y="3466853"/>
              <a:ext cx="7570" cy="13344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8" name="Freeform 49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3765261" y="3461134"/>
              <a:ext cx="13249" cy="70537"/>
            </a:xfrm>
            <a:custGeom>
              <a:avLst/>
              <a:gdLst>
                <a:gd name="T0" fmla="*/ 0 w 20"/>
                <a:gd name="T1" fmla="*/ 58738 h 24"/>
                <a:gd name="T2" fmla="*/ 1111 w 20"/>
                <a:gd name="T3" fmla="*/ 58738 h 24"/>
                <a:gd name="T4" fmla="*/ 3334 w 20"/>
                <a:gd name="T5" fmla="*/ 53843 h 24"/>
                <a:gd name="T6" fmla="*/ 5001 w 20"/>
                <a:gd name="T7" fmla="*/ 48948 h 24"/>
                <a:gd name="T8" fmla="*/ 6668 w 20"/>
                <a:gd name="T9" fmla="*/ 39159 h 24"/>
                <a:gd name="T10" fmla="*/ 8335 w 20"/>
                <a:gd name="T11" fmla="*/ 31816 h 24"/>
                <a:gd name="T12" fmla="*/ 10002 w 20"/>
                <a:gd name="T13" fmla="*/ 22027 h 24"/>
                <a:gd name="T14" fmla="*/ 10557 w 20"/>
                <a:gd name="T15" fmla="*/ 9790 h 24"/>
                <a:gd name="T16" fmla="*/ 11113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49" name="Freeform 50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3772831" y="3495450"/>
              <a:ext cx="20819" cy="66724"/>
            </a:xfrm>
            <a:custGeom>
              <a:avLst/>
              <a:gdLst>
                <a:gd name="T0" fmla="*/ 6879 w 33"/>
                <a:gd name="T1" fmla="*/ 15558 h 25"/>
                <a:gd name="T2" fmla="*/ 0 w 33"/>
                <a:gd name="T3" fmla="*/ 42228 h 25"/>
                <a:gd name="T4" fmla="*/ 5292 w 33"/>
                <a:gd name="T5" fmla="*/ 44450 h 25"/>
                <a:gd name="T6" fmla="*/ 10054 w 33"/>
                <a:gd name="T7" fmla="*/ 48895 h 25"/>
                <a:gd name="T8" fmla="*/ 14288 w 33"/>
                <a:gd name="T9" fmla="*/ 55563 h 25"/>
                <a:gd name="T10" fmla="*/ 17463 w 33"/>
                <a:gd name="T11" fmla="*/ 55563 h 25"/>
                <a:gd name="T12" fmla="*/ 17463 w 33"/>
                <a:gd name="T13" fmla="*/ 0 h 25"/>
                <a:gd name="T14" fmla="*/ 14288 w 33"/>
                <a:gd name="T15" fmla="*/ 0 h 25"/>
                <a:gd name="T16" fmla="*/ 6879 w 33"/>
                <a:gd name="T17" fmla="*/ 1555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50" name="Freeform 5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780402" y="3552640"/>
              <a:ext cx="18926" cy="68630"/>
            </a:xfrm>
            <a:custGeom>
              <a:avLst/>
              <a:gdLst>
                <a:gd name="T0" fmla="*/ 0 w 40"/>
                <a:gd name="T1" fmla="*/ 0 h 18"/>
                <a:gd name="T2" fmla="*/ 1191 w 40"/>
                <a:gd name="T3" fmla="*/ 19050 h 18"/>
                <a:gd name="T4" fmla="*/ 2381 w 40"/>
                <a:gd name="T5" fmla="*/ 34925 h 18"/>
                <a:gd name="T6" fmla="*/ 3969 w 40"/>
                <a:gd name="T7" fmla="*/ 44450 h 18"/>
                <a:gd name="T8" fmla="*/ 5953 w 40"/>
                <a:gd name="T9" fmla="*/ 50800 h 18"/>
                <a:gd name="T10" fmla="*/ 10716 w 40"/>
                <a:gd name="T11" fmla="*/ 57150 h 18"/>
                <a:gd name="T12" fmla="*/ 15875 w 40"/>
                <a:gd name="T13" fmla="*/ 57150 h 18"/>
                <a:gd name="T14" fmla="*/ 15875 w 40"/>
                <a:gd name="T15" fmla="*/ 0 h 18"/>
                <a:gd name="T16" fmla="*/ 11906 w 40"/>
                <a:gd name="T17" fmla="*/ 0 h 18"/>
                <a:gd name="T18" fmla="*/ 7938 w 40"/>
                <a:gd name="T19" fmla="*/ 0 h 18"/>
                <a:gd name="T20" fmla="*/ 3969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51" name="Freeform 52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791757" y="3583142"/>
              <a:ext cx="3785" cy="68630"/>
            </a:xfrm>
            <a:custGeom>
              <a:avLst/>
              <a:gdLst>
                <a:gd name="T0" fmla="*/ 1155 w 11"/>
                <a:gd name="T1" fmla="*/ 57150 h 32"/>
                <a:gd name="T2" fmla="*/ 1732 w 11"/>
                <a:gd name="T3" fmla="*/ 50006 h 32"/>
                <a:gd name="T4" fmla="*/ 2309 w 11"/>
                <a:gd name="T5" fmla="*/ 44648 h 32"/>
                <a:gd name="T6" fmla="*/ 2598 w 11"/>
                <a:gd name="T7" fmla="*/ 39291 h 32"/>
                <a:gd name="T8" fmla="*/ 2886 w 11"/>
                <a:gd name="T9" fmla="*/ 32147 h 32"/>
                <a:gd name="T10" fmla="*/ 3175 w 11"/>
                <a:gd name="T11" fmla="*/ 16073 h 32"/>
                <a:gd name="T12" fmla="*/ 3175 w 11"/>
                <a:gd name="T13" fmla="*/ 0 h 32"/>
                <a:gd name="T14" fmla="*/ 1732 w 11"/>
                <a:gd name="T15" fmla="*/ 5358 h 32"/>
                <a:gd name="T16" fmla="*/ 866 w 11"/>
                <a:gd name="T17" fmla="*/ 12502 h 32"/>
                <a:gd name="T18" fmla="*/ 289 w 11"/>
                <a:gd name="T19" fmla="*/ 19645 h 32"/>
                <a:gd name="T20" fmla="*/ 0 w 11"/>
                <a:gd name="T21" fmla="*/ 28575 h 32"/>
                <a:gd name="T22" fmla="*/ 0 w 11"/>
                <a:gd name="T23" fmla="*/ 35719 h 32"/>
                <a:gd name="T24" fmla="*/ 289 w 11"/>
                <a:gd name="T25" fmla="*/ 42863 h 32"/>
                <a:gd name="T26" fmla="*/ 577 w 11"/>
                <a:gd name="T27" fmla="*/ 50006 h 32"/>
                <a:gd name="T28" fmla="*/ 1155 w 11"/>
                <a:gd name="T29" fmla="*/ 5715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52" name="Freeform 53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818253" y="3619364"/>
              <a:ext cx="1893" cy="66723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55562 h 24"/>
                <a:gd name="T4" fmla="*/ 1588 w 14"/>
                <a:gd name="T5" fmla="*/ 27781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53" name="Freeform 54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772831" y="3634616"/>
              <a:ext cx="18926" cy="70535"/>
            </a:xfrm>
            <a:custGeom>
              <a:avLst/>
              <a:gdLst>
                <a:gd name="T0" fmla="*/ 0 w 27"/>
                <a:gd name="T1" fmla="*/ 39158 h 18"/>
                <a:gd name="T2" fmla="*/ 4116 w 27"/>
                <a:gd name="T3" fmla="*/ 48948 h 18"/>
                <a:gd name="T4" fmla="*/ 7644 w 27"/>
                <a:gd name="T5" fmla="*/ 58737 h 18"/>
                <a:gd name="T6" fmla="*/ 12935 w 27"/>
                <a:gd name="T7" fmla="*/ 22842 h 18"/>
                <a:gd name="T8" fmla="*/ 15875 w 27"/>
                <a:gd name="T9" fmla="*/ 0 h 18"/>
                <a:gd name="T10" fmla="*/ 12935 w 27"/>
                <a:gd name="T11" fmla="*/ 0 h 18"/>
                <a:gd name="T12" fmla="*/ 10583 w 27"/>
                <a:gd name="T13" fmla="*/ 3263 h 18"/>
                <a:gd name="T14" fmla="*/ 7644 w 27"/>
                <a:gd name="T15" fmla="*/ 6526 h 18"/>
                <a:gd name="T16" fmla="*/ 5880 w 27"/>
                <a:gd name="T17" fmla="*/ 13053 h 18"/>
                <a:gd name="T18" fmla="*/ 2940 w 27"/>
                <a:gd name="T19" fmla="*/ 26105 h 18"/>
                <a:gd name="T20" fmla="*/ 0 w 27"/>
                <a:gd name="T21" fmla="*/ 3915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54" name="Freeform 55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755797" y="3712775"/>
              <a:ext cx="28388" cy="68630"/>
            </a:xfrm>
            <a:custGeom>
              <a:avLst/>
              <a:gdLst>
                <a:gd name="T0" fmla="*/ 0 w 47"/>
                <a:gd name="T1" fmla="*/ 41988 h 49"/>
                <a:gd name="T2" fmla="*/ 507 w 47"/>
                <a:gd name="T3" fmla="*/ 45487 h 49"/>
                <a:gd name="T4" fmla="*/ 1013 w 47"/>
                <a:gd name="T5" fmla="*/ 47819 h 49"/>
                <a:gd name="T6" fmla="*/ 2027 w 47"/>
                <a:gd name="T7" fmla="*/ 50152 h 49"/>
                <a:gd name="T8" fmla="*/ 3040 w 47"/>
                <a:gd name="T9" fmla="*/ 52485 h 49"/>
                <a:gd name="T10" fmla="*/ 6080 w 47"/>
                <a:gd name="T11" fmla="*/ 55984 h 49"/>
                <a:gd name="T12" fmla="*/ 7093 w 47"/>
                <a:gd name="T13" fmla="*/ 57150 h 49"/>
                <a:gd name="T14" fmla="*/ 9119 w 47"/>
                <a:gd name="T15" fmla="*/ 57150 h 49"/>
                <a:gd name="T16" fmla="*/ 12159 w 47"/>
                <a:gd name="T17" fmla="*/ 53651 h 49"/>
                <a:gd name="T18" fmla="*/ 14693 w 47"/>
                <a:gd name="T19" fmla="*/ 48986 h 49"/>
                <a:gd name="T20" fmla="*/ 17732 w 47"/>
                <a:gd name="T21" fmla="*/ 45487 h 49"/>
                <a:gd name="T22" fmla="*/ 19759 w 47"/>
                <a:gd name="T23" fmla="*/ 40821 h 49"/>
                <a:gd name="T24" fmla="*/ 22292 w 47"/>
                <a:gd name="T25" fmla="*/ 36156 h 49"/>
                <a:gd name="T26" fmla="*/ 23305 w 47"/>
                <a:gd name="T27" fmla="*/ 31491 h 49"/>
                <a:gd name="T28" fmla="*/ 23812 w 47"/>
                <a:gd name="T29" fmla="*/ 27992 h 49"/>
                <a:gd name="T30" fmla="*/ 23812 w 47"/>
                <a:gd name="T31" fmla="*/ 13996 h 49"/>
                <a:gd name="T32" fmla="*/ 23812 w 47"/>
                <a:gd name="T33" fmla="*/ 0 h 49"/>
                <a:gd name="T34" fmla="*/ 13679 w 47"/>
                <a:gd name="T35" fmla="*/ 0 h 49"/>
                <a:gd name="T36" fmla="*/ 8613 w 47"/>
                <a:gd name="T37" fmla="*/ 9331 h 49"/>
                <a:gd name="T38" fmla="*/ 4560 w 47"/>
                <a:gd name="T39" fmla="*/ 18661 h 49"/>
                <a:gd name="T40" fmla="*/ 2533 w 47"/>
                <a:gd name="T41" fmla="*/ 23327 h 49"/>
                <a:gd name="T42" fmla="*/ 1013 w 47"/>
                <a:gd name="T43" fmla="*/ 29158 h 49"/>
                <a:gd name="T44" fmla="*/ 507 w 47"/>
                <a:gd name="T45" fmla="*/ 34990 h 49"/>
                <a:gd name="T46" fmla="*/ 0 w 47"/>
                <a:gd name="T47" fmla="*/ 41988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55" name="Freeform 5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778509" y="3684180"/>
              <a:ext cx="15141" cy="6863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5400 h 9"/>
                <a:gd name="T4" fmla="*/ 1465 w 26"/>
                <a:gd name="T5" fmla="*/ 44450 h 9"/>
                <a:gd name="T6" fmla="*/ 2931 w 26"/>
                <a:gd name="T7" fmla="*/ 50800 h 9"/>
                <a:gd name="T8" fmla="*/ 5373 w 26"/>
                <a:gd name="T9" fmla="*/ 57150 h 9"/>
                <a:gd name="T10" fmla="*/ 7327 w 26"/>
                <a:gd name="T11" fmla="*/ 50800 h 9"/>
                <a:gd name="T12" fmla="*/ 9769 w 26"/>
                <a:gd name="T13" fmla="*/ 44450 h 9"/>
                <a:gd name="T14" fmla="*/ 11235 w 26"/>
                <a:gd name="T15" fmla="*/ 25400 h 9"/>
                <a:gd name="T16" fmla="*/ 12700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56" name="Freeform 5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161522" y="3289560"/>
              <a:ext cx="18926" cy="6863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57150 h 18"/>
                <a:gd name="T4" fmla="*/ 2442 w 39"/>
                <a:gd name="T5" fmla="*/ 57150 h 18"/>
                <a:gd name="T6" fmla="*/ 5292 w 39"/>
                <a:gd name="T7" fmla="*/ 57150 h 18"/>
                <a:gd name="T8" fmla="*/ 9362 w 39"/>
                <a:gd name="T9" fmla="*/ 53975 h 18"/>
                <a:gd name="T10" fmla="*/ 12212 w 39"/>
                <a:gd name="T11" fmla="*/ 44450 h 18"/>
                <a:gd name="T12" fmla="*/ 13840 w 39"/>
                <a:gd name="T13" fmla="*/ 38100 h 18"/>
                <a:gd name="T14" fmla="*/ 15061 w 39"/>
                <a:gd name="T15" fmla="*/ 31750 h 18"/>
                <a:gd name="T16" fmla="*/ 15468 w 39"/>
                <a:gd name="T17" fmla="*/ 25400 h 18"/>
                <a:gd name="T18" fmla="*/ 15875 w 39"/>
                <a:gd name="T19" fmla="*/ 19050 h 18"/>
                <a:gd name="T20" fmla="*/ 11804 w 39"/>
                <a:gd name="T21" fmla="*/ 15875 h 18"/>
                <a:gd name="T22" fmla="*/ 7734 w 39"/>
                <a:gd name="T23" fmla="*/ 9525 h 18"/>
                <a:gd name="T24" fmla="*/ 4071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657" name="Group 58"/>
            <p:cNvGrpSpPr>
              <a:grpSpLocks/>
            </p:cNvGrpSpPr>
            <p:nvPr>
              <p:custDataLst>
                <p:tags r:id="rId49"/>
              </p:custDataLst>
            </p:nvPr>
          </p:nvGrpSpPr>
          <p:grpSpPr bwMode="auto">
            <a:xfrm>
              <a:off x="3311037" y="3089390"/>
              <a:ext cx="157086" cy="234484"/>
              <a:chOff x="1199" y="2121"/>
              <a:chExt cx="97" cy="123"/>
            </a:xfrm>
            <a:grpFill/>
          </p:grpSpPr>
          <p:sp>
            <p:nvSpPr>
              <p:cNvPr id="1138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8 h 25"/>
                  <a:gd name="T2" fmla="*/ 2 w 52"/>
                  <a:gd name="T3" fmla="*/ 8 h 25"/>
                  <a:gd name="T4" fmla="*/ 5 w 52"/>
                  <a:gd name="T5" fmla="*/ 8 h 25"/>
                  <a:gd name="T6" fmla="*/ 7 w 52"/>
                  <a:gd name="T7" fmla="*/ 7 h 25"/>
                  <a:gd name="T8" fmla="*/ 9 w 52"/>
                  <a:gd name="T9" fmla="*/ 6 h 25"/>
                  <a:gd name="T10" fmla="*/ 12 w 52"/>
                  <a:gd name="T11" fmla="*/ 5 h 25"/>
                  <a:gd name="T12" fmla="*/ 13 w 52"/>
                  <a:gd name="T13" fmla="*/ 4 h 25"/>
                  <a:gd name="T14" fmla="*/ 15 w 52"/>
                  <a:gd name="T15" fmla="*/ 2 h 25"/>
                  <a:gd name="T16" fmla="*/ 16 w 52"/>
                  <a:gd name="T17" fmla="*/ 0 h 25"/>
                  <a:gd name="T18" fmla="*/ 12 w 52"/>
                  <a:gd name="T19" fmla="*/ 0 h 25"/>
                  <a:gd name="T20" fmla="*/ 10 w 52"/>
                  <a:gd name="T21" fmla="*/ 0 h 25"/>
                  <a:gd name="T22" fmla="*/ 7 w 52"/>
                  <a:gd name="T23" fmla="*/ 0 h 25"/>
                  <a:gd name="T24" fmla="*/ 5 w 52"/>
                  <a:gd name="T25" fmla="*/ 1 h 25"/>
                  <a:gd name="T26" fmla="*/ 3 w 52"/>
                  <a:gd name="T27" fmla="*/ 2 h 25"/>
                  <a:gd name="T28" fmla="*/ 2 w 52"/>
                  <a:gd name="T29" fmla="*/ 3 h 25"/>
                  <a:gd name="T30" fmla="*/ 1 w 52"/>
                  <a:gd name="T31" fmla="*/ 5 h 25"/>
                  <a:gd name="T32" fmla="*/ 0 w 52"/>
                  <a:gd name="T33" fmla="*/ 8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9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2 h 13"/>
                  <a:gd name="T4" fmla="*/ 0 w 33"/>
                  <a:gd name="T5" fmla="*/ 4 h 13"/>
                  <a:gd name="T6" fmla="*/ 3 w 33"/>
                  <a:gd name="T7" fmla="*/ 4 h 13"/>
                  <a:gd name="T8" fmla="*/ 5 w 33"/>
                  <a:gd name="T9" fmla="*/ 4 h 13"/>
                  <a:gd name="T10" fmla="*/ 8 w 33"/>
                  <a:gd name="T11" fmla="*/ 3 h 13"/>
                  <a:gd name="T12" fmla="*/ 11 w 33"/>
                  <a:gd name="T13" fmla="*/ 2 h 13"/>
                  <a:gd name="T14" fmla="*/ 8 w 33"/>
                  <a:gd name="T15" fmla="*/ 1 h 13"/>
                  <a:gd name="T16" fmla="*/ 5 w 33"/>
                  <a:gd name="T17" fmla="*/ 0 h 13"/>
                  <a:gd name="T18" fmla="*/ 3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0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8 w 67"/>
                  <a:gd name="T1" fmla="*/ 6 h 86"/>
                  <a:gd name="T2" fmla="*/ 0 w 67"/>
                  <a:gd name="T3" fmla="*/ 0 h 86"/>
                  <a:gd name="T4" fmla="*/ 8 w 67"/>
                  <a:gd name="T5" fmla="*/ 0 h 86"/>
                  <a:gd name="T6" fmla="*/ 9 w 67"/>
                  <a:gd name="T7" fmla="*/ 1 h 86"/>
                  <a:gd name="T8" fmla="*/ 10 w 67"/>
                  <a:gd name="T9" fmla="*/ 3 h 86"/>
                  <a:gd name="T10" fmla="*/ 11 w 67"/>
                  <a:gd name="T11" fmla="*/ 4 h 86"/>
                  <a:gd name="T12" fmla="*/ 12 w 67"/>
                  <a:gd name="T13" fmla="*/ 5 h 86"/>
                  <a:gd name="T14" fmla="*/ 14 w 67"/>
                  <a:gd name="T15" fmla="*/ 6 h 86"/>
                  <a:gd name="T16" fmla="*/ 16 w 67"/>
                  <a:gd name="T17" fmla="*/ 6 h 86"/>
                  <a:gd name="T18" fmla="*/ 17 w 67"/>
                  <a:gd name="T19" fmla="*/ 10 h 86"/>
                  <a:gd name="T20" fmla="*/ 19 w 67"/>
                  <a:gd name="T21" fmla="*/ 13 h 86"/>
                  <a:gd name="T22" fmla="*/ 19 w 67"/>
                  <a:gd name="T23" fmla="*/ 15 h 86"/>
                  <a:gd name="T24" fmla="*/ 20 w 67"/>
                  <a:gd name="T25" fmla="*/ 16 h 86"/>
                  <a:gd name="T26" fmla="*/ 20 w 67"/>
                  <a:gd name="T27" fmla="*/ 18 h 86"/>
                  <a:gd name="T28" fmla="*/ 20 w 67"/>
                  <a:gd name="T29" fmla="*/ 20 h 86"/>
                  <a:gd name="T30" fmla="*/ 19 w 67"/>
                  <a:gd name="T31" fmla="*/ 24 h 86"/>
                  <a:gd name="T32" fmla="*/ 18 w 67"/>
                  <a:gd name="T33" fmla="*/ 28 h 86"/>
                  <a:gd name="T34" fmla="*/ 16 w 67"/>
                  <a:gd name="T35" fmla="*/ 22 h 86"/>
                  <a:gd name="T36" fmla="*/ 15 w 67"/>
                  <a:gd name="T37" fmla="*/ 18 h 86"/>
                  <a:gd name="T38" fmla="*/ 15 w 67"/>
                  <a:gd name="T39" fmla="*/ 15 h 86"/>
                  <a:gd name="T40" fmla="*/ 15 w 67"/>
                  <a:gd name="T41" fmla="*/ 13 h 86"/>
                  <a:gd name="T42" fmla="*/ 15 w 67"/>
                  <a:gd name="T43" fmla="*/ 11 h 86"/>
                  <a:gd name="T44" fmla="*/ 16 w 67"/>
                  <a:gd name="T45" fmla="*/ 10 h 86"/>
                  <a:gd name="T46" fmla="*/ 13 w 67"/>
                  <a:gd name="T47" fmla="*/ 10 h 86"/>
                  <a:gd name="T48" fmla="*/ 10 w 67"/>
                  <a:gd name="T49" fmla="*/ 9 h 86"/>
                  <a:gd name="T50" fmla="*/ 10 w 67"/>
                  <a:gd name="T51" fmla="*/ 9 h 86"/>
                  <a:gd name="T52" fmla="*/ 8 w 67"/>
                  <a:gd name="T53" fmla="*/ 8 h 86"/>
                  <a:gd name="T54" fmla="*/ 8 w 67"/>
                  <a:gd name="T55" fmla="*/ 7 h 86"/>
                  <a:gd name="T56" fmla="*/ 8 w 67"/>
                  <a:gd name="T57" fmla="*/ 6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1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9 w 49"/>
                  <a:gd name="T1" fmla="*/ 4 h 86"/>
                  <a:gd name="T2" fmla="*/ 7 w 49"/>
                  <a:gd name="T3" fmla="*/ 2 h 86"/>
                  <a:gd name="T4" fmla="*/ 5 w 49"/>
                  <a:gd name="T5" fmla="*/ 0 h 86"/>
                  <a:gd name="T6" fmla="*/ 3 w 49"/>
                  <a:gd name="T7" fmla="*/ 2 h 86"/>
                  <a:gd name="T8" fmla="*/ 2 w 49"/>
                  <a:gd name="T9" fmla="*/ 4 h 86"/>
                  <a:gd name="T10" fmla="*/ 0 w 49"/>
                  <a:gd name="T11" fmla="*/ 7 h 86"/>
                  <a:gd name="T12" fmla="*/ 0 w 49"/>
                  <a:gd name="T13" fmla="*/ 10 h 86"/>
                  <a:gd name="T14" fmla="*/ 0 w 49"/>
                  <a:gd name="T15" fmla="*/ 12 h 86"/>
                  <a:gd name="T16" fmla="*/ 1 w 49"/>
                  <a:gd name="T17" fmla="*/ 14 h 86"/>
                  <a:gd name="T18" fmla="*/ 2 w 49"/>
                  <a:gd name="T19" fmla="*/ 16 h 86"/>
                  <a:gd name="T20" fmla="*/ 3 w 49"/>
                  <a:gd name="T21" fmla="*/ 19 h 86"/>
                  <a:gd name="T22" fmla="*/ 4 w 49"/>
                  <a:gd name="T23" fmla="*/ 21 h 86"/>
                  <a:gd name="T24" fmla="*/ 6 w 49"/>
                  <a:gd name="T25" fmla="*/ 24 h 86"/>
                  <a:gd name="T26" fmla="*/ 7 w 49"/>
                  <a:gd name="T27" fmla="*/ 26 h 86"/>
                  <a:gd name="T28" fmla="*/ 9 w 49"/>
                  <a:gd name="T29" fmla="*/ 28 h 86"/>
                  <a:gd name="T30" fmla="*/ 10 w 49"/>
                  <a:gd name="T31" fmla="*/ 26 h 86"/>
                  <a:gd name="T32" fmla="*/ 12 w 49"/>
                  <a:gd name="T33" fmla="*/ 22 h 86"/>
                  <a:gd name="T34" fmla="*/ 14 w 49"/>
                  <a:gd name="T35" fmla="*/ 19 h 86"/>
                  <a:gd name="T36" fmla="*/ 15 w 49"/>
                  <a:gd name="T37" fmla="*/ 15 h 86"/>
                  <a:gd name="T38" fmla="*/ 16 w 49"/>
                  <a:gd name="T39" fmla="*/ 13 h 86"/>
                  <a:gd name="T40" fmla="*/ 16 w 49"/>
                  <a:gd name="T41" fmla="*/ 11 h 86"/>
                  <a:gd name="T42" fmla="*/ 16 w 49"/>
                  <a:gd name="T43" fmla="*/ 8 h 86"/>
                  <a:gd name="T44" fmla="*/ 16 w 49"/>
                  <a:gd name="T45" fmla="*/ 7 h 86"/>
                  <a:gd name="T46" fmla="*/ 14 w 49"/>
                  <a:gd name="T47" fmla="*/ 6 h 86"/>
                  <a:gd name="T48" fmla="*/ 13 w 49"/>
                  <a:gd name="T49" fmla="*/ 5 h 86"/>
                  <a:gd name="T50" fmla="*/ 11 w 49"/>
                  <a:gd name="T51" fmla="*/ 4 h 86"/>
                  <a:gd name="T52" fmla="*/ 9 w 49"/>
                  <a:gd name="T53" fmla="*/ 4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2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4 h 12"/>
                  <a:gd name="T2" fmla="*/ 2 w 6"/>
                  <a:gd name="T3" fmla="*/ 0 h 12"/>
                  <a:gd name="T4" fmla="*/ 1 w 6"/>
                  <a:gd name="T5" fmla="*/ 0 h 12"/>
                  <a:gd name="T6" fmla="*/ 1 w 6"/>
                  <a:gd name="T7" fmla="*/ 1 h 12"/>
                  <a:gd name="T8" fmla="*/ 0 w 6"/>
                  <a:gd name="T9" fmla="*/ 1 h 12"/>
                  <a:gd name="T10" fmla="*/ 0 w 6"/>
                  <a:gd name="T11" fmla="*/ 2 h 12"/>
                  <a:gd name="T12" fmla="*/ 0 w 6"/>
                  <a:gd name="T13" fmla="*/ 3 h 12"/>
                  <a:gd name="T14" fmla="*/ 0 w 6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3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4 w 39"/>
                  <a:gd name="T3" fmla="*/ 3 h 48"/>
                  <a:gd name="T4" fmla="*/ 7 w 39"/>
                  <a:gd name="T5" fmla="*/ 5 h 48"/>
                  <a:gd name="T6" fmla="*/ 11 w 39"/>
                  <a:gd name="T7" fmla="*/ 8 h 48"/>
                  <a:gd name="T8" fmla="*/ 13 w 39"/>
                  <a:gd name="T9" fmla="*/ 9 h 48"/>
                  <a:gd name="T10" fmla="*/ 12 w 39"/>
                  <a:gd name="T11" fmla="*/ 12 h 48"/>
                  <a:gd name="T12" fmla="*/ 11 w 39"/>
                  <a:gd name="T13" fmla="*/ 15 h 48"/>
                  <a:gd name="T14" fmla="*/ 6 w 39"/>
                  <a:gd name="T15" fmla="*/ 11 h 48"/>
                  <a:gd name="T16" fmla="*/ 3 w 39"/>
                  <a:gd name="T17" fmla="*/ 8 h 48"/>
                  <a:gd name="T18" fmla="*/ 1 w 39"/>
                  <a:gd name="T19" fmla="*/ 7 h 48"/>
                  <a:gd name="T20" fmla="*/ 1 w 39"/>
                  <a:gd name="T21" fmla="*/ 5 h 48"/>
                  <a:gd name="T22" fmla="*/ 0 w 39"/>
                  <a:gd name="T23" fmla="*/ 3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4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3 w 16"/>
                  <a:gd name="T1" fmla="*/ 0 h 43"/>
                  <a:gd name="T2" fmla="*/ 4 w 16"/>
                  <a:gd name="T3" fmla="*/ 3 h 43"/>
                  <a:gd name="T4" fmla="*/ 6 w 16"/>
                  <a:gd name="T5" fmla="*/ 5 h 43"/>
                  <a:gd name="T6" fmla="*/ 6 w 16"/>
                  <a:gd name="T7" fmla="*/ 7 h 43"/>
                  <a:gd name="T8" fmla="*/ 6 w 16"/>
                  <a:gd name="T9" fmla="*/ 9 h 43"/>
                  <a:gd name="T10" fmla="*/ 6 w 16"/>
                  <a:gd name="T11" fmla="*/ 10 h 43"/>
                  <a:gd name="T12" fmla="*/ 4 w 16"/>
                  <a:gd name="T13" fmla="*/ 11 h 43"/>
                  <a:gd name="T14" fmla="*/ 3 w 16"/>
                  <a:gd name="T15" fmla="*/ 13 h 43"/>
                  <a:gd name="T16" fmla="*/ 0 w 16"/>
                  <a:gd name="T17" fmla="*/ 14 h 43"/>
                  <a:gd name="T18" fmla="*/ 1 w 16"/>
                  <a:gd name="T19" fmla="*/ 9 h 43"/>
                  <a:gd name="T20" fmla="*/ 2 w 16"/>
                  <a:gd name="T21" fmla="*/ 6 h 43"/>
                  <a:gd name="T22" fmla="*/ 2 w 16"/>
                  <a:gd name="T23" fmla="*/ 3 h 43"/>
                  <a:gd name="T24" fmla="*/ 3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5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8 w 24"/>
                  <a:gd name="T1" fmla="*/ 12 h 37"/>
                  <a:gd name="T2" fmla="*/ 6 w 24"/>
                  <a:gd name="T3" fmla="*/ 9 h 37"/>
                  <a:gd name="T4" fmla="*/ 5 w 24"/>
                  <a:gd name="T5" fmla="*/ 6 h 37"/>
                  <a:gd name="T6" fmla="*/ 4 w 24"/>
                  <a:gd name="T7" fmla="*/ 3 h 37"/>
                  <a:gd name="T8" fmla="*/ 4 w 24"/>
                  <a:gd name="T9" fmla="*/ 0 h 37"/>
                  <a:gd name="T10" fmla="*/ 2 w 24"/>
                  <a:gd name="T11" fmla="*/ 3 h 37"/>
                  <a:gd name="T12" fmla="*/ 1 w 24"/>
                  <a:gd name="T13" fmla="*/ 6 h 37"/>
                  <a:gd name="T14" fmla="*/ 0 w 24"/>
                  <a:gd name="T15" fmla="*/ 8 h 37"/>
                  <a:gd name="T16" fmla="*/ 0 w 24"/>
                  <a:gd name="T17" fmla="*/ 10 h 37"/>
                  <a:gd name="T18" fmla="*/ 0 w 24"/>
                  <a:gd name="T19" fmla="*/ 11 h 37"/>
                  <a:gd name="T20" fmla="*/ 1 w 24"/>
                  <a:gd name="T21" fmla="*/ 11 h 37"/>
                  <a:gd name="T22" fmla="*/ 1 w 24"/>
                  <a:gd name="T23" fmla="*/ 12 h 37"/>
                  <a:gd name="T24" fmla="*/ 2 w 24"/>
                  <a:gd name="T25" fmla="*/ 12 h 37"/>
                  <a:gd name="T26" fmla="*/ 5 w 24"/>
                  <a:gd name="T27" fmla="*/ 12 h 37"/>
                  <a:gd name="T28" fmla="*/ 8 w 24"/>
                  <a:gd name="T29" fmla="*/ 12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6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11 w 34"/>
                  <a:gd name="T1" fmla="*/ 0 h 55"/>
                  <a:gd name="T2" fmla="*/ 11 w 34"/>
                  <a:gd name="T3" fmla="*/ 4 h 55"/>
                  <a:gd name="T4" fmla="*/ 11 w 34"/>
                  <a:gd name="T5" fmla="*/ 8 h 55"/>
                  <a:gd name="T6" fmla="*/ 11 w 34"/>
                  <a:gd name="T7" fmla="*/ 10 h 55"/>
                  <a:gd name="T8" fmla="*/ 10 w 34"/>
                  <a:gd name="T9" fmla="*/ 12 h 55"/>
                  <a:gd name="T10" fmla="*/ 9 w 34"/>
                  <a:gd name="T11" fmla="*/ 13 h 55"/>
                  <a:gd name="T12" fmla="*/ 8 w 34"/>
                  <a:gd name="T13" fmla="*/ 15 h 55"/>
                  <a:gd name="T14" fmla="*/ 6 w 34"/>
                  <a:gd name="T15" fmla="*/ 16 h 55"/>
                  <a:gd name="T16" fmla="*/ 5 w 34"/>
                  <a:gd name="T17" fmla="*/ 16 h 55"/>
                  <a:gd name="T18" fmla="*/ 3 w 34"/>
                  <a:gd name="T19" fmla="*/ 17 h 55"/>
                  <a:gd name="T20" fmla="*/ 0 w 34"/>
                  <a:gd name="T21" fmla="*/ 17 h 55"/>
                  <a:gd name="T22" fmla="*/ 3 w 34"/>
                  <a:gd name="T23" fmla="*/ 11 h 55"/>
                  <a:gd name="T24" fmla="*/ 5 w 34"/>
                  <a:gd name="T25" fmla="*/ 6 h 55"/>
                  <a:gd name="T26" fmla="*/ 6 w 34"/>
                  <a:gd name="T27" fmla="*/ 5 h 55"/>
                  <a:gd name="T28" fmla="*/ 7 w 34"/>
                  <a:gd name="T29" fmla="*/ 3 h 55"/>
                  <a:gd name="T30" fmla="*/ 9 w 34"/>
                  <a:gd name="T31" fmla="*/ 2 h 55"/>
                  <a:gd name="T32" fmla="*/ 11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47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1 w 33"/>
                  <a:gd name="T3" fmla="*/ 1 h 12"/>
                  <a:gd name="T4" fmla="*/ 2 w 33"/>
                  <a:gd name="T5" fmla="*/ 2 h 12"/>
                  <a:gd name="T6" fmla="*/ 3 w 33"/>
                  <a:gd name="T7" fmla="*/ 3 h 12"/>
                  <a:gd name="T8" fmla="*/ 5 w 33"/>
                  <a:gd name="T9" fmla="*/ 4 h 12"/>
                  <a:gd name="T10" fmla="*/ 8 w 33"/>
                  <a:gd name="T11" fmla="*/ 4 h 12"/>
                  <a:gd name="T12" fmla="*/ 11 w 33"/>
                  <a:gd name="T13" fmla="*/ 4 h 12"/>
                  <a:gd name="T14" fmla="*/ 9 w 33"/>
                  <a:gd name="T15" fmla="*/ 3 h 12"/>
                  <a:gd name="T16" fmla="*/ 6 w 33"/>
                  <a:gd name="T17" fmla="*/ 1 h 12"/>
                  <a:gd name="T18" fmla="*/ 3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8" name="Freeform 6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0241740" y="4803224"/>
              <a:ext cx="15141" cy="68630"/>
            </a:xfrm>
            <a:custGeom>
              <a:avLst/>
              <a:gdLst>
                <a:gd name="T0" fmla="*/ 0 w 33"/>
                <a:gd name="T1" fmla="*/ 57150 h 62"/>
                <a:gd name="T2" fmla="*/ 0 w 33"/>
                <a:gd name="T3" fmla="*/ 48854 h 62"/>
                <a:gd name="T4" fmla="*/ 0 w 33"/>
                <a:gd name="T5" fmla="*/ 41480 h 62"/>
                <a:gd name="T6" fmla="*/ 0 w 33"/>
                <a:gd name="T7" fmla="*/ 34106 h 62"/>
                <a:gd name="T8" fmla="*/ 0 w 33"/>
                <a:gd name="T9" fmla="*/ 28575 h 62"/>
                <a:gd name="T10" fmla="*/ 0 w 33"/>
                <a:gd name="T11" fmla="*/ 23966 h 62"/>
                <a:gd name="T12" fmla="*/ 770 w 33"/>
                <a:gd name="T13" fmla="*/ 20279 h 62"/>
                <a:gd name="T14" fmla="*/ 1539 w 33"/>
                <a:gd name="T15" fmla="*/ 15670 h 62"/>
                <a:gd name="T16" fmla="*/ 3079 w 33"/>
                <a:gd name="T17" fmla="*/ 11983 h 62"/>
                <a:gd name="T18" fmla="*/ 5388 w 33"/>
                <a:gd name="T19" fmla="*/ 5531 h 62"/>
                <a:gd name="T20" fmla="*/ 7697 w 33"/>
                <a:gd name="T21" fmla="*/ 0 h 62"/>
                <a:gd name="T22" fmla="*/ 10006 w 33"/>
                <a:gd name="T23" fmla="*/ 5531 h 62"/>
                <a:gd name="T24" fmla="*/ 12700 w 33"/>
                <a:gd name="T25" fmla="*/ 11983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59" name="Freeform 70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10253097" y="4911889"/>
              <a:ext cx="11356" cy="70535"/>
            </a:xfrm>
            <a:custGeom>
              <a:avLst/>
              <a:gdLst>
                <a:gd name="T0" fmla="*/ 0 w 26"/>
                <a:gd name="T1" fmla="*/ 58737 h 18"/>
                <a:gd name="T2" fmla="*/ 0 w 26"/>
                <a:gd name="T3" fmla="*/ 0 h 18"/>
                <a:gd name="T4" fmla="*/ 9525 w 26"/>
                <a:gd name="T5" fmla="*/ 0 h 18"/>
                <a:gd name="T6" fmla="*/ 2198 w 26"/>
                <a:gd name="T7" fmla="*/ 39158 h 18"/>
                <a:gd name="T8" fmla="*/ 2198 w 26"/>
                <a:gd name="T9" fmla="*/ 1957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60" name="Freeform 7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10389363" y="4803225"/>
              <a:ext cx="92738" cy="156323"/>
            </a:xfrm>
            <a:custGeom>
              <a:avLst/>
              <a:gdLst>
                <a:gd name="T0" fmla="*/ 77788 w 180"/>
                <a:gd name="T1" fmla="*/ 120412 h 240"/>
                <a:gd name="T2" fmla="*/ 75627 w 180"/>
                <a:gd name="T3" fmla="*/ 120954 h 240"/>
                <a:gd name="T4" fmla="*/ 73899 w 180"/>
                <a:gd name="T5" fmla="*/ 120954 h 240"/>
                <a:gd name="T6" fmla="*/ 72170 w 180"/>
                <a:gd name="T7" fmla="*/ 122039 h 240"/>
                <a:gd name="T8" fmla="*/ 70874 w 180"/>
                <a:gd name="T9" fmla="*/ 123124 h 240"/>
                <a:gd name="T10" fmla="*/ 68281 w 180"/>
                <a:gd name="T11" fmla="*/ 125836 h 240"/>
                <a:gd name="T12" fmla="*/ 66120 w 180"/>
                <a:gd name="T13" fmla="*/ 130175 h 240"/>
                <a:gd name="T14" fmla="*/ 60502 w 180"/>
                <a:gd name="T15" fmla="*/ 125836 h 240"/>
                <a:gd name="T16" fmla="*/ 56612 w 180"/>
                <a:gd name="T17" fmla="*/ 120954 h 240"/>
                <a:gd name="T18" fmla="*/ 53155 w 180"/>
                <a:gd name="T19" fmla="*/ 116073 h 240"/>
                <a:gd name="T20" fmla="*/ 50994 w 180"/>
                <a:gd name="T21" fmla="*/ 111734 h 240"/>
                <a:gd name="T22" fmla="*/ 48401 w 180"/>
                <a:gd name="T23" fmla="*/ 105767 h 240"/>
                <a:gd name="T24" fmla="*/ 45808 w 180"/>
                <a:gd name="T25" fmla="*/ 100343 h 240"/>
                <a:gd name="T26" fmla="*/ 42351 w 180"/>
                <a:gd name="T27" fmla="*/ 94377 h 240"/>
                <a:gd name="T28" fmla="*/ 37598 w 180"/>
                <a:gd name="T29" fmla="*/ 87326 h 240"/>
                <a:gd name="T30" fmla="*/ 35437 w 180"/>
                <a:gd name="T31" fmla="*/ 82987 h 240"/>
                <a:gd name="T32" fmla="*/ 32412 w 180"/>
                <a:gd name="T33" fmla="*/ 79190 h 240"/>
                <a:gd name="T34" fmla="*/ 30251 w 180"/>
                <a:gd name="T35" fmla="*/ 75393 h 240"/>
                <a:gd name="T36" fmla="*/ 26794 w 180"/>
                <a:gd name="T37" fmla="*/ 72139 h 240"/>
                <a:gd name="T38" fmla="*/ 20743 w 180"/>
                <a:gd name="T39" fmla="*/ 65630 h 240"/>
                <a:gd name="T40" fmla="*/ 14261 w 180"/>
                <a:gd name="T41" fmla="*/ 59664 h 240"/>
                <a:gd name="T42" fmla="*/ 11668 w 180"/>
                <a:gd name="T43" fmla="*/ 56409 h 240"/>
                <a:gd name="T44" fmla="*/ 9075 w 180"/>
                <a:gd name="T45" fmla="*/ 53155 h 240"/>
                <a:gd name="T46" fmla="*/ 6482 w 180"/>
                <a:gd name="T47" fmla="*/ 49900 h 240"/>
                <a:gd name="T48" fmla="*/ 4322 w 180"/>
                <a:gd name="T49" fmla="*/ 45561 h 240"/>
                <a:gd name="T50" fmla="*/ 2593 w 180"/>
                <a:gd name="T51" fmla="*/ 41764 h 240"/>
                <a:gd name="T52" fmla="*/ 1729 w 180"/>
                <a:gd name="T53" fmla="*/ 36883 h 240"/>
                <a:gd name="T54" fmla="*/ 432 w 180"/>
                <a:gd name="T55" fmla="*/ 32544 h 240"/>
                <a:gd name="T56" fmla="*/ 0 w 180"/>
                <a:gd name="T57" fmla="*/ 27120 h 240"/>
                <a:gd name="T58" fmla="*/ 0 w 180"/>
                <a:gd name="T59" fmla="*/ 18984 h 240"/>
                <a:gd name="T60" fmla="*/ 0 w 180"/>
                <a:gd name="T61" fmla="*/ 13560 h 240"/>
                <a:gd name="T62" fmla="*/ 0 w 180"/>
                <a:gd name="T63" fmla="*/ 8136 h 240"/>
                <a:gd name="T64" fmla="*/ 0 w 180"/>
                <a:gd name="T65" fmla="*/ 0 h 240"/>
                <a:gd name="T66" fmla="*/ 4322 w 180"/>
                <a:gd name="T67" fmla="*/ 4339 h 240"/>
                <a:gd name="T68" fmla="*/ 8211 w 180"/>
                <a:gd name="T69" fmla="*/ 9221 h 240"/>
                <a:gd name="T70" fmla="*/ 11668 w 180"/>
                <a:gd name="T71" fmla="*/ 14645 h 240"/>
                <a:gd name="T72" fmla="*/ 14693 w 180"/>
                <a:gd name="T73" fmla="*/ 20611 h 240"/>
                <a:gd name="T74" fmla="*/ 17718 w 180"/>
                <a:gd name="T75" fmla="*/ 26035 h 240"/>
                <a:gd name="T76" fmla="*/ 19879 w 180"/>
                <a:gd name="T77" fmla="*/ 31459 h 240"/>
                <a:gd name="T78" fmla="*/ 22040 w 180"/>
                <a:gd name="T79" fmla="*/ 35798 h 240"/>
                <a:gd name="T80" fmla="*/ 23336 w 180"/>
                <a:gd name="T81" fmla="*/ 40137 h 240"/>
                <a:gd name="T82" fmla="*/ 25929 w 180"/>
                <a:gd name="T83" fmla="*/ 46646 h 240"/>
                <a:gd name="T84" fmla="*/ 28522 w 180"/>
                <a:gd name="T85" fmla="*/ 53155 h 240"/>
                <a:gd name="T86" fmla="*/ 31980 w 180"/>
                <a:gd name="T87" fmla="*/ 58036 h 240"/>
                <a:gd name="T88" fmla="*/ 35437 w 180"/>
                <a:gd name="T89" fmla="*/ 62918 h 240"/>
                <a:gd name="T90" fmla="*/ 43216 w 180"/>
                <a:gd name="T91" fmla="*/ 72139 h 240"/>
                <a:gd name="T92" fmla="*/ 51427 w 180"/>
                <a:gd name="T93" fmla="*/ 80817 h 240"/>
                <a:gd name="T94" fmla="*/ 60070 w 180"/>
                <a:gd name="T95" fmla="*/ 88953 h 240"/>
                <a:gd name="T96" fmla="*/ 66984 w 180"/>
                <a:gd name="T97" fmla="*/ 97631 h 240"/>
                <a:gd name="T98" fmla="*/ 70441 w 180"/>
                <a:gd name="T99" fmla="*/ 102513 h 240"/>
                <a:gd name="T100" fmla="*/ 73034 w 180"/>
                <a:gd name="T101" fmla="*/ 107937 h 240"/>
                <a:gd name="T102" fmla="*/ 75627 w 180"/>
                <a:gd name="T103" fmla="*/ 113903 h 240"/>
                <a:gd name="T104" fmla="*/ 77788 w 180"/>
                <a:gd name="T105" fmla="*/ 120412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61" name="Freeform 72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10389363" y="4770816"/>
              <a:ext cx="17034" cy="68630"/>
            </a:xfrm>
            <a:custGeom>
              <a:avLst/>
              <a:gdLst>
                <a:gd name="T0" fmla="*/ 0 w 27"/>
                <a:gd name="T1" fmla="*/ 0 h 30"/>
                <a:gd name="T2" fmla="*/ 529 w 27"/>
                <a:gd name="T3" fmla="*/ 9525 h 30"/>
                <a:gd name="T4" fmla="*/ 1588 w 27"/>
                <a:gd name="T5" fmla="*/ 20955 h 30"/>
                <a:gd name="T6" fmla="*/ 2117 w 27"/>
                <a:gd name="T7" fmla="*/ 26670 h 30"/>
                <a:gd name="T8" fmla="*/ 2117 w 27"/>
                <a:gd name="T9" fmla="*/ 36195 h 30"/>
                <a:gd name="T10" fmla="*/ 1588 w 27"/>
                <a:gd name="T11" fmla="*/ 45720 h 30"/>
                <a:gd name="T12" fmla="*/ 0 w 27"/>
                <a:gd name="T13" fmla="*/ 57150 h 30"/>
                <a:gd name="T14" fmla="*/ 8996 w 27"/>
                <a:gd name="T15" fmla="*/ 51435 h 30"/>
                <a:gd name="T16" fmla="*/ 14288 w 27"/>
                <a:gd name="T17" fmla="*/ 45720 h 30"/>
                <a:gd name="T18" fmla="*/ 12171 w 27"/>
                <a:gd name="T19" fmla="*/ 38100 h 30"/>
                <a:gd name="T20" fmla="*/ 8996 w 27"/>
                <a:gd name="T21" fmla="*/ 22860 h 30"/>
                <a:gd name="T22" fmla="*/ 5821 w 27"/>
                <a:gd name="T23" fmla="*/ 15240 h 30"/>
                <a:gd name="T24" fmla="*/ 3704 w 27"/>
                <a:gd name="T25" fmla="*/ 7620 h 30"/>
                <a:gd name="T26" fmla="*/ 2117 w 27"/>
                <a:gd name="T27" fmla="*/ 1905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662" name="Group 73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10020308" y="5396108"/>
              <a:ext cx="546961" cy="486126"/>
              <a:chOff x="5372" y="3323"/>
              <a:chExt cx="341" cy="253"/>
            </a:xfrm>
            <a:grpFill/>
          </p:grpSpPr>
          <p:sp>
            <p:nvSpPr>
              <p:cNvPr id="1135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10 h 33"/>
                  <a:gd name="T2" fmla="*/ 1 w 53"/>
                  <a:gd name="T3" fmla="*/ 9 h 33"/>
                  <a:gd name="T4" fmla="*/ 2 w 53"/>
                  <a:gd name="T5" fmla="*/ 7 h 33"/>
                  <a:gd name="T6" fmla="*/ 5 w 53"/>
                  <a:gd name="T7" fmla="*/ 5 h 33"/>
                  <a:gd name="T8" fmla="*/ 6 w 53"/>
                  <a:gd name="T9" fmla="*/ 4 h 33"/>
                  <a:gd name="T10" fmla="*/ 9 w 53"/>
                  <a:gd name="T11" fmla="*/ 2 h 33"/>
                  <a:gd name="T12" fmla="*/ 11 w 53"/>
                  <a:gd name="T13" fmla="*/ 1 h 33"/>
                  <a:gd name="T14" fmla="*/ 14 w 53"/>
                  <a:gd name="T15" fmla="*/ 0 h 33"/>
                  <a:gd name="T16" fmla="*/ 16 w 53"/>
                  <a:gd name="T17" fmla="*/ 0 h 33"/>
                  <a:gd name="T18" fmla="*/ 16 w 53"/>
                  <a:gd name="T19" fmla="*/ 6 h 33"/>
                  <a:gd name="T20" fmla="*/ 11 w 53"/>
                  <a:gd name="T21" fmla="*/ 8 h 33"/>
                  <a:gd name="T22" fmla="*/ 8 w 53"/>
                  <a:gd name="T23" fmla="*/ 10 h 33"/>
                  <a:gd name="T24" fmla="*/ 6 w 53"/>
                  <a:gd name="T25" fmla="*/ 11 h 33"/>
                  <a:gd name="T26" fmla="*/ 5 w 53"/>
                  <a:gd name="T27" fmla="*/ 11 h 33"/>
                  <a:gd name="T28" fmla="*/ 3 w 53"/>
                  <a:gd name="T29" fmla="*/ 11 h 33"/>
                  <a:gd name="T30" fmla="*/ 0 w 53"/>
                  <a:gd name="T31" fmla="*/ 1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6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8 w 631"/>
                  <a:gd name="T1" fmla="*/ 97 h 358"/>
                  <a:gd name="T2" fmla="*/ 16 w 631"/>
                  <a:gd name="T3" fmla="*/ 95 h 358"/>
                  <a:gd name="T4" fmla="*/ 21 w 631"/>
                  <a:gd name="T5" fmla="*/ 91 h 358"/>
                  <a:gd name="T6" fmla="*/ 25 w 631"/>
                  <a:gd name="T7" fmla="*/ 83 h 358"/>
                  <a:gd name="T8" fmla="*/ 32 w 631"/>
                  <a:gd name="T9" fmla="*/ 84 h 358"/>
                  <a:gd name="T10" fmla="*/ 40 w 631"/>
                  <a:gd name="T11" fmla="*/ 83 h 358"/>
                  <a:gd name="T12" fmla="*/ 45 w 631"/>
                  <a:gd name="T13" fmla="*/ 81 h 358"/>
                  <a:gd name="T14" fmla="*/ 52 w 631"/>
                  <a:gd name="T15" fmla="*/ 75 h 358"/>
                  <a:gd name="T16" fmla="*/ 58 w 631"/>
                  <a:gd name="T17" fmla="*/ 68 h 358"/>
                  <a:gd name="T18" fmla="*/ 68 w 631"/>
                  <a:gd name="T19" fmla="*/ 63 h 358"/>
                  <a:gd name="T20" fmla="*/ 83 w 631"/>
                  <a:gd name="T21" fmla="*/ 57 h 358"/>
                  <a:gd name="T22" fmla="*/ 105 w 631"/>
                  <a:gd name="T23" fmla="*/ 50 h 358"/>
                  <a:gd name="T24" fmla="*/ 116 w 631"/>
                  <a:gd name="T25" fmla="*/ 45 h 358"/>
                  <a:gd name="T26" fmla="*/ 125 w 631"/>
                  <a:gd name="T27" fmla="*/ 42 h 358"/>
                  <a:gd name="T28" fmla="*/ 130 w 631"/>
                  <a:gd name="T29" fmla="*/ 42 h 358"/>
                  <a:gd name="T30" fmla="*/ 141 w 631"/>
                  <a:gd name="T31" fmla="*/ 35 h 358"/>
                  <a:gd name="T32" fmla="*/ 150 w 631"/>
                  <a:gd name="T33" fmla="*/ 26 h 358"/>
                  <a:gd name="T34" fmla="*/ 153 w 631"/>
                  <a:gd name="T35" fmla="*/ 21 h 358"/>
                  <a:gd name="T36" fmla="*/ 161 w 631"/>
                  <a:gd name="T37" fmla="*/ 19 h 358"/>
                  <a:gd name="T38" fmla="*/ 172 w 631"/>
                  <a:gd name="T39" fmla="*/ 12 h 358"/>
                  <a:gd name="T40" fmla="*/ 182 w 631"/>
                  <a:gd name="T41" fmla="*/ 4 h 358"/>
                  <a:gd name="T42" fmla="*/ 189 w 631"/>
                  <a:gd name="T43" fmla="*/ 0 h 358"/>
                  <a:gd name="T44" fmla="*/ 193 w 631"/>
                  <a:gd name="T45" fmla="*/ 7 h 358"/>
                  <a:gd name="T46" fmla="*/ 198 w 631"/>
                  <a:gd name="T47" fmla="*/ 10 h 358"/>
                  <a:gd name="T48" fmla="*/ 200 w 631"/>
                  <a:gd name="T49" fmla="*/ 15 h 358"/>
                  <a:gd name="T50" fmla="*/ 192 w 631"/>
                  <a:gd name="T51" fmla="*/ 29 h 358"/>
                  <a:gd name="T52" fmla="*/ 182 w 631"/>
                  <a:gd name="T53" fmla="*/ 41 h 358"/>
                  <a:gd name="T54" fmla="*/ 169 w 631"/>
                  <a:gd name="T55" fmla="*/ 50 h 358"/>
                  <a:gd name="T56" fmla="*/ 156 w 631"/>
                  <a:gd name="T57" fmla="*/ 57 h 358"/>
                  <a:gd name="T58" fmla="*/ 142 w 631"/>
                  <a:gd name="T59" fmla="*/ 59 h 358"/>
                  <a:gd name="T60" fmla="*/ 140 w 631"/>
                  <a:gd name="T61" fmla="*/ 64 h 358"/>
                  <a:gd name="T62" fmla="*/ 139 w 631"/>
                  <a:gd name="T63" fmla="*/ 65 h 358"/>
                  <a:gd name="T64" fmla="*/ 126 w 631"/>
                  <a:gd name="T65" fmla="*/ 65 h 358"/>
                  <a:gd name="T66" fmla="*/ 117 w 631"/>
                  <a:gd name="T67" fmla="*/ 69 h 358"/>
                  <a:gd name="T68" fmla="*/ 111 w 631"/>
                  <a:gd name="T69" fmla="*/ 69 h 358"/>
                  <a:gd name="T70" fmla="*/ 108 w 631"/>
                  <a:gd name="T71" fmla="*/ 67 h 358"/>
                  <a:gd name="T72" fmla="*/ 100 w 631"/>
                  <a:gd name="T73" fmla="*/ 79 h 358"/>
                  <a:gd name="T74" fmla="*/ 87 w 631"/>
                  <a:gd name="T75" fmla="*/ 92 h 358"/>
                  <a:gd name="T76" fmla="*/ 70 w 631"/>
                  <a:gd name="T77" fmla="*/ 103 h 358"/>
                  <a:gd name="T78" fmla="*/ 53 w 631"/>
                  <a:gd name="T79" fmla="*/ 112 h 358"/>
                  <a:gd name="T80" fmla="*/ 35 w 631"/>
                  <a:gd name="T81" fmla="*/ 117 h 358"/>
                  <a:gd name="T82" fmla="*/ 23 w 631"/>
                  <a:gd name="T83" fmla="*/ 116 h 358"/>
                  <a:gd name="T84" fmla="*/ 18 w 631"/>
                  <a:gd name="T85" fmla="*/ 114 h 358"/>
                  <a:gd name="T86" fmla="*/ 11 w 631"/>
                  <a:gd name="T87" fmla="*/ 111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7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9 w 359"/>
                  <a:gd name="T1" fmla="*/ 94 h 431"/>
                  <a:gd name="T2" fmla="*/ 31 w 359"/>
                  <a:gd name="T3" fmla="*/ 88 h 431"/>
                  <a:gd name="T4" fmla="*/ 53 w 359"/>
                  <a:gd name="T5" fmla="*/ 68 h 431"/>
                  <a:gd name="T6" fmla="*/ 56 w 359"/>
                  <a:gd name="T7" fmla="*/ 55 h 431"/>
                  <a:gd name="T8" fmla="*/ 58 w 359"/>
                  <a:gd name="T9" fmla="*/ 49 h 431"/>
                  <a:gd name="T10" fmla="*/ 62 w 359"/>
                  <a:gd name="T11" fmla="*/ 45 h 431"/>
                  <a:gd name="T12" fmla="*/ 61 w 359"/>
                  <a:gd name="T13" fmla="*/ 41 h 431"/>
                  <a:gd name="T14" fmla="*/ 58 w 359"/>
                  <a:gd name="T15" fmla="*/ 31 h 431"/>
                  <a:gd name="T16" fmla="*/ 56 w 359"/>
                  <a:gd name="T17" fmla="*/ 11 h 431"/>
                  <a:gd name="T18" fmla="*/ 59 w 359"/>
                  <a:gd name="T19" fmla="*/ 0 h 431"/>
                  <a:gd name="T20" fmla="*/ 63 w 359"/>
                  <a:gd name="T21" fmla="*/ 4 h 431"/>
                  <a:gd name="T22" fmla="*/ 67 w 359"/>
                  <a:gd name="T23" fmla="*/ 9 h 431"/>
                  <a:gd name="T24" fmla="*/ 75 w 359"/>
                  <a:gd name="T25" fmla="*/ 18 h 431"/>
                  <a:gd name="T26" fmla="*/ 77 w 359"/>
                  <a:gd name="T27" fmla="*/ 24 h 431"/>
                  <a:gd name="T28" fmla="*/ 77 w 359"/>
                  <a:gd name="T29" fmla="*/ 29 h 431"/>
                  <a:gd name="T30" fmla="*/ 73 w 359"/>
                  <a:gd name="T31" fmla="*/ 33 h 431"/>
                  <a:gd name="T32" fmla="*/ 66 w 359"/>
                  <a:gd name="T33" fmla="*/ 39 h 431"/>
                  <a:gd name="T34" fmla="*/ 64 w 359"/>
                  <a:gd name="T35" fmla="*/ 43 h 431"/>
                  <a:gd name="T36" fmla="*/ 64 w 359"/>
                  <a:gd name="T37" fmla="*/ 49 h 431"/>
                  <a:gd name="T38" fmla="*/ 66 w 359"/>
                  <a:gd name="T39" fmla="*/ 52 h 431"/>
                  <a:gd name="T40" fmla="*/ 73 w 359"/>
                  <a:gd name="T41" fmla="*/ 52 h 431"/>
                  <a:gd name="T42" fmla="*/ 75 w 359"/>
                  <a:gd name="T43" fmla="*/ 50 h 431"/>
                  <a:gd name="T44" fmla="*/ 75 w 359"/>
                  <a:gd name="T45" fmla="*/ 44 h 431"/>
                  <a:gd name="T46" fmla="*/ 84 w 359"/>
                  <a:gd name="T47" fmla="*/ 63 h 431"/>
                  <a:gd name="T48" fmla="*/ 88 w 359"/>
                  <a:gd name="T49" fmla="*/ 68 h 431"/>
                  <a:gd name="T50" fmla="*/ 94 w 359"/>
                  <a:gd name="T51" fmla="*/ 72 h 431"/>
                  <a:gd name="T52" fmla="*/ 97 w 359"/>
                  <a:gd name="T53" fmla="*/ 71 h 431"/>
                  <a:gd name="T54" fmla="*/ 101 w 359"/>
                  <a:gd name="T55" fmla="*/ 67 h 431"/>
                  <a:gd name="T56" fmla="*/ 110 w 359"/>
                  <a:gd name="T57" fmla="*/ 63 h 431"/>
                  <a:gd name="T58" fmla="*/ 115 w 359"/>
                  <a:gd name="T59" fmla="*/ 67 h 431"/>
                  <a:gd name="T60" fmla="*/ 111 w 359"/>
                  <a:gd name="T61" fmla="*/ 79 h 431"/>
                  <a:gd name="T62" fmla="*/ 104 w 359"/>
                  <a:gd name="T63" fmla="*/ 85 h 431"/>
                  <a:gd name="T64" fmla="*/ 95 w 359"/>
                  <a:gd name="T65" fmla="*/ 90 h 431"/>
                  <a:gd name="T66" fmla="*/ 80 w 359"/>
                  <a:gd name="T67" fmla="*/ 94 h 431"/>
                  <a:gd name="T68" fmla="*/ 67 w 359"/>
                  <a:gd name="T69" fmla="*/ 98 h 431"/>
                  <a:gd name="T70" fmla="*/ 62 w 359"/>
                  <a:gd name="T71" fmla="*/ 101 h 431"/>
                  <a:gd name="T72" fmla="*/ 58 w 359"/>
                  <a:gd name="T73" fmla="*/ 111 h 431"/>
                  <a:gd name="T74" fmla="*/ 53 w 359"/>
                  <a:gd name="T75" fmla="*/ 116 h 431"/>
                  <a:gd name="T76" fmla="*/ 35 w 359"/>
                  <a:gd name="T77" fmla="*/ 129 h 431"/>
                  <a:gd name="T78" fmla="*/ 16 w 359"/>
                  <a:gd name="T79" fmla="*/ 139 h 431"/>
                  <a:gd name="T80" fmla="*/ 6 w 359"/>
                  <a:gd name="T81" fmla="*/ 141 h 431"/>
                  <a:gd name="T82" fmla="*/ 2 w 359"/>
                  <a:gd name="T83" fmla="*/ 139 h 431"/>
                  <a:gd name="T84" fmla="*/ 0 w 359"/>
                  <a:gd name="T85" fmla="*/ 136 h 431"/>
                  <a:gd name="T86" fmla="*/ 0 w 359"/>
                  <a:gd name="T87" fmla="*/ 132 h 431"/>
                  <a:gd name="T88" fmla="*/ 3 w 359"/>
                  <a:gd name="T89" fmla="*/ 128 h 431"/>
                  <a:gd name="T90" fmla="*/ 18 w 359"/>
                  <a:gd name="T91" fmla="*/ 122 h 431"/>
                  <a:gd name="T92" fmla="*/ 24 w 359"/>
                  <a:gd name="T93" fmla="*/ 115 h 431"/>
                  <a:gd name="T94" fmla="*/ 23 w 359"/>
                  <a:gd name="T95" fmla="*/ 110 h 431"/>
                  <a:gd name="T96" fmla="*/ 21 w 359"/>
                  <a:gd name="T97" fmla="*/ 107 h 431"/>
                  <a:gd name="T98" fmla="*/ 16 w 359"/>
                  <a:gd name="T99" fmla="*/ 105 h 431"/>
                  <a:gd name="T100" fmla="*/ 6 w 359"/>
                  <a:gd name="T101" fmla="*/ 105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63" name="Freeform 7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9594472" y="3783312"/>
              <a:ext cx="11356" cy="68630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64" name="Freeform 78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0461282" y="4866135"/>
              <a:ext cx="17034" cy="68630"/>
            </a:xfrm>
            <a:custGeom>
              <a:avLst/>
              <a:gdLst>
                <a:gd name="T0" fmla="*/ 0 w 33"/>
                <a:gd name="T1" fmla="*/ 0 h 24"/>
                <a:gd name="T2" fmla="*/ 2165 w 33"/>
                <a:gd name="T3" fmla="*/ 11906 h 24"/>
                <a:gd name="T4" fmla="*/ 4330 w 33"/>
                <a:gd name="T5" fmla="*/ 23813 h 24"/>
                <a:gd name="T6" fmla="*/ 4763 w 33"/>
                <a:gd name="T7" fmla="*/ 30956 h 24"/>
                <a:gd name="T8" fmla="*/ 5196 w 33"/>
                <a:gd name="T9" fmla="*/ 38100 h 24"/>
                <a:gd name="T10" fmla="*/ 5629 w 33"/>
                <a:gd name="T11" fmla="*/ 47625 h 24"/>
                <a:gd name="T12" fmla="*/ 5629 w 33"/>
                <a:gd name="T13" fmla="*/ 57150 h 24"/>
                <a:gd name="T14" fmla="*/ 14288 w 33"/>
                <a:gd name="T15" fmla="*/ 0 h 24"/>
                <a:gd name="T16" fmla="*/ 10391 w 33"/>
                <a:gd name="T17" fmla="*/ 0 h 24"/>
                <a:gd name="T18" fmla="*/ 6928 w 33"/>
                <a:gd name="T19" fmla="*/ 0 h 24"/>
                <a:gd name="T20" fmla="*/ 389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65" name="Freeform 79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0487780" y="4877574"/>
              <a:ext cx="20819" cy="70535"/>
            </a:xfrm>
            <a:custGeom>
              <a:avLst/>
              <a:gdLst>
                <a:gd name="T0" fmla="*/ 13759 w 33"/>
                <a:gd name="T1" fmla="*/ 58737 h 25"/>
                <a:gd name="T2" fmla="*/ 15346 w 33"/>
                <a:gd name="T3" fmla="*/ 51689 h 25"/>
                <a:gd name="T4" fmla="*/ 17463 w 33"/>
                <a:gd name="T5" fmla="*/ 42291 h 25"/>
                <a:gd name="T6" fmla="*/ 17463 w 33"/>
                <a:gd name="T7" fmla="*/ 0 h 25"/>
                <a:gd name="T8" fmla="*/ 13230 w 33"/>
                <a:gd name="T9" fmla="*/ 0 h 25"/>
                <a:gd name="T10" fmla="*/ 8467 w 33"/>
                <a:gd name="T11" fmla="*/ 0 h 25"/>
                <a:gd name="T12" fmla="*/ 3175 w 33"/>
                <a:gd name="T13" fmla="*/ 0 h 25"/>
                <a:gd name="T14" fmla="*/ 0 w 33"/>
                <a:gd name="T15" fmla="*/ 0 h 25"/>
                <a:gd name="T16" fmla="*/ 13759 w 33"/>
                <a:gd name="T17" fmla="*/ 5873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66" name="Freeform 8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9670175" y="3769968"/>
              <a:ext cx="1893" cy="66724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67" name="Freeform 81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9740202" y="3703244"/>
              <a:ext cx="7570" cy="68630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68" name="Freeform 82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9874577" y="3569798"/>
              <a:ext cx="5678" cy="68630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69" name="Freeform 83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0056266" y="4408605"/>
              <a:ext cx="32175" cy="70535"/>
            </a:xfrm>
            <a:custGeom>
              <a:avLst/>
              <a:gdLst>
                <a:gd name="T0" fmla="*/ 0 w 67"/>
                <a:gd name="T1" fmla="*/ 0 h 74"/>
                <a:gd name="T2" fmla="*/ 403 w 67"/>
                <a:gd name="T3" fmla="*/ 13494 h 74"/>
                <a:gd name="T4" fmla="*/ 1208 w 67"/>
                <a:gd name="T5" fmla="*/ 23812 h 74"/>
                <a:gd name="T6" fmla="*/ 2820 w 67"/>
                <a:gd name="T7" fmla="*/ 32543 h 74"/>
                <a:gd name="T8" fmla="*/ 4834 w 67"/>
                <a:gd name="T9" fmla="*/ 39687 h 74"/>
                <a:gd name="T10" fmla="*/ 6848 w 67"/>
                <a:gd name="T11" fmla="*/ 46037 h 74"/>
                <a:gd name="T12" fmla="*/ 9265 w 67"/>
                <a:gd name="T13" fmla="*/ 50800 h 74"/>
                <a:gd name="T14" fmla="*/ 11279 w 67"/>
                <a:gd name="T15" fmla="*/ 54768 h 74"/>
                <a:gd name="T16" fmla="*/ 13293 w 67"/>
                <a:gd name="T17" fmla="*/ 58737 h 74"/>
                <a:gd name="T18" fmla="*/ 17723 w 67"/>
                <a:gd name="T19" fmla="*/ 51593 h 74"/>
                <a:gd name="T20" fmla="*/ 22154 w 67"/>
                <a:gd name="T21" fmla="*/ 43656 h 74"/>
                <a:gd name="T22" fmla="*/ 23766 w 67"/>
                <a:gd name="T23" fmla="*/ 38893 h 74"/>
                <a:gd name="T24" fmla="*/ 25377 w 67"/>
                <a:gd name="T25" fmla="*/ 34131 h 74"/>
                <a:gd name="T26" fmla="*/ 26585 w 67"/>
                <a:gd name="T27" fmla="*/ 29369 h 74"/>
                <a:gd name="T28" fmla="*/ 26988 w 67"/>
                <a:gd name="T29" fmla="*/ 23812 h 74"/>
                <a:gd name="T30" fmla="*/ 26988 w 67"/>
                <a:gd name="T31" fmla="*/ 19844 h 74"/>
                <a:gd name="T32" fmla="*/ 26988 w 67"/>
                <a:gd name="T33" fmla="*/ 14287 h 74"/>
                <a:gd name="T34" fmla="*/ 26988 w 67"/>
                <a:gd name="T35" fmla="*/ 7144 h 74"/>
                <a:gd name="T36" fmla="*/ 26988 w 67"/>
                <a:gd name="T37" fmla="*/ 0 h 74"/>
                <a:gd name="T38" fmla="*/ 19335 w 67"/>
                <a:gd name="T39" fmla="*/ 0 h 74"/>
                <a:gd name="T40" fmla="*/ 13293 w 67"/>
                <a:gd name="T41" fmla="*/ 0 h 74"/>
                <a:gd name="T42" fmla="*/ 6848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0" name="Freeform 8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10131970" y="4425761"/>
              <a:ext cx="15141" cy="68630"/>
            </a:xfrm>
            <a:custGeom>
              <a:avLst/>
              <a:gdLst>
                <a:gd name="T0" fmla="*/ 0 w 34"/>
                <a:gd name="T1" fmla="*/ 0 h 38"/>
                <a:gd name="T2" fmla="*/ 747 w 34"/>
                <a:gd name="T3" fmla="*/ 4512 h 38"/>
                <a:gd name="T4" fmla="*/ 1494 w 34"/>
                <a:gd name="T5" fmla="*/ 10528 h 38"/>
                <a:gd name="T6" fmla="*/ 1868 w 34"/>
                <a:gd name="T7" fmla="*/ 16543 h 38"/>
                <a:gd name="T8" fmla="*/ 2241 w 34"/>
                <a:gd name="T9" fmla="*/ 24063 h 38"/>
                <a:gd name="T10" fmla="*/ 3735 w 34"/>
                <a:gd name="T11" fmla="*/ 42111 h 38"/>
                <a:gd name="T12" fmla="*/ 4856 w 34"/>
                <a:gd name="T13" fmla="*/ 57150 h 38"/>
                <a:gd name="T14" fmla="*/ 5976 w 34"/>
                <a:gd name="T15" fmla="*/ 55646 h 38"/>
                <a:gd name="T16" fmla="*/ 7471 w 34"/>
                <a:gd name="T17" fmla="*/ 54142 h 38"/>
                <a:gd name="T18" fmla="*/ 8591 w 34"/>
                <a:gd name="T19" fmla="*/ 51134 h 38"/>
                <a:gd name="T20" fmla="*/ 9712 w 34"/>
                <a:gd name="T21" fmla="*/ 46622 h 38"/>
                <a:gd name="T22" fmla="*/ 10459 w 34"/>
                <a:gd name="T23" fmla="*/ 42111 h 38"/>
                <a:gd name="T24" fmla="*/ 11953 w 34"/>
                <a:gd name="T25" fmla="*/ 36095 h 38"/>
                <a:gd name="T26" fmla="*/ 12326 w 34"/>
                <a:gd name="T27" fmla="*/ 31583 h 38"/>
                <a:gd name="T28" fmla="*/ 12700 w 34"/>
                <a:gd name="T29" fmla="*/ 28575 h 38"/>
                <a:gd name="T30" fmla="*/ 11579 w 34"/>
                <a:gd name="T31" fmla="*/ 27071 h 38"/>
                <a:gd name="T32" fmla="*/ 10459 w 34"/>
                <a:gd name="T33" fmla="*/ 25567 h 38"/>
                <a:gd name="T34" fmla="*/ 9712 w 34"/>
                <a:gd name="T35" fmla="*/ 21055 h 38"/>
                <a:gd name="T36" fmla="*/ 8965 w 34"/>
                <a:gd name="T37" fmla="*/ 18047 h 38"/>
                <a:gd name="T38" fmla="*/ 7097 w 34"/>
                <a:gd name="T39" fmla="*/ 9024 h 38"/>
                <a:gd name="T40" fmla="*/ 4856 w 34"/>
                <a:gd name="T41" fmla="*/ 0 h 38"/>
                <a:gd name="T42" fmla="*/ 2241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1" name="Freeform 85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9961635" y="4156962"/>
              <a:ext cx="30282" cy="66723"/>
            </a:xfrm>
            <a:custGeom>
              <a:avLst/>
              <a:gdLst>
                <a:gd name="T0" fmla="*/ 25400 w 53"/>
                <a:gd name="T1" fmla="*/ 55562 h 23"/>
                <a:gd name="T2" fmla="*/ 25400 w 53"/>
                <a:gd name="T3" fmla="*/ 9663 h 23"/>
                <a:gd name="T4" fmla="*/ 23483 w 53"/>
                <a:gd name="T5" fmla="*/ 4831 h 23"/>
                <a:gd name="T6" fmla="*/ 21566 w 53"/>
                <a:gd name="T7" fmla="*/ 2416 h 23"/>
                <a:gd name="T8" fmla="*/ 20128 w 53"/>
                <a:gd name="T9" fmla="*/ 0 h 23"/>
                <a:gd name="T10" fmla="*/ 18211 w 53"/>
                <a:gd name="T11" fmla="*/ 0 h 23"/>
                <a:gd name="T12" fmla="*/ 14857 w 53"/>
                <a:gd name="T13" fmla="*/ 2416 h 23"/>
                <a:gd name="T14" fmla="*/ 11502 w 53"/>
                <a:gd name="T15" fmla="*/ 9663 h 23"/>
                <a:gd name="T16" fmla="*/ 5272 w 53"/>
                <a:gd name="T17" fmla="*/ 31405 h 23"/>
                <a:gd name="T18" fmla="*/ 0 w 53"/>
                <a:gd name="T19" fmla="*/ 55562 h 23"/>
                <a:gd name="T20" fmla="*/ 25400 w 53"/>
                <a:gd name="T21" fmla="*/ 55562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2" name="Freeform 86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9893503" y="4126460"/>
              <a:ext cx="13249" cy="68630"/>
            </a:xfrm>
            <a:custGeom>
              <a:avLst/>
              <a:gdLst>
                <a:gd name="T0" fmla="*/ 0 w 26"/>
                <a:gd name="T1" fmla="*/ 0 h 12"/>
                <a:gd name="T2" fmla="*/ 1710 w 26"/>
                <a:gd name="T3" fmla="*/ 19050 h 12"/>
                <a:gd name="T4" fmla="*/ 4702 w 26"/>
                <a:gd name="T5" fmla="*/ 38100 h 12"/>
                <a:gd name="T6" fmla="*/ 5984 w 26"/>
                <a:gd name="T7" fmla="*/ 42863 h 12"/>
                <a:gd name="T8" fmla="*/ 7694 w 26"/>
                <a:gd name="T9" fmla="*/ 52388 h 12"/>
                <a:gd name="T10" fmla="*/ 9403 w 26"/>
                <a:gd name="T11" fmla="*/ 52388 h 12"/>
                <a:gd name="T12" fmla="*/ 11113 w 26"/>
                <a:gd name="T13" fmla="*/ 57150 h 12"/>
                <a:gd name="T14" fmla="*/ 8976 w 26"/>
                <a:gd name="T15" fmla="*/ 33338 h 12"/>
                <a:gd name="T16" fmla="*/ 5557 w 26"/>
                <a:gd name="T17" fmla="*/ 14288 h 12"/>
                <a:gd name="T18" fmla="*/ 2137 w 26"/>
                <a:gd name="T19" fmla="*/ 4763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3" name="Freeform 87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10131970" y="4524893"/>
              <a:ext cx="37852" cy="68630"/>
            </a:xfrm>
            <a:custGeom>
              <a:avLst/>
              <a:gdLst>
                <a:gd name="T0" fmla="*/ 0 w 73"/>
                <a:gd name="T1" fmla="*/ 0 h 57150"/>
                <a:gd name="T2" fmla="*/ 8699 w 73"/>
                <a:gd name="T3" fmla="*/ 0 h 57150"/>
                <a:gd name="T4" fmla="*/ 16092 w 73"/>
                <a:gd name="T5" fmla="*/ 0 h 57150"/>
                <a:gd name="T6" fmla="*/ 23921 w 73"/>
                <a:gd name="T7" fmla="*/ 0 h 57150"/>
                <a:gd name="T8" fmla="*/ 31750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4" name="Freeform 88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10078978" y="4511548"/>
              <a:ext cx="26496" cy="68630"/>
            </a:xfrm>
            <a:custGeom>
              <a:avLst/>
              <a:gdLst>
                <a:gd name="T0" fmla="*/ 0 w 53"/>
                <a:gd name="T1" fmla="*/ 0 h 3"/>
                <a:gd name="T2" fmla="*/ 5871 w 53"/>
                <a:gd name="T3" fmla="*/ 0 h 3"/>
                <a:gd name="T4" fmla="*/ 11322 w 53"/>
                <a:gd name="T5" fmla="*/ 57150 h 3"/>
                <a:gd name="T6" fmla="*/ 13419 w 53"/>
                <a:gd name="T7" fmla="*/ 57150 h 3"/>
                <a:gd name="T8" fmla="*/ 16354 w 53"/>
                <a:gd name="T9" fmla="*/ 57150 h 3"/>
                <a:gd name="T10" fmla="*/ 18870 w 53"/>
                <a:gd name="T11" fmla="*/ 19050 h 3"/>
                <a:gd name="T12" fmla="*/ 22225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5" name="Line 8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10118723" y="4494390"/>
              <a:ext cx="24603" cy="762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6" name="Freeform 90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10143325" y="4502016"/>
              <a:ext cx="1893" cy="6863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6377 h 13"/>
                <a:gd name="T4" fmla="*/ 0 w 1588"/>
                <a:gd name="T5" fmla="*/ 5715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7" name="Freeform 91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10088442" y="4494390"/>
              <a:ext cx="17033" cy="70537"/>
            </a:xfrm>
            <a:custGeom>
              <a:avLst/>
              <a:gdLst>
                <a:gd name="T0" fmla="*/ 0 w 26"/>
                <a:gd name="T1" fmla="*/ 0 h 58738"/>
                <a:gd name="T2" fmla="*/ 8243 w 26"/>
                <a:gd name="T3" fmla="*/ 0 h 58738"/>
                <a:gd name="T4" fmla="*/ 1428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8" name="Freeform 92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10080870" y="4471515"/>
              <a:ext cx="7570" cy="72442"/>
            </a:xfrm>
            <a:custGeom>
              <a:avLst/>
              <a:gdLst>
                <a:gd name="T0" fmla="*/ 6350 w 20"/>
                <a:gd name="T1" fmla="*/ 0 h 25"/>
                <a:gd name="T2" fmla="*/ 0 w 20"/>
                <a:gd name="T3" fmla="*/ 31369 h 25"/>
                <a:gd name="T4" fmla="*/ 1270 w 20"/>
                <a:gd name="T5" fmla="*/ 43434 h 25"/>
                <a:gd name="T6" fmla="*/ 3175 w 20"/>
                <a:gd name="T7" fmla="*/ 50673 h 25"/>
                <a:gd name="T8" fmla="*/ 4445 w 20"/>
                <a:gd name="T9" fmla="*/ 57912 h 25"/>
                <a:gd name="T10" fmla="*/ 6350 w 20"/>
                <a:gd name="T11" fmla="*/ 60325 h 25"/>
                <a:gd name="T12" fmla="*/ 6350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79" name="Freeform 9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0177392" y="4143617"/>
              <a:ext cx="1893" cy="68630"/>
            </a:xfrm>
            <a:custGeom>
              <a:avLst/>
              <a:gdLst>
                <a:gd name="T0" fmla="*/ 0 w 6"/>
                <a:gd name="T1" fmla="*/ 57150 h 24"/>
                <a:gd name="T2" fmla="*/ 0 w 6"/>
                <a:gd name="T3" fmla="*/ 0 h 24"/>
                <a:gd name="T4" fmla="*/ 1588 w 6"/>
                <a:gd name="T5" fmla="*/ 28575 h 24"/>
                <a:gd name="T6" fmla="*/ 0 w 6"/>
                <a:gd name="T7" fmla="*/ 5715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680" name="Group 94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10027877" y="3748997"/>
              <a:ext cx="194937" cy="137259"/>
              <a:chOff x="5379" y="2466"/>
              <a:chExt cx="122" cy="71"/>
            </a:xfrm>
            <a:grpFill/>
          </p:grpSpPr>
          <p:sp>
            <p:nvSpPr>
              <p:cNvPr id="1126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7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8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9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0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1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2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3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34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1" name="Freeform 104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8339677" y="3583142"/>
              <a:ext cx="7570" cy="68630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82" name="Freeform 105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4643428" y="6152939"/>
              <a:ext cx="64348" cy="70537"/>
            </a:xfrm>
            <a:custGeom>
              <a:avLst/>
              <a:gdLst>
                <a:gd name="T0" fmla="*/ 0 w 126"/>
                <a:gd name="T1" fmla="*/ 18000 h 62"/>
                <a:gd name="T2" fmla="*/ 4712 w 126"/>
                <a:gd name="T3" fmla="*/ 18948 h 62"/>
                <a:gd name="T4" fmla="*/ 8996 w 126"/>
                <a:gd name="T5" fmla="*/ 19895 h 62"/>
                <a:gd name="T6" fmla="*/ 12423 w 126"/>
                <a:gd name="T7" fmla="*/ 21790 h 62"/>
                <a:gd name="T8" fmla="*/ 15421 w 126"/>
                <a:gd name="T9" fmla="*/ 24632 h 62"/>
                <a:gd name="T10" fmla="*/ 21419 w 126"/>
                <a:gd name="T11" fmla="*/ 31264 h 62"/>
                <a:gd name="T12" fmla="*/ 26131 w 126"/>
                <a:gd name="T13" fmla="*/ 37895 h 62"/>
                <a:gd name="T14" fmla="*/ 29986 w 126"/>
                <a:gd name="T15" fmla="*/ 45475 h 62"/>
                <a:gd name="T16" fmla="*/ 33841 w 126"/>
                <a:gd name="T17" fmla="*/ 52106 h 62"/>
                <a:gd name="T18" fmla="*/ 35983 w 126"/>
                <a:gd name="T19" fmla="*/ 54948 h 62"/>
                <a:gd name="T20" fmla="*/ 38125 w 126"/>
                <a:gd name="T21" fmla="*/ 56843 h 62"/>
                <a:gd name="T22" fmla="*/ 40695 w 126"/>
                <a:gd name="T23" fmla="*/ 57791 h 62"/>
                <a:gd name="T24" fmla="*/ 42837 w 126"/>
                <a:gd name="T25" fmla="*/ 58738 h 62"/>
                <a:gd name="T26" fmla="*/ 44979 w 126"/>
                <a:gd name="T27" fmla="*/ 57791 h 62"/>
                <a:gd name="T28" fmla="*/ 46693 w 126"/>
                <a:gd name="T29" fmla="*/ 56843 h 62"/>
                <a:gd name="T30" fmla="*/ 48406 w 126"/>
                <a:gd name="T31" fmla="*/ 54948 h 62"/>
                <a:gd name="T32" fmla="*/ 50120 w 126"/>
                <a:gd name="T33" fmla="*/ 53054 h 62"/>
                <a:gd name="T34" fmla="*/ 52262 w 126"/>
                <a:gd name="T35" fmla="*/ 48317 h 62"/>
                <a:gd name="T36" fmla="*/ 53975 w 126"/>
                <a:gd name="T37" fmla="*/ 46422 h 62"/>
                <a:gd name="T38" fmla="*/ 47121 w 126"/>
                <a:gd name="T39" fmla="*/ 31264 h 62"/>
                <a:gd name="T40" fmla="*/ 41124 w 126"/>
                <a:gd name="T41" fmla="*/ 19895 h 62"/>
                <a:gd name="T42" fmla="*/ 38125 w 126"/>
                <a:gd name="T43" fmla="*/ 14211 h 62"/>
                <a:gd name="T44" fmla="*/ 34698 w 126"/>
                <a:gd name="T45" fmla="*/ 8526 h 62"/>
                <a:gd name="T46" fmla="*/ 30843 w 126"/>
                <a:gd name="T47" fmla="*/ 4737 h 62"/>
                <a:gd name="T48" fmla="*/ 26131 w 126"/>
                <a:gd name="T49" fmla="*/ 0 h 62"/>
                <a:gd name="T50" fmla="*/ 0 w 126"/>
                <a:gd name="T51" fmla="*/ 0 h 62"/>
                <a:gd name="T52" fmla="*/ 0 w 126"/>
                <a:gd name="T53" fmla="*/ 8526 h 62"/>
                <a:gd name="T54" fmla="*/ 0 w 126"/>
                <a:gd name="T55" fmla="*/ 1800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83" name="Freeform 106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7387699" y="5958490"/>
              <a:ext cx="35960" cy="66724"/>
            </a:xfrm>
            <a:custGeom>
              <a:avLst/>
              <a:gdLst>
                <a:gd name="T0" fmla="*/ 0 w 66"/>
                <a:gd name="T1" fmla="*/ 0 h 44"/>
                <a:gd name="T2" fmla="*/ 5941 w 66"/>
                <a:gd name="T3" fmla="*/ 1263 h 44"/>
                <a:gd name="T4" fmla="*/ 10511 w 66"/>
                <a:gd name="T5" fmla="*/ 2526 h 44"/>
                <a:gd name="T6" fmla="*/ 14624 w 66"/>
                <a:gd name="T7" fmla="*/ 5051 h 44"/>
                <a:gd name="T8" fmla="*/ 17367 w 66"/>
                <a:gd name="T9" fmla="*/ 8840 h 44"/>
                <a:gd name="T10" fmla="*/ 20109 w 66"/>
                <a:gd name="T11" fmla="*/ 11365 h 44"/>
                <a:gd name="T12" fmla="*/ 22851 w 66"/>
                <a:gd name="T13" fmla="*/ 13891 h 44"/>
                <a:gd name="T14" fmla="*/ 26050 w 66"/>
                <a:gd name="T15" fmla="*/ 15154 h 44"/>
                <a:gd name="T16" fmla="*/ 30163 w 66"/>
                <a:gd name="T17" fmla="*/ 16416 h 44"/>
                <a:gd name="T18" fmla="*/ 29706 w 66"/>
                <a:gd name="T19" fmla="*/ 21468 h 44"/>
                <a:gd name="T20" fmla="*/ 28335 w 66"/>
                <a:gd name="T21" fmla="*/ 26519 h 44"/>
                <a:gd name="T22" fmla="*/ 27421 w 66"/>
                <a:gd name="T23" fmla="*/ 31570 h 44"/>
                <a:gd name="T24" fmla="*/ 26050 w 66"/>
                <a:gd name="T25" fmla="*/ 35358 h 44"/>
                <a:gd name="T26" fmla="*/ 22394 w 66"/>
                <a:gd name="T27" fmla="*/ 42935 h 44"/>
                <a:gd name="T28" fmla="*/ 18281 w 66"/>
                <a:gd name="T29" fmla="*/ 49249 h 44"/>
                <a:gd name="T30" fmla="*/ 14167 w 66"/>
                <a:gd name="T31" fmla="*/ 53037 h 44"/>
                <a:gd name="T32" fmla="*/ 9597 w 66"/>
                <a:gd name="T33" fmla="*/ 55563 h 44"/>
                <a:gd name="T34" fmla="*/ 4570 w 66"/>
                <a:gd name="T35" fmla="*/ 55563 h 44"/>
                <a:gd name="T36" fmla="*/ 0 w 66"/>
                <a:gd name="T37" fmla="*/ 54300 h 44"/>
                <a:gd name="T38" fmla="*/ 0 w 66"/>
                <a:gd name="T39" fmla="*/ 39147 h 44"/>
                <a:gd name="T40" fmla="*/ 0 w 66"/>
                <a:gd name="T41" fmla="*/ 27782 h 44"/>
                <a:gd name="T42" fmla="*/ 0 w 66"/>
                <a:gd name="T43" fmla="*/ 15154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84" name="Freeform 107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9955959" y="2080916"/>
              <a:ext cx="24603" cy="68630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85" name="Freeform 108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10166038" y="2120950"/>
              <a:ext cx="18926" cy="68630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86" name="Freeform 109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9509304" y="2397375"/>
              <a:ext cx="5677" cy="70537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87" name="Freeform 110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9287870" y="3072232"/>
              <a:ext cx="17034" cy="70537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88" name="Freeform 111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9308690" y="2994072"/>
              <a:ext cx="18926" cy="68630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89" name="Freeform 112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9176208" y="2812966"/>
              <a:ext cx="1892" cy="72442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90" name="Freeform 113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5423180" y="1764457"/>
              <a:ext cx="11356" cy="68630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91" name="Freeform 114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5406147" y="1486126"/>
              <a:ext cx="3785" cy="68630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92" name="Freeform 115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7171942" y="3621271"/>
              <a:ext cx="30282" cy="66724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93" name="Freeform 116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6818026" y="3455416"/>
              <a:ext cx="22711" cy="70535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694" name="Group 117"/>
            <p:cNvGrpSpPr>
              <a:grpSpLocks/>
            </p:cNvGrpSpPr>
            <p:nvPr>
              <p:custDataLst>
                <p:tags r:id="rId86"/>
              </p:custDataLst>
            </p:nvPr>
          </p:nvGrpSpPr>
          <p:grpSpPr bwMode="auto">
            <a:xfrm>
              <a:off x="7737831" y="3680368"/>
              <a:ext cx="54885" cy="449905"/>
              <a:chOff x="3950" y="2430"/>
              <a:chExt cx="36" cy="234"/>
            </a:xfrm>
            <a:grpFill/>
          </p:grpSpPr>
          <p:sp>
            <p:nvSpPr>
              <p:cNvPr id="1095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96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97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98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PE" altLang="es-PE" sz="1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99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0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1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2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3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4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5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6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7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8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09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0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1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2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3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s-PE" altLang="es-PE" sz="1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14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5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6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7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8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19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0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1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2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3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4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125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5" name="Group 149"/>
            <p:cNvGrpSpPr>
              <a:grpSpLocks/>
            </p:cNvGrpSpPr>
            <p:nvPr>
              <p:custDataLst>
                <p:tags r:id="rId87"/>
              </p:custDataLst>
            </p:nvPr>
          </p:nvGrpSpPr>
          <p:grpSpPr bwMode="auto">
            <a:xfrm>
              <a:off x="10200103" y="4280877"/>
              <a:ext cx="221435" cy="257362"/>
              <a:chOff x="5486" y="2743"/>
              <a:chExt cx="137" cy="132"/>
            </a:xfrm>
            <a:grpFill/>
          </p:grpSpPr>
          <p:sp>
            <p:nvSpPr>
              <p:cNvPr id="1086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10 h 87"/>
                  <a:gd name="T2" fmla="*/ 0 w 40"/>
                  <a:gd name="T3" fmla="*/ 14 h 87"/>
                  <a:gd name="T4" fmla="*/ 1 w 40"/>
                  <a:gd name="T5" fmla="*/ 16 h 87"/>
                  <a:gd name="T6" fmla="*/ 2 w 40"/>
                  <a:gd name="T7" fmla="*/ 19 h 87"/>
                  <a:gd name="T8" fmla="*/ 3 w 40"/>
                  <a:gd name="T9" fmla="*/ 21 h 87"/>
                  <a:gd name="T10" fmla="*/ 5 w 40"/>
                  <a:gd name="T11" fmla="*/ 23 h 87"/>
                  <a:gd name="T12" fmla="*/ 7 w 40"/>
                  <a:gd name="T13" fmla="*/ 25 h 87"/>
                  <a:gd name="T14" fmla="*/ 10 w 40"/>
                  <a:gd name="T15" fmla="*/ 26 h 87"/>
                  <a:gd name="T16" fmla="*/ 13 w 40"/>
                  <a:gd name="T17" fmla="*/ 28 h 87"/>
                  <a:gd name="T18" fmla="*/ 11 w 40"/>
                  <a:gd name="T19" fmla="*/ 26 h 87"/>
                  <a:gd name="T20" fmla="*/ 10 w 40"/>
                  <a:gd name="T21" fmla="*/ 25 h 87"/>
                  <a:gd name="T22" fmla="*/ 9 w 40"/>
                  <a:gd name="T23" fmla="*/ 23 h 87"/>
                  <a:gd name="T24" fmla="*/ 8 w 40"/>
                  <a:gd name="T25" fmla="*/ 21 h 87"/>
                  <a:gd name="T26" fmla="*/ 7 w 40"/>
                  <a:gd name="T27" fmla="*/ 17 h 87"/>
                  <a:gd name="T28" fmla="*/ 7 w 40"/>
                  <a:gd name="T29" fmla="*/ 13 h 87"/>
                  <a:gd name="T30" fmla="*/ 6 w 40"/>
                  <a:gd name="T31" fmla="*/ 9 h 87"/>
                  <a:gd name="T32" fmla="*/ 4 w 40"/>
                  <a:gd name="T33" fmla="*/ 5 h 87"/>
                  <a:gd name="T34" fmla="*/ 4 w 40"/>
                  <a:gd name="T35" fmla="*/ 4 h 87"/>
                  <a:gd name="T36" fmla="*/ 3 w 40"/>
                  <a:gd name="T37" fmla="*/ 2 h 87"/>
                  <a:gd name="T38" fmla="*/ 1 w 40"/>
                  <a:gd name="T39" fmla="*/ 1 h 87"/>
                  <a:gd name="T40" fmla="*/ 0 w 40"/>
                  <a:gd name="T41" fmla="*/ 0 h 87"/>
                  <a:gd name="T42" fmla="*/ 0 w 40"/>
                  <a:gd name="T43" fmla="*/ 3 h 87"/>
                  <a:gd name="T44" fmla="*/ 0 w 40"/>
                  <a:gd name="T45" fmla="*/ 5 h 87"/>
                  <a:gd name="T46" fmla="*/ 0 w 40"/>
                  <a:gd name="T47" fmla="*/ 7 h 87"/>
                  <a:gd name="T48" fmla="*/ 0 w 40"/>
                  <a:gd name="T49" fmla="*/ 1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87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10 h 37"/>
                  <a:gd name="T2" fmla="*/ 6 w 61"/>
                  <a:gd name="T3" fmla="*/ 10 h 37"/>
                  <a:gd name="T4" fmla="*/ 11 w 61"/>
                  <a:gd name="T5" fmla="*/ 11 h 37"/>
                  <a:gd name="T6" fmla="*/ 16 w 61"/>
                  <a:gd name="T7" fmla="*/ 12 h 37"/>
                  <a:gd name="T8" fmla="*/ 20 w 61"/>
                  <a:gd name="T9" fmla="*/ 12 h 37"/>
                  <a:gd name="T10" fmla="*/ 18 w 61"/>
                  <a:gd name="T11" fmla="*/ 9 h 37"/>
                  <a:gd name="T12" fmla="*/ 16 w 61"/>
                  <a:gd name="T13" fmla="*/ 7 h 37"/>
                  <a:gd name="T14" fmla="*/ 14 w 61"/>
                  <a:gd name="T15" fmla="*/ 6 h 37"/>
                  <a:gd name="T16" fmla="*/ 11 w 61"/>
                  <a:gd name="T17" fmla="*/ 4 h 37"/>
                  <a:gd name="T18" fmla="*/ 9 w 61"/>
                  <a:gd name="T19" fmla="*/ 3 h 37"/>
                  <a:gd name="T20" fmla="*/ 6 w 61"/>
                  <a:gd name="T21" fmla="*/ 2 h 37"/>
                  <a:gd name="T22" fmla="*/ 3 w 61"/>
                  <a:gd name="T23" fmla="*/ 1 h 37"/>
                  <a:gd name="T24" fmla="*/ 0 w 61"/>
                  <a:gd name="T25" fmla="*/ 0 h 37"/>
                  <a:gd name="T26" fmla="*/ 0 w 61"/>
                  <a:gd name="T27" fmla="*/ 1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88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13 w 40"/>
                  <a:gd name="T1" fmla="*/ 10 h 30"/>
                  <a:gd name="T2" fmla="*/ 11 w 40"/>
                  <a:gd name="T3" fmla="*/ 9 h 30"/>
                  <a:gd name="T4" fmla="*/ 8 w 40"/>
                  <a:gd name="T5" fmla="*/ 8 h 30"/>
                  <a:gd name="T6" fmla="*/ 7 w 40"/>
                  <a:gd name="T7" fmla="*/ 7 h 30"/>
                  <a:gd name="T8" fmla="*/ 5 w 40"/>
                  <a:gd name="T9" fmla="*/ 6 h 30"/>
                  <a:gd name="T10" fmla="*/ 4 w 40"/>
                  <a:gd name="T11" fmla="*/ 5 h 30"/>
                  <a:gd name="T12" fmla="*/ 2 w 40"/>
                  <a:gd name="T13" fmla="*/ 4 h 30"/>
                  <a:gd name="T14" fmla="*/ 1 w 40"/>
                  <a:gd name="T15" fmla="*/ 2 h 30"/>
                  <a:gd name="T16" fmla="*/ 0 w 40"/>
                  <a:gd name="T17" fmla="*/ 0 h 30"/>
                  <a:gd name="T18" fmla="*/ 3 w 40"/>
                  <a:gd name="T19" fmla="*/ 1 h 30"/>
                  <a:gd name="T20" fmla="*/ 5 w 40"/>
                  <a:gd name="T21" fmla="*/ 2 h 30"/>
                  <a:gd name="T22" fmla="*/ 7 w 40"/>
                  <a:gd name="T23" fmla="*/ 3 h 30"/>
                  <a:gd name="T24" fmla="*/ 9 w 40"/>
                  <a:gd name="T25" fmla="*/ 5 h 30"/>
                  <a:gd name="T26" fmla="*/ 11 w 40"/>
                  <a:gd name="T27" fmla="*/ 6 h 30"/>
                  <a:gd name="T28" fmla="*/ 12 w 40"/>
                  <a:gd name="T29" fmla="*/ 8 h 30"/>
                  <a:gd name="T30" fmla="*/ 13 w 40"/>
                  <a:gd name="T31" fmla="*/ 9 h 30"/>
                  <a:gd name="T32" fmla="*/ 13 w 40"/>
                  <a:gd name="T33" fmla="*/ 1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89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24 w 74"/>
                  <a:gd name="T1" fmla="*/ 26 h 80"/>
                  <a:gd name="T2" fmla="*/ 23 w 74"/>
                  <a:gd name="T3" fmla="*/ 24 h 80"/>
                  <a:gd name="T4" fmla="*/ 23 w 74"/>
                  <a:gd name="T5" fmla="*/ 21 h 80"/>
                  <a:gd name="T6" fmla="*/ 22 w 74"/>
                  <a:gd name="T7" fmla="*/ 20 h 80"/>
                  <a:gd name="T8" fmla="*/ 21 w 74"/>
                  <a:gd name="T9" fmla="*/ 17 h 80"/>
                  <a:gd name="T10" fmla="*/ 19 w 74"/>
                  <a:gd name="T11" fmla="*/ 14 h 80"/>
                  <a:gd name="T12" fmla="*/ 16 w 74"/>
                  <a:gd name="T13" fmla="*/ 11 h 80"/>
                  <a:gd name="T14" fmla="*/ 12 w 74"/>
                  <a:gd name="T15" fmla="*/ 8 h 80"/>
                  <a:gd name="T16" fmla="*/ 9 w 74"/>
                  <a:gd name="T17" fmla="*/ 6 h 80"/>
                  <a:gd name="T18" fmla="*/ 6 w 74"/>
                  <a:gd name="T19" fmla="*/ 3 h 80"/>
                  <a:gd name="T20" fmla="*/ 4 w 74"/>
                  <a:gd name="T21" fmla="*/ 0 h 80"/>
                  <a:gd name="T22" fmla="*/ 3 w 74"/>
                  <a:gd name="T23" fmla="*/ 2 h 80"/>
                  <a:gd name="T24" fmla="*/ 1 w 74"/>
                  <a:gd name="T25" fmla="*/ 3 h 80"/>
                  <a:gd name="T26" fmla="*/ 0 w 74"/>
                  <a:gd name="T27" fmla="*/ 5 h 80"/>
                  <a:gd name="T28" fmla="*/ 0 w 74"/>
                  <a:gd name="T29" fmla="*/ 6 h 80"/>
                  <a:gd name="T30" fmla="*/ 0 w 74"/>
                  <a:gd name="T31" fmla="*/ 8 h 80"/>
                  <a:gd name="T32" fmla="*/ 1 w 74"/>
                  <a:gd name="T33" fmla="*/ 10 h 80"/>
                  <a:gd name="T34" fmla="*/ 1 w 74"/>
                  <a:gd name="T35" fmla="*/ 12 h 80"/>
                  <a:gd name="T36" fmla="*/ 2 w 74"/>
                  <a:gd name="T37" fmla="*/ 13 h 80"/>
                  <a:gd name="T38" fmla="*/ 3 w 74"/>
                  <a:gd name="T39" fmla="*/ 15 h 80"/>
                  <a:gd name="T40" fmla="*/ 5 w 74"/>
                  <a:gd name="T41" fmla="*/ 17 h 80"/>
                  <a:gd name="T42" fmla="*/ 6 w 74"/>
                  <a:gd name="T43" fmla="*/ 18 h 80"/>
                  <a:gd name="T44" fmla="*/ 8 w 74"/>
                  <a:gd name="T45" fmla="*/ 20 h 80"/>
                  <a:gd name="T46" fmla="*/ 10 w 74"/>
                  <a:gd name="T47" fmla="*/ 21 h 80"/>
                  <a:gd name="T48" fmla="*/ 11 w 74"/>
                  <a:gd name="T49" fmla="*/ 22 h 80"/>
                  <a:gd name="T50" fmla="*/ 14 w 74"/>
                  <a:gd name="T51" fmla="*/ 23 h 80"/>
                  <a:gd name="T52" fmla="*/ 15 w 74"/>
                  <a:gd name="T53" fmla="*/ 24 h 80"/>
                  <a:gd name="T54" fmla="*/ 18 w 74"/>
                  <a:gd name="T55" fmla="*/ 25 h 80"/>
                  <a:gd name="T56" fmla="*/ 19 w 74"/>
                  <a:gd name="T57" fmla="*/ 26 h 80"/>
                  <a:gd name="T58" fmla="*/ 22 w 74"/>
                  <a:gd name="T59" fmla="*/ 26 h 80"/>
                  <a:gd name="T60" fmla="*/ 24 w 74"/>
                  <a:gd name="T61" fmla="*/ 26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90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6 w 86"/>
                  <a:gd name="T1" fmla="*/ 27 h 80"/>
                  <a:gd name="T2" fmla="*/ 26 w 86"/>
                  <a:gd name="T3" fmla="*/ 27 h 80"/>
                  <a:gd name="T4" fmla="*/ 26 w 86"/>
                  <a:gd name="T5" fmla="*/ 21 h 80"/>
                  <a:gd name="T6" fmla="*/ 24 w 86"/>
                  <a:gd name="T7" fmla="*/ 20 h 80"/>
                  <a:gd name="T8" fmla="*/ 22 w 86"/>
                  <a:gd name="T9" fmla="*/ 19 h 80"/>
                  <a:gd name="T10" fmla="*/ 20 w 86"/>
                  <a:gd name="T11" fmla="*/ 18 h 80"/>
                  <a:gd name="T12" fmla="*/ 18 w 86"/>
                  <a:gd name="T13" fmla="*/ 17 h 80"/>
                  <a:gd name="T14" fmla="*/ 15 w 86"/>
                  <a:gd name="T15" fmla="*/ 14 h 80"/>
                  <a:gd name="T16" fmla="*/ 13 w 86"/>
                  <a:gd name="T17" fmla="*/ 11 h 80"/>
                  <a:gd name="T18" fmla="*/ 10 w 86"/>
                  <a:gd name="T19" fmla="*/ 8 h 80"/>
                  <a:gd name="T20" fmla="*/ 7 w 86"/>
                  <a:gd name="T21" fmla="*/ 5 h 80"/>
                  <a:gd name="T22" fmla="*/ 4 w 86"/>
                  <a:gd name="T23" fmla="*/ 2 h 80"/>
                  <a:gd name="T24" fmla="*/ 0 w 86"/>
                  <a:gd name="T25" fmla="*/ 0 h 80"/>
                  <a:gd name="T26" fmla="*/ 0 w 86"/>
                  <a:gd name="T27" fmla="*/ 3 h 80"/>
                  <a:gd name="T28" fmla="*/ 2 w 86"/>
                  <a:gd name="T29" fmla="*/ 7 h 80"/>
                  <a:gd name="T30" fmla="*/ 3 w 86"/>
                  <a:gd name="T31" fmla="*/ 11 h 80"/>
                  <a:gd name="T32" fmla="*/ 5 w 86"/>
                  <a:gd name="T33" fmla="*/ 15 h 80"/>
                  <a:gd name="T34" fmla="*/ 8 w 86"/>
                  <a:gd name="T35" fmla="*/ 19 h 80"/>
                  <a:gd name="T36" fmla="*/ 11 w 86"/>
                  <a:gd name="T37" fmla="*/ 23 h 80"/>
                  <a:gd name="T38" fmla="*/ 12 w 86"/>
                  <a:gd name="T39" fmla="*/ 24 h 80"/>
                  <a:gd name="T40" fmla="*/ 14 w 86"/>
                  <a:gd name="T41" fmla="*/ 26 h 80"/>
                  <a:gd name="T42" fmla="*/ 15 w 86"/>
                  <a:gd name="T43" fmla="*/ 27 h 80"/>
                  <a:gd name="T44" fmla="*/ 16 w 86"/>
                  <a:gd name="T45" fmla="*/ 27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91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2 h 31"/>
                  <a:gd name="T2" fmla="*/ 1 w 74"/>
                  <a:gd name="T3" fmla="*/ 4 h 31"/>
                  <a:gd name="T4" fmla="*/ 2 w 74"/>
                  <a:gd name="T5" fmla="*/ 5 h 31"/>
                  <a:gd name="T6" fmla="*/ 3 w 74"/>
                  <a:gd name="T7" fmla="*/ 6 h 31"/>
                  <a:gd name="T8" fmla="*/ 5 w 74"/>
                  <a:gd name="T9" fmla="*/ 7 h 31"/>
                  <a:gd name="T10" fmla="*/ 6 w 74"/>
                  <a:gd name="T11" fmla="*/ 9 h 31"/>
                  <a:gd name="T12" fmla="*/ 8 w 74"/>
                  <a:gd name="T13" fmla="*/ 9 h 31"/>
                  <a:gd name="T14" fmla="*/ 10 w 74"/>
                  <a:gd name="T15" fmla="*/ 10 h 31"/>
                  <a:gd name="T16" fmla="*/ 11 w 74"/>
                  <a:gd name="T17" fmla="*/ 10 h 31"/>
                  <a:gd name="T18" fmla="*/ 16 w 74"/>
                  <a:gd name="T19" fmla="*/ 11 h 31"/>
                  <a:gd name="T20" fmla="*/ 20 w 74"/>
                  <a:gd name="T21" fmla="*/ 11 h 31"/>
                  <a:gd name="T22" fmla="*/ 21 w 74"/>
                  <a:gd name="T23" fmla="*/ 11 h 31"/>
                  <a:gd name="T24" fmla="*/ 23 w 74"/>
                  <a:gd name="T25" fmla="*/ 10 h 31"/>
                  <a:gd name="T26" fmla="*/ 24 w 74"/>
                  <a:gd name="T27" fmla="*/ 10 h 31"/>
                  <a:gd name="T28" fmla="*/ 25 w 74"/>
                  <a:gd name="T29" fmla="*/ 9 h 31"/>
                  <a:gd name="T30" fmla="*/ 22 w 74"/>
                  <a:gd name="T31" fmla="*/ 6 h 31"/>
                  <a:gd name="T32" fmla="*/ 19 w 74"/>
                  <a:gd name="T33" fmla="*/ 5 h 31"/>
                  <a:gd name="T34" fmla="*/ 17 w 74"/>
                  <a:gd name="T35" fmla="*/ 4 h 31"/>
                  <a:gd name="T36" fmla="*/ 16 w 74"/>
                  <a:gd name="T37" fmla="*/ 3 h 31"/>
                  <a:gd name="T38" fmla="*/ 15 w 74"/>
                  <a:gd name="T39" fmla="*/ 2 h 31"/>
                  <a:gd name="T40" fmla="*/ 14 w 74"/>
                  <a:gd name="T41" fmla="*/ 0 h 31"/>
                  <a:gd name="T42" fmla="*/ 11 w 74"/>
                  <a:gd name="T43" fmla="*/ 0 h 31"/>
                  <a:gd name="T44" fmla="*/ 9 w 74"/>
                  <a:gd name="T45" fmla="*/ 0 h 31"/>
                  <a:gd name="T46" fmla="*/ 7 w 74"/>
                  <a:gd name="T47" fmla="*/ 0 h 31"/>
                  <a:gd name="T48" fmla="*/ 6 w 74"/>
                  <a:gd name="T49" fmla="*/ 0 h 31"/>
                  <a:gd name="T50" fmla="*/ 5 w 74"/>
                  <a:gd name="T51" fmla="*/ 0 h 31"/>
                  <a:gd name="T52" fmla="*/ 3 w 74"/>
                  <a:gd name="T53" fmla="*/ 0 h 31"/>
                  <a:gd name="T54" fmla="*/ 2 w 74"/>
                  <a:gd name="T55" fmla="*/ 1 h 31"/>
                  <a:gd name="T56" fmla="*/ 0 w 74"/>
                  <a:gd name="T57" fmla="*/ 2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92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0 w 20"/>
                  <a:gd name="T3" fmla="*/ 0 h 1"/>
                  <a:gd name="T4" fmla="*/ 3 w 20"/>
                  <a:gd name="T5" fmla="*/ 0 h 1"/>
                  <a:gd name="T6" fmla="*/ 6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93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2 w 100"/>
                  <a:gd name="T1" fmla="*/ 8 h 65"/>
                  <a:gd name="T2" fmla="*/ 11 w 100"/>
                  <a:gd name="T3" fmla="*/ 13 h 65"/>
                  <a:gd name="T4" fmla="*/ 20 w 100"/>
                  <a:gd name="T5" fmla="*/ 18 h 65"/>
                  <a:gd name="T6" fmla="*/ 23 w 100"/>
                  <a:gd name="T7" fmla="*/ 19 h 65"/>
                  <a:gd name="T8" fmla="*/ 27 w 100"/>
                  <a:gd name="T9" fmla="*/ 21 h 65"/>
                  <a:gd name="T10" fmla="*/ 28 w 100"/>
                  <a:gd name="T11" fmla="*/ 21 h 65"/>
                  <a:gd name="T12" fmla="*/ 29 w 100"/>
                  <a:gd name="T13" fmla="*/ 21 h 65"/>
                  <a:gd name="T14" fmla="*/ 31 w 100"/>
                  <a:gd name="T15" fmla="*/ 21 h 65"/>
                  <a:gd name="T16" fmla="*/ 32 w 100"/>
                  <a:gd name="T17" fmla="*/ 20 h 65"/>
                  <a:gd name="T18" fmla="*/ 30 w 100"/>
                  <a:gd name="T19" fmla="*/ 19 h 65"/>
                  <a:gd name="T20" fmla="*/ 28 w 100"/>
                  <a:gd name="T21" fmla="*/ 18 h 65"/>
                  <a:gd name="T22" fmla="*/ 27 w 100"/>
                  <a:gd name="T23" fmla="*/ 17 h 65"/>
                  <a:gd name="T24" fmla="*/ 25 w 100"/>
                  <a:gd name="T25" fmla="*/ 15 h 65"/>
                  <a:gd name="T26" fmla="*/ 21 w 100"/>
                  <a:gd name="T27" fmla="*/ 11 h 65"/>
                  <a:gd name="T28" fmla="*/ 18 w 100"/>
                  <a:gd name="T29" fmla="*/ 7 h 65"/>
                  <a:gd name="T30" fmla="*/ 17 w 100"/>
                  <a:gd name="T31" fmla="*/ 5 h 65"/>
                  <a:gd name="T32" fmla="*/ 15 w 100"/>
                  <a:gd name="T33" fmla="*/ 3 h 65"/>
                  <a:gd name="T34" fmla="*/ 13 w 100"/>
                  <a:gd name="T35" fmla="*/ 1 h 65"/>
                  <a:gd name="T36" fmla="*/ 11 w 100"/>
                  <a:gd name="T37" fmla="*/ 0 h 65"/>
                  <a:gd name="T38" fmla="*/ 9 w 100"/>
                  <a:gd name="T39" fmla="*/ 0 h 65"/>
                  <a:gd name="T40" fmla="*/ 6 w 100"/>
                  <a:gd name="T41" fmla="*/ 0 h 65"/>
                  <a:gd name="T42" fmla="*/ 3 w 100"/>
                  <a:gd name="T43" fmla="*/ 1 h 65"/>
                  <a:gd name="T44" fmla="*/ 0 w 100"/>
                  <a:gd name="T45" fmla="*/ 2 h 65"/>
                  <a:gd name="T46" fmla="*/ 2 w 100"/>
                  <a:gd name="T47" fmla="*/ 8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94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22 w 79"/>
                  <a:gd name="T1" fmla="*/ 28 h 104"/>
                  <a:gd name="T2" fmla="*/ 17 w 79"/>
                  <a:gd name="T3" fmla="*/ 20 h 104"/>
                  <a:gd name="T4" fmla="*/ 13 w 79"/>
                  <a:gd name="T5" fmla="*/ 13 h 104"/>
                  <a:gd name="T6" fmla="*/ 9 w 79"/>
                  <a:gd name="T7" fmla="*/ 7 h 104"/>
                  <a:gd name="T8" fmla="*/ 4 w 79"/>
                  <a:gd name="T9" fmla="*/ 0 h 104"/>
                  <a:gd name="T10" fmla="*/ 2 w 79"/>
                  <a:gd name="T11" fmla="*/ 5 h 104"/>
                  <a:gd name="T12" fmla="*/ 1 w 79"/>
                  <a:gd name="T13" fmla="*/ 11 h 104"/>
                  <a:gd name="T14" fmla="*/ 0 w 79"/>
                  <a:gd name="T15" fmla="*/ 13 h 104"/>
                  <a:gd name="T16" fmla="*/ 0 w 79"/>
                  <a:gd name="T17" fmla="*/ 16 h 104"/>
                  <a:gd name="T18" fmla="*/ 0 w 79"/>
                  <a:gd name="T19" fmla="*/ 18 h 104"/>
                  <a:gd name="T20" fmla="*/ 0 w 79"/>
                  <a:gd name="T21" fmla="*/ 20 h 104"/>
                  <a:gd name="T22" fmla="*/ 0 w 79"/>
                  <a:gd name="T23" fmla="*/ 22 h 104"/>
                  <a:gd name="T24" fmla="*/ 1 w 79"/>
                  <a:gd name="T25" fmla="*/ 24 h 104"/>
                  <a:gd name="T26" fmla="*/ 2 w 79"/>
                  <a:gd name="T27" fmla="*/ 26 h 104"/>
                  <a:gd name="T28" fmla="*/ 3 w 79"/>
                  <a:gd name="T29" fmla="*/ 27 h 104"/>
                  <a:gd name="T30" fmla="*/ 4 w 79"/>
                  <a:gd name="T31" fmla="*/ 29 h 104"/>
                  <a:gd name="T32" fmla="*/ 6 w 79"/>
                  <a:gd name="T33" fmla="*/ 29 h 104"/>
                  <a:gd name="T34" fmla="*/ 8 w 79"/>
                  <a:gd name="T35" fmla="*/ 30 h 104"/>
                  <a:gd name="T36" fmla="*/ 10 w 79"/>
                  <a:gd name="T37" fmla="*/ 30 h 104"/>
                  <a:gd name="T38" fmla="*/ 13 w 79"/>
                  <a:gd name="T39" fmla="*/ 30 h 104"/>
                  <a:gd name="T40" fmla="*/ 16 w 79"/>
                  <a:gd name="T41" fmla="*/ 31 h 104"/>
                  <a:gd name="T42" fmla="*/ 20 w 79"/>
                  <a:gd name="T43" fmla="*/ 33 h 104"/>
                  <a:gd name="T44" fmla="*/ 24 w 79"/>
                  <a:gd name="T45" fmla="*/ 34 h 104"/>
                  <a:gd name="T46" fmla="*/ 22 w 79"/>
                  <a:gd name="T47" fmla="*/ 28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96" name="Freeform 159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5843337" y="3966324"/>
              <a:ext cx="13249" cy="66723"/>
            </a:xfrm>
            <a:custGeom>
              <a:avLst/>
              <a:gdLst>
                <a:gd name="T0" fmla="*/ 11113 w 27"/>
                <a:gd name="T1" fmla="*/ 0 h 19"/>
                <a:gd name="T2" fmla="*/ 11113 w 27"/>
                <a:gd name="T3" fmla="*/ 35092 h 19"/>
                <a:gd name="T4" fmla="*/ 11113 w 27"/>
                <a:gd name="T5" fmla="*/ 55562 h 19"/>
                <a:gd name="T6" fmla="*/ 3704 w 27"/>
                <a:gd name="T7" fmla="*/ 55562 h 19"/>
                <a:gd name="T8" fmla="*/ 0 w 27"/>
                <a:gd name="T9" fmla="*/ 55562 h 19"/>
                <a:gd name="T10" fmla="*/ 3704 w 27"/>
                <a:gd name="T11" fmla="*/ 35092 h 19"/>
                <a:gd name="T12" fmla="*/ 11113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97" name="Freeform 160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5752491" y="4134086"/>
              <a:ext cx="17034" cy="68630"/>
            </a:xfrm>
            <a:custGeom>
              <a:avLst/>
              <a:gdLst>
                <a:gd name="T0" fmla="*/ 0 w 39"/>
                <a:gd name="T1" fmla="*/ 0 h 35"/>
                <a:gd name="T2" fmla="*/ 14288 w 39"/>
                <a:gd name="T3" fmla="*/ 0 h 35"/>
                <a:gd name="T4" fmla="*/ 13189 w 39"/>
                <a:gd name="T5" fmla="*/ 14696 h 35"/>
                <a:gd name="T6" fmla="*/ 12090 w 39"/>
                <a:gd name="T7" fmla="*/ 31024 h 35"/>
                <a:gd name="T8" fmla="*/ 9892 w 39"/>
                <a:gd name="T9" fmla="*/ 45720 h 35"/>
                <a:gd name="T10" fmla="*/ 8060 w 39"/>
                <a:gd name="T11" fmla="*/ 55517 h 35"/>
                <a:gd name="T12" fmla="*/ 6961 w 39"/>
                <a:gd name="T13" fmla="*/ 57150 h 35"/>
                <a:gd name="T14" fmla="*/ 5862 w 39"/>
                <a:gd name="T15" fmla="*/ 57150 h 35"/>
                <a:gd name="T16" fmla="*/ 4763 w 39"/>
                <a:gd name="T17" fmla="*/ 55517 h 35"/>
                <a:gd name="T18" fmla="*/ 4030 w 39"/>
                <a:gd name="T19" fmla="*/ 50619 h 35"/>
                <a:gd name="T20" fmla="*/ 2565 w 39"/>
                <a:gd name="T21" fmla="*/ 42454 h 35"/>
                <a:gd name="T22" fmla="*/ 1832 w 39"/>
                <a:gd name="T23" fmla="*/ 32657 h 35"/>
                <a:gd name="T24" fmla="*/ 733 w 39"/>
                <a:gd name="T25" fmla="*/ 17961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98" name="Freeform 161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7896808" y="2124764"/>
              <a:ext cx="868703" cy="398432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699" name="Freeform 162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3517330" y="4486766"/>
              <a:ext cx="391768" cy="499471"/>
            </a:xfrm>
            <a:custGeom>
              <a:avLst/>
              <a:gdLst>
                <a:gd name="T0" fmla="*/ 11272 w 758"/>
                <a:gd name="T1" fmla="*/ 41854 h 795"/>
                <a:gd name="T2" fmla="*/ 21243 w 758"/>
                <a:gd name="T3" fmla="*/ 46039 h 795"/>
                <a:gd name="T4" fmla="*/ 31214 w 758"/>
                <a:gd name="T5" fmla="*/ 56503 h 795"/>
                <a:gd name="T6" fmla="*/ 38150 w 758"/>
                <a:gd name="T7" fmla="*/ 70106 h 795"/>
                <a:gd name="T8" fmla="*/ 40318 w 758"/>
                <a:gd name="T9" fmla="*/ 88417 h 795"/>
                <a:gd name="T10" fmla="*/ 36416 w 758"/>
                <a:gd name="T11" fmla="*/ 97311 h 795"/>
                <a:gd name="T12" fmla="*/ 35116 w 758"/>
                <a:gd name="T13" fmla="*/ 107251 h 795"/>
                <a:gd name="T14" fmla="*/ 38150 w 758"/>
                <a:gd name="T15" fmla="*/ 125562 h 795"/>
                <a:gd name="T16" fmla="*/ 41185 w 758"/>
                <a:gd name="T17" fmla="*/ 145443 h 795"/>
                <a:gd name="T18" fmla="*/ 35983 w 758"/>
                <a:gd name="T19" fmla="*/ 161138 h 795"/>
                <a:gd name="T20" fmla="*/ 35116 w 758"/>
                <a:gd name="T21" fmla="*/ 184158 h 795"/>
                <a:gd name="T22" fmla="*/ 40318 w 758"/>
                <a:gd name="T23" fmla="*/ 204039 h 795"/>
                <a:gd name="T24" fmla="*/ 42919 w 758"/>
                <a:gd name="T25" fmla="*/ 217118 h 795"/>
                <a:gd name="T26" fmla="*/ 33815 w 758"/>
                <a:gd name="T27" fmla="*/ 239091 h 795"/>
                <a:gd name="T28" fmla="*/ 48988 w 758"/>
                <a:gd name="T29" fmla="*/ 276760 h 795"/>
                <a:gd name="T30" fmla="*/ 59826 w 758"/>
                <a:gd name="T31" fmla="*/ 301873 h 795"/>
                <a:gd name="T32" fmla="*/ 63295 w 758"/>
                <a:gd name="T33" fmla="*/ 325416 h 795"/>
                <a:gd name="T34" fmla="*/ 65896 w 758"/>
                <a:gd name="T35" fmla="*/ 344773 h 795"/>
                <a:gd name="T36" fmla="*/ 81069 w 758"/>
                <a:gd name="T37" fmla="*/ 386104 h 795"/>
                <a:gd name="T38" fmla="*/ 92774 w 758"/>
                <a:gd name="T39" fmla="*/ 409124 h 795"/>
                <a:gd name="T40" fmla="*/ 99711 w 758"/>
                <a:gd name="T41" fmla="*/ 415402 h 795"/>
                <a:gd name="T42" fmla="*/ 108815 w 758"/>
                <a:gd name="T43" fmla="*/ 413309 h 795"/>
                <a:gd name="T44" fmla="*/ 125289 w 758"/>
                <a:gd name="T45" fmla="*/ 398137 h 795"/>
                <a:gd name="T46" fmla="*/ 140462 w 758"/>
                <a:gd name="T47" fmla="*/ 390289 h 795"/>
                <a:gd name="T48" fmla="*/ 153901 w 758"/>
                <a:gd name="T49" fmla="*/ 391336 h 795"/>
                <a:gd name="T50" fmla="*/ 168208 w 758"/>
                <a:gd name="T51" fmla="*/ 402846 h 795"/>
                <a:gd name="T52" fmla="*/ 181213 w 758"/>
                <a:gd name="T53" fmla="*/ 408077 h 795"/>
                <a:gd name="T54" fmla="*/ 189450 w 758"/>
                <a:gd name="T55" fmla="*/ 396567 h 795"/>
                <a:gd name="T56" fmla="*/ 207225 w 758"/>
                <a:gd name="T57" fmla="*/ 389766 h 795"/>
                <a:gd name="T58" fmla="*/ 227601 w 758"/>
                <a:gd name="T59" fmla="*/ 325416 h 795"/>
                <a:gd name="T60" fmla="*/ 233670 w 758"/>
                <a:gd name="T61" fmla="*/ 313906 h 795"/>
                <a:gd name="T62" fmla="*/ 249277 w 758"/>
                <a:gd name="T63" fmla="*/ 305535 h 795"/>
                <a:gd name="T64" fmla="*/ 288294 w 758"/>
                <a:gd name="T65" fmla="*/ 299780 h 795"/>
                <a:gd name="T66" fmla="*/ 297832 w 758"/>
                <a:gd name="T67" fmla="*/ 302919 h 795"/>
                <a:gd name="T68" fmla="*/ 305202 w 758"/>
                <a:gd name="T69" fmla="*/ 306058 h 795"/>
                <a:gd name="T70" fmla="*/ 322543 w 758"/>
                <a:gd name="T71" fmla="*/ 299780 h 795"/>
                <a:gd name="T72" fmla="*/ 328178 w 758"/>
                <a:gd name="T73" fmla="*/ 283038 h 795"/>
                <a:gd name="T74" fmla="*/ 326011 w 758"/>
                <a:gd name="T75" fmla="*/ 261065 h 795"/>
                <a:gd name="T76" fmla="*/ 314739 w 758"/>
                <a:gd name="T77" fmla="*/ 241707 h 795"/>
                <a:gd name="T78" fmla="*/ 307803 w 758"/>
                <a:gd name="T79" fmla="*/ 227582 h 795"/>
                <a:gd name="T80" fmla="*/ 290895 w 758"/>
                <a:gd name="T81" fmla="*/ 209794 h 795"/>
                <a:gd name="T82" fmla="*/ 274421 w 758"/>
                <a:gd name="T83" fmla="*/ 208747 h 795"/>
                <a:gd name="T84" fmla="*/ 262283 w 758"/>
                <a:gd name="T85" fmla="*/ 197761 h 795"/>
                <a:gd name="T86" fmla="*/ 255780 w 758"/>
                <a:gd name="T87" fmla="*/ 182588 h 795"/>
                <a:gd name="T88" fmla="*/ 253612 w 758"/>
                <a:gd name="T89" fmla="*/ 162708 h 795"/>
                <a:gd name="T90" fmla="*/ 252745 w 758"/>
                <a:gd name="T91" fmla="*/ 140734 h 795"/>
                <a:gd name="T92" fmla="*/ 242774 w 758"/>
                <a:gd name="T93" fmla="*/ 126609 h 795"/>
                <a:gd name="T94" fmla="*/ 218063 w 758"/>
                <a:gd name="T95" fmla="*/ 107251 h 795"/>
                <a:gd name="T96" fmla="*/ 190751 w 758"/>
                <a:gd name="T97" fmla="*/ 93125 h 795"/>
                <a:gd name="T98" fmla="*/ 169942 w 758"/>
                <a:gd name="T99" fmla="*/ 87370 h 795"/>
                <a:gd name="T100" fmla="*/ 155635 w 758"/>
                <a:gd name="T101" fmla="*/ 84231 h 795"/>
                <a:gd name="T102" fmla="*/ 143063 w 758"/>
                <a:gd name="T103" fmla="*/ 75861 h 795"/>
                <a:gd name="T104" fmla="*/ 133092 w 758"/>
                <a:gd name="T105" fmla="*/ 63827 h 795"/>
                <a:gd name="T106" fmla="*/ 126589 w 758"/>
                <a:gd name="T107" fmla="*/ 48132 h 795"/>
                <a:gd name="T108" fmla="*/ 120953 w 758"/>
                <a:gd name="T109" fmla="*/ 9940 h 795"/>
                <a:gd name="T110" fmla="*/ 113150 w 758"/>
                <a:gd name="T111" fmla="*/ 1570 h 795"/>
                <a:gd name="T112" fmla="*/ 98410 w 758"/>
                <a:gd name="T113" fmla="*/ 1570 h 795"/>
                <a:gd name="T114" fmla="*/ 75000 w 758"/>
                <a:gd name="T115" fmla="*/ 15695 h 795"/>
                <a:gd name="T116" fmla="*/ 51589 w 758"/>
                <a:gd name="T117" fmla="*/ 34530 h 795"/>
                <a:gd name="T118" fmla="*/ 0 w 758"/>
                <a:gd name="T119" fmla="*/ 41854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00" name="Freeform 163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3772831" y="3802376"/>
              <a:ext cx="141946" cy="259267"/>
            </a:xfrm>
            <a:custGeom>
              <a:avLst/>
              <a:gdLst>
                <a:gd name="T0" fmla="*/ 98129 w 273"/>
                <a:gd name="T1" fmla="*/ 73010 h 414"/>
                <a:gd name="T2" fmla="*/ 92895 w 273"/>
                <a:gd name="T3" fmla="*/ 69359 h 414"/>
                <a:gd name="T4" fmla="*/ 87662 w 273"/>
                <a:gd name="T5" fmla="*/ 63101 h 414"/>
                <a:gd name="T6" fmla="*/ 82864 w 273"/>
                <a:gd name="T7" fmla="*/ 54757 h 414"/>
                <a:gd name="T8" fmla="*/ 79811 w 273"/>
                <a:gd name="T9" fmla="*/ 50064 h 414"/>
                <a:gd name="T10" fmla="*/ 76759 w 273"/>
                <a:gd name="T11" fmla="*/ 48499 h 414"/>
                <a:gd name="T12" fmla="*/ 72833 w 273"/>
                <a:gd name="T13" fmla="*/ 49021 h 414"/>
                <a:gd name="T14" fmla="*/ 70217 w 273"/>
                <a:gd name="T15" fmla="*/ 52671 h 414"/>
                <a:gd name="T16" fmla="*/ 66728 w 273"/>
                <a:gd name="T17" fmla="*/ 44849 h 414"/>
                <a:gd name="T18" fmla="*/ 61930 w 273"/>
                <a:gd name="T19" fmla="*/ 28161 h 414"/>
                <a:gd name="T20" fmla="*/ 57569 w 273"/>
                <a:gd name="T21" fmla="*/ 18774 h 414"/>
                <a:gd name="T22" fmla="*/ 53644 w 273"/>
                <a:gd name="T23" fmla="*/ 13037 h 414"/>
                <a:gd name="T24" fmla="*/ 48410 w 273"/>
                <a:gd name="T25" fmla="*/ 7301 h 414"/>
                <a:gd name="T26" fmla="*/ 41868 w 273"/>
                <a:gd name="T27" fmla="*/ 2607 h 414"/>
                <a:gd name="T28" fmla="*/ 34890 w 273"/>
                <a:gd name="T29" fmla="*/ 3650 h 414"/>
                <a:gd name="T30" fmla="*/ 30093 w 273"/>
                <a:gd name="T31" fmla="*/ 9908 h 414"/>
                <a:gd name="T32" fmla="*/ 27476 w 273"/>
                <a:gd name="T33" fmla="*/ 13037 h 414"/>
                <a:gd name="T34" fmla="*/ 24859 w 273"/>
                <a:gd name="T35" fmla="*/ 16688 h 414"/>
                <a:gd name="T36" fmla="*/ 24423 w 273"/>
                <a:gd name="T37" fmla="*/ 21903 h 414"/>
                <a:gd name="T38" fmla="*/ 25295 w 273"/>
                <a:gd name="T39" fmla="*/ 30768 h 414"/>
                <a:gd name="T40" fmla="*/ 22679 w 273"/>
                <a:gd name="T41" fmla="*/ 40677 h 414"/>
                <a:gd name="T42" fmla="*/ 14392 w 273"/>
                <a:gd name="T43" fmla="*/ 46935 h 414"/>
                <a:gd name="T44" fmla="*/ 7414 w 273"/>
                <a:gd name="T45" fmla="*/ 54236 h 414"/>
                <a:gd name="T46" fmla="*/ 1745 w 273"/>
                <a:gd name="T47" fmla="*/ 61537 h 414"/>
                <a:gd name="T48" fmla="*/ 17445 w 273"/>
                <a:gd name="T49" fmla="*/ 103257 h 414"/>
                <a:gd name="T50" fmla="*/ 31837 w 273"/>
                <a:gd name="T51" fmla="*/ 106907 h 414"/>
                <a:gd name="T52" fmla="*/ 36635 w 273"/>
                <a:gd name="T53" fmla="*/ 109514 h 414"/>
                <a:gd name="T54" fmla="*/ 40560 w 273"/>
                <a:gd name="T55" fmla="*/ 113686 h 414"/>
                <a:gd name="T56" fmla="*/ 43177 w 273"/>
                <a:gd name="T57" fmla="*/ 117858 h 414"/>
                <a:gd name="T58" fmla="*/ 44921 w 273"/>
                <a:gd name="T59" fmla="*/ 123595 h 414"/>
                <a:gd name="T60" fmla="*/ 46230 w 273"/>
                <a:gd name="T61" fmla="*/ 138197 h 414"/>
                <a:gd name="T62" fmla="*/ 44921 w 273"/>
                <a:gd name="T63" fmla="*/ 145498 h 414"/>
                <a:gd name="T64" fmla="*/ 41868 w 273"/>
                <a:gd name="T65" fmla="*/ 152799 h 414"/>
                <a:gd name="T66" fmla="*/ 38815 w 273"/>
                <a:gd name="T67" fmla="*/ 160100 h 414"/>
                <a:gd name="T68" fmla="*/ 37507 w 273"/>
                <a:gd name="T69" fmla="*/ 167401 h 414"/>
                <a:gd name="T70" fmla="*/ 39688 w 273"/>
                <a:gd name="T71" fmla="*/ 178874 h 414"/>
                <a:gd name="T72" fmla="*/ 46666 w 273"/>
                <a:gd name="T73" fmla="*/ 195040 h 414"/>
                <a:gd name="T74" fmla="*/ 51027 w 273"/>
                <a:gd name="T75" fmla="*/ 202863 h 414"/>
                <a:gd name="T76" fmla="*/ 56261 w 273"/>
                <a:gd name="T77" fmla="*/ 209121 h 414"/>
                <a:gd name="T78" fmla="*/ 61494 w 273"/>
                <a:gd name="T79" fmla="*/ 214336 h 414"/>
                <a:gd name="T80" fmla="*/ 66728 w 273"/>
                <a:gd name="T81" fmla="*/ 215900 h 414"/>
                <a:gd name="T82" fmla="*/ 93768 w 273"/>
                <a:gd name="T83" fmla="*/ 207556 h 414"/>
                <a:gd name="T84" fmla="*/ 111213 w 273"/>
                <a:gd name="T85" fmla="*/ 200777 h 414"/>
                <a:gd name="T86" fmla="*/ 116446 w 273"/>
                <a:gd name="T87" fmla="*/ 196605 h 414"/>
                <a:gd name="T88" fmla="*/ 119063 w 273"/>
                <a:gd name="T89" fmla="*/ 192954 h 414"/>
                <a:gd name="T90" fmla="*/ 117318 w 273"/>
                <a:gd name="T91" fmla="*/ 183567 h 414"/>
                <a:gd name="T92" fmla="*/ 114702 w 273"/>
                <a:gd name="T93" fmla="*/ 174702 h 414"/>
                <a:gd name="T94" fmla="*/ 105543 w 273"/>
                <a:gd name="T95" fmla="*/ 161143 h 414"/>
                <a:gd name="T96" fmla="*/ 96820 w 273"/>
                <a:gd name="T97" fmla="*/ 147062 h 414"/>
                <a:gd name="T98" fmla="*/ 93768 w 273"/>
                <a:gd name="T99" fmla="*/ 138718 h 414"/>
                <a:gd name="T100" fmla="*/ 92459 w 273"/>
                <a:gd name="T101" fmla="*/ 128810 h 414"/>
                <a:gd name="T102" fmla="*/ 93768 w 273"/>
                <a:gd name="T103" fmla="*/ 112122 h 414"/>
                <a:gd name="T104" fmla="*/ 96820 w 273"/>
                <a:gd name="T105" fmla="*/ 99085 h 414"/>
                <a:gd name="T106" fmla="*/ 100309 w 273"/>
                <a:gd name="T107" fmla="*/ 87090 h 414"/>
                <a:gd name="T108" fmla="*/ 101182 w 273"/>
                <a:gd name="T109" fmla="*/ 74053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701" name="Group 164"/>
            <p:cNvGrpSpPr>
              <a:grpSpLocks/>
            </p:cNvGrpSpPr>
            <p:nvPr>
              <p:custDataLst>
                <p:tags r:id="rId93"/>
              </p:custDataLst>
            </p:nvPr>
          </p:nvGrpSpPr>
          <p:grpSpPr bwMode="auto">
            <a:xfrm>
              <a:off x="3432162" y="3604114"/>
              <a:ext cx="386091" cy="482313"/>
              <a:chOff x="1486" y="2412"/>
              <a:chExt cx="244" cy="256"/>
            </a:xfrm>
            <a:grpFill/>
          </p:grpSpPr>
          <p:sp>
            <p:nvSpPr>
              <p:cNvPr id="1082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6 h 22"/>
                  <a:gd name="T4" fmla="*/ 2 w 54"/>
                  <a:gd name="T5" fmla="*/ 6 h 22"/>
                  <a:gd name="T6" fmla="*/ 3 w 54"/>
                  <a:gd name="T7" fmla="*/ 7 h 22"/>
                  <a:gd name="T8" fmla="*/ 5 w 54"/>
                  <a:gd name="T9" fmla="*/ 7 h 22"/>
                  <a:gd name="T10" fmla="*/ 7 w 54"/>
                  <a:gd name="T11" fmla="*/ 7 h 22"/>
                  <a:gd name="T12" fmla="*/ 8 w 54"/>
                  <a:gd name="T13" fmla="*/ 7 h 22"/>
                  <a:gd name="T14" fmla="*/ 9 w 54"/>
                  <a:gd name="T15" fmla="*/ 7 h 22"/>
                  <a:gd name="T16" fmla="*/ 10 w 54"/>
                  <a:gd name="T17" fmla="*/ 6 h 22"/>
                  <a:gd name="T18" fmla="*/ 11 w 54"/>
                  <a:gd name="T19" fmla="*/ 6 h 22"/>
                  <a:gd name="T20" fmla="*/ 12 w 54"/>
                  <a:gd name="T21" fmla="*/ 5 h 22"/>
                  <a:gd name="T22" fmla="*/ 14 w 54"/>
                  <a:gd name="T23" fmla="*/ 4 h 22"/>
                  <a:gd name="T24" fmla="*/ 16 w 54"/>
                  <a:gd name="T25" fmla="*/ 3 h 22"/>
                  <a:gd name="T26" fmla="*/ 18 w 54"/>
                  <a:gd name="T27" fmla="*/ 2 h 22"/>
                  <a:gd name="T28" fmla="*/ 12 w 54"/>
                  <a:gd name="T29" fmla="*/ 2 h 22"/>
                  <a:gd name="T30" fmla="*/ 7 w 54"/>
                  <a:gd name="T31" fmla="*/ 1 h 22"/>
                  <a:gd name="T32" fmla="*/ 2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83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2 w 6"/>
                  <a:gd name="T1" fmla="*/ 8 h 24"/>
                  <a:gd name="T2" fmla="*/ 2 w 6"/>
                  <a:gd name="T3" fmla="*/ 0 h 24"/>
                  <a:gd name="T4" fmla="*/ 1 w 6"/>
                  <a:gd name="T5" fmla="*/ 0 h 24"/>
                  <a:gd name="T6" fmla="*/ 0 w 6"/>
                  <a:gd name="T7" fmla="*/ 1 h 24"/>
                  <a:gd name="T8" fmla="*/ 0 w 6"/>
                  <a:gd name="T9" fmla="*/ 2 h 24"/>
                  <a:gd name="T10" fmla="*/ 0 w 6"/>
                  <a:gd name="T11" fmla="*/ 4 h 24"/>
                  <a:gd name="T12" fmla="*/ 0 w 6"/>
                  <a:gd name="T13" fmla="*/ 5 h 24"/>
                  <a:gd name="T14" fmla="*/ 0 w 6"/>
                  <a:gd name="T15" fmla="*/ 7 h 24"/>
                  <a:gd name="T16" fmla="*/ 1 w 6"/>
                  <a:gd name="T17" fmla="*/ 8 h 24"/>
                  <a:gd name="T18" fmla="*/ 2 w 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84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4 h 12"/>
                  <a:gd name="T2" fmla="*/ 8 w 27"/>
                  <a:gd name="T3" fmla="*/ 4 h 12"/>
                  <a:gd name="T4" fmla="*/ 4 w 27"/>
                  <a:gd name="T5" fmla="*/ 0 h 12"/>
                  <a:gd name="T6" fmla="*/ 0 w 27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85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3 w 743"/>
                  <a:gd name="T1" fmla="*/ 69 h 672"/>
                  <a:gd name="T2" fmla="*/ 16 w 743"/>
                  <a:gd name="T3" fmla="*/ 89 h 672"/>
                  <a:gd name="T4" fmla="*/ 40 w 743"/>
                  <a:gd name="T5" fmla="*/ 98 h 672"/>
                  <a:gd name="T6" fmla="*/ 55 w 743"/>
                  <a:gd name="T7" fmla="*/ 105 h 672"/>
                  <a:gd name="T8" fmla="*/ 65 w 743"/>
                  <a:gd name="T9" fmla="*/ 115 h 672"/>
                  <a:gd name="T10" fmla="*/ 97 w 743"/>
                  <a:gd name="T11" fmla="*/ 126 h 672"/>
                  <a:gd name="T12" fmla="*/ 94 w 743"/>
                  <a:gd name="T13" fmla="*/ 140 h 672"/>
                  <a:gd name="T14" fmla="*/ 102 w 743"/>
                  <a:gd name="T15" fmla="*/ 171 h 672"/>
                  <a:gd name="T16" fmla="*/ 100 w 743"/>
                  <a:gd name="T17" fmla="*/ 178 h 672"/>
                  <a:gd name="T18" fmla="*/ 99 w 743"/>
                  <a:gd name="T19" fmla="*/ 189 h 672"/>
                  <a:gd name="T20" fmla="*/ 108 w 743"/>
                  <a:gd name="T21" fmla="*/ 206 h 672"/>
                  <a:gd name="T22" fmla="*/ 122 w 743"/>
                  <a:gd name="T23" fmla="*/ 220 h 672"/>
                  <a:gd name="T24" fmla="*/ 136 w 743"/>
                  <a:gd name="T25" fmla="*/ 224 h 672"/>
                  <a:gd name="T26" fmla="*/ 153 w 743"/>
                  <a:gd name="T27" fmla="*/ 218 h 672"/>
                  <a:gd name="T28" fmla="*/ 166 w 743"/>
                  <a:gd name="T29" fmla="*/ 206 h 672"/>
                  <a:gd name="T30" fmla="*/ 172 w 743"/>
                  <a:gd name="T31" fmla="*/ 195 h 672"/>
                  <a:gd name="T32" fmla="*/ 157 w 743"/>
                  <a:gd name="T33" fmla="*/ 156 h 672"/>
                  <a:gd name="T34" fmla="*/ 189 w 743"/>
                  <a:gd name="T35" fmla="*/ 167 h 672"/>
                  <a:gd name="T36" fmla="*/ 197 w 743"/>
                  <a:gd name="T37" fmla="*/ 159 h 672"/>
                  <a:gd name="T38" fmla="*/ 214 w 743"/>
                  <a:gd name="T39" fmla="*/ 148 h 672"/>
                  <a:gd name="T40" fmla="*/ 220 w 743"/>
                  <a:gd name="T41" fmla="*/ 147 h 672"/>
                  <a:gd name="T42" fmla="*/ 225 w 743"/>
                  <a:gd name="T43" fmla="*/ 145 h 672"/>
                  <a:gd name="T44" fmla="*/ 219 w 743"/>
                  <a:gd name="T45" fmla="*/ 109 h 672"/>
                  <a:gd name="T46" fmla="*/ 233 w 743"/>
                  <a:gd name="T47" fmla="*/ 98 h 672"/>
                  <a:gd name="T48" fmla="*/ 234 w 743"/>
                  <a:gd name="T49" fmla="*/ 84 h 672"/>
                  <a:gd name="T50" fmla="*/ 238 w 743"/>
                  <a:gd name="T51" fmla="*/ 78 h 672"/>
                  <a:gd name="T52" fmla="*/ 239 w 743"/>
                  <a:gd name="T53" fmla="*/ 71 h 672"/>
                  <a:gd name="T54" fmla="*/ 230 w 743"/>
                  <a:gd name="T55" fmla="*/ 65 h 672"/>
                  <a:gd name="T56" fmla="*/ 225 w 743"/>
                  <a:gd name="T57" fmla="*/ 56 h 672"/>
                  <a:gd name="T58" fmla="*/ 220 w 743"/>
                  <a:gd name="T59" fmla="*/ 48 h 672"/>
                  <a:gd name="T60" fmla="*/ 210 w 743"/>
                  <a:gd name="T61" fmla="*/ 51 h 672"/>
                  <a:gd name="T62" fmla="*/ 207 w 743"/>
                  <a:gd name="T63" fmla="*/ 45 h 672"/>
                  <a:gd name="T64" fmla="*/ 198 w 743"/>
                  <a:gd name="T65" fmla="*/ 38 h 672"/>
                  <a:gd name="T66" fmla="*/ 192 w 743"/>
                  <a:gd name="T67" fmla="*/ 32 h 672"/>
                  <a:gd name="T68" fmla="*/ 176 w 743"/>
                  <a:gd name="T69" fmla="*/ 25 h 672"/>
                  <a:gd name="T70" fmla="*/ 161 w 743"/>
                  <a:gd name="T71" fmla="*/ 29 h 672"/>
                  <a:gd name="T72" fmla="*/ 155 w 743"/>
                  <a:gd name="T73" fmla="*/ 34 h 672"/>
                  <a:gd name="T74" fmla="*/ 143 w 743"/>
                  <a:gd name="T75" fmla="*/ 39 h 672"/>
                  <a:gd name="T76" fmla="*/ 137 w 743"/>
                  <a:gd name="T77" fmla="*/ 35 h 672"/>
                  <a:gd name="T78" fmla="*/ 129 w 743"/>
                  <a:gd name="T79" fmla="*/ 34 h 672"/>
                  <a:gd name="T80" fmla="*/ 118 w 743"/>
                  <a:gd name="T81" fmla="*/ 28 h 672"/>
                  <a:gd name="T82" fmla="*/ 104 w 743"/>
                  <a:gd name="T83" fmla="*/ 28 h 672"/>
                  <a:gd name="T84" fmla="*/ 96 w 743"/>
                  <a:gd name="T85" fmla="*/ 31 h 672"/>
                  <a:gd name="T86" fmla="*/ 83 w 743"/>
                  <a:gd name="T87" fmla="*/ 31 h 672"/>
                  <a:gd name="T88" fmla="*/ 77 w 743"/>
                  <a:gd name="T89" fmla="*/ 17 h 672"/>
                  <a:gd name="T90" fmla="*/ 59 w 743"/>
                  <a:gd name="T91" fmla="*/ 7 h 672"/>
                  <a:gd name="T92" fmla="*/ 49 w 743"/>
                  <a:gd name="T93" fmla="*/ 3 h 672"/>
                  <a:gd name="T94" fmla="*/ 45 w 743"/>
                  <a:gd name="T95" fmla="*/ 15 h 672"/>
                  <a:gd name="T96" fmla="*/ 39 w 743"/>
                  <a:gd name="T97" fmla="*/ 23 h 672"/>
                  <a:gd name="T98" fmla="*/ 39 w 743"/>
                  <a:gd name="T99" fmla="*/ 46 h 672"/>
                  <a:gd name="T100" fmla="*/ 34 w 743"/>
                  <a:gd name="T101" fmla="*/ 65 h 672"/>
                  <a:gd name="T102" fmla="*/ 29 w 743"/>
                  <a:gd name="T103" fmla="*/ 63 h 672"/>
                  <a:gd name="T104" fmla="*/ 23 w 743"/>
                  <a:gd name="T105" fmla="*/ 61 h 672"/>
                  <a:gd name="T106" fmla="*/ 19 w 743"/>
                  <a:gd name="T107" fmla="*/ 56 h 672"/>
                  <a:gd name="T108" fmla="*/ 17 w 743"/>
                  <a:gd name="T109" fmla="*/ 40 h 672"/>
                  <a:gd name="T110" fmla="*/ 24 w 743"/>
                  <a:gd name="T111" fmla="*/ 20 h 672"/>
                  <a:gd name="T112" fmla="*/ 32 w 743"/>
                  <a:gd name="T113" fmla="*/ 5 h 672"/>
                  <a:gd name="T114" fmla="*/ 17 w 743"/>
                  <a:gd name="T115" fmla="*/ 10 h 672"/>
                  <a:gd name="T116" fmla="*/ 5 w 743"/>
                  <a:gd name="T117" fmla="*/ 23 h 672"/>
                  <a:gd name="T118" fmla="*/ 0 w 743"/>
                  <a:gd name="T119" fmla="*/ 4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02" name="Freeform 169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9418460" y="5453299"/>
              <a:ext cx="37852" cy="13344"/>
            </a:xfrm>
            <a:custGeom>
              <a:avLst/>
              <a:gdLst>
                <a:gd name="T0" fmla="*/ 0 w 79"/>
                <a:gd name="T1" fmla="*/ 11112 h 23"/>
                <a:gd name="T2" fmla="*/ 8842 w 79"/>
                <a:gd name="T3" fmla="*/ 6281 h 23"/>
                <a:gd name="T4" fmla="*/ 18085 w 79"/>
                <a:gd name="T5" fmla="*/ 1933 h 23"/>
                <a:gd name="T6" fmla="*/ 22506 w 79"/>
                <a:gd name="T7" fmla="*/ 483 h 23"/>
                <a:gd name="T8" fmla="*/ 26123 w 79"/>
                <a:gd name="T9" fmla="*/ 0 h 23"/>
                <a:gd name="T10" fmla="*/ 27731 w 79"/>
                <a:gd name="T11" fmla="*/ 0 h 23"/>
                <a:gd name="T12" fmla="*/ 29741 w 79"/>
                <a:gd name="T13" fmla="*/ 483 h 23"/>
                <a:gd name="T14" fmla="*/ 30946 w 79"/>
                <a:gd name="T15" fmla="*/ 966 h 23"/>
                <a:gd name="T16" fmla="*/ 31750 w 79"/>
                <a:gd name="T17" fmla="*/ 1933 h 23"/>
                <a:gd name="T18" fmla="*/ 30946 w 79"/>
                <a:gd name="T19" fmla="*/ 3865 h 23"/>
                <a:gd name="T20" fmla="*/ 30142 w 79"/>
                <a:gd name="T21" fmla="*/ 6281 h 23"/>
                <a:gd name="T22" fmla="*/ 28937 w 79"/>
                <a:gd name="T23" fmla="*/ 7730 h 23"/>
                <a:gd name="T24" fmla="*/ 27329 w 79"/>
                <a:gd name="T25" fmla="*/ 9179 h 23"/>
                <a:gd name="T26" fmla="*/ 25722 w 79"/>
                <a:gd name="T27" fmla="*/ 10146 h 23"/>
                <a:gd name="T28" fmla="*/ 23712 w 79"/>
                <a:gd name="T29" fmla="*/ 10629 h 23"/>
                <a:gd name="T30" fmla="*/ 21301 w 79"/>
                <a:gd name="T31" fmla="*/ 11112 h 23"/>
                <a:gd name="T32" fmla="*/ 18487 w 79"/>
                <a:gd name="T33" fmla="*/ 11112 h 23"/>
                <a:gd name="T34" fmla="*/ 14870 w 79"/>
                <a:gd name="T35" fmla="*/ 11112 h 23"/>
                <a:gd name="T36" fmla="*/ 12861 w 79"/>
                <a:gd name="T37" fmla="*/ 10146 h 23"/>
                <a:gd name="T38" fmla="*/ 10449 w 79"/>
                <a:gd name="T39" fmla="*/ 9663 h 23"/>
                <a:gd name="T40" fmla="*/ 9244 w 79"/>
                <a:gd name="T41" fmla="*/ 9179 h 23"/>
                <a:gd name="T42" fmla="*/ 7636 w 79"/>
                <a:gd name="T43" fmla="*/ 8696 h 23"/>
                <a:gd name="T44" fmla="*/ 5627 w 79"/>
                <a:gd name="T45" fmla="*/ 8696 h 23"/>
                <a:gd name="T46" fmla="*/ 3617 w 79"/>
                <a:gd name="T47" fmla="*/ 9663 h 23"/>
                <a:gd name="T48" fmla="*/ 0 w 79"/>
                <a:gd name="T49" fmla="*/ 11112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03" name="Freeform 170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9556619" y="5613435"/>
              <a:ext cx="1893" cy="5719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4762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04" name="Line 171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9664499" y="5611528"/>
              <a:ext cx="1892" cy="1525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05" name="Freeform 172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9664499" y="5611529"/>
              <a:ext cx="3785" cy="19064"/>
            </a:xfrm>
            <a:custGeom>
              <a:avLst/>
              <a:gdLst>
                <a:gd name="T0" fmla="*/ 0 w 5"/>
                <a:gd name="T1" fmla="*/ 0 h 30"/>
                <a:gd name="T2" fmla="*/ 1270 w 5"/>
                <a:gd name="T3" fmla="*/ 529 h 30"/>
                <a:gd name="T4" fmla="*/ 2540 w 5"/>
                <a:gd name="T5" fmla="*/ 2117 h 30"/>
                <a:gd name="T6" fmla="*/ 3175 w 5"/>
                <a:gd name="T7" fmla="*/ 4233 h 30"/>
                <a:gd name="T8" fmla="*/ 3175 w 5"/>
                <a:gd name="T9" fmla="*/ 6879 h 30"/>
                <a:gd name="T10" fmla="*/ 3175 w 5"/>
                <a:gd name="T11" fmla="*/ 9525 h 30"/>
                <a:gd name="T12" fmla="*/ 2540 w 5"/>
                <a:gd name="T13" fmla="*/ 12171 h 30"/>
                <a:gd name="T14" fmla="*/ 1270 w 5"/>
                <a:gd name="T15" fmla="*/ 14287 h 30"/>
                <a:gd name="T16" fmla="*/ 0 w 5"/>
                <a:gd name="T17" fmla="*/ 1587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06" name="Freeform 173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10020308" y="4974799"/>
              <a:ext cx="26496" cy="34315"/>
            </a:xfrm>
            <a:custGeom>
              <a:avLst/>
              <a:gdLst>
                <a:gd name="T0" fmla="*/ 0 w 53"/>
                <a:gd name="T1" fmla="*/ 6235 h 55"/>
                <a:gd name="T2" fmla="*/ 419 w 53"/>
                <a:gd name="T3" fmla="*/ 8832 h 55"/>
                <a:gd name="T4" fmla="*/ 2097 w 53"/>
                <a:gd name="T5" fmla="*/ 11430 h 55"/>
                <a:gd name="T6" fmla="*/ 3774 w 53"/>
                <a:gd name="T7" fmla="*/ 14028 h 55"/>
                <a:gd name="T8" fmla="*/ 6290 w 53"/>
                <a:gd name="T9" fmla="*/ 17145 h 55"/>
                <a:gd name="T10" fmla="*/ 10903 w 53"/>
                <a:gd name="T11" fmla="*/ 22860 h 55"/>
                <a:gd name="T12" fmla="*/ 13838 w 53"/>
                <a:gd name="T13" fmla="*/ 28575 h 55"/>
                <a:gd name="T14" fmla="*/ 22225 w 53"/>
                <a:gd name="T15" fmla="*/ 28575 h 55"/>
                <a:gd name="T16" fmla="*/ 16774 w 53"/>
                <a:gd name="T17" fmla="*/ 21301 h 55"/>
                <a:gd name="T18" fmla="*/ 11742 w 53"/>
                <a:gd name="T19" fmla="*/ 15067 h 55"/>
                <a:gd name="T20" fmla="*/ 9645 w 53"/>
                <a:gd name="T21" fmla="*/ 11950 h 55"/>
                <a:gd name="T22" fmla="*/ 7967 w 53"/>
                <a:gd name="T23" fmla="*/ 8313 h 55"/>
                <a:gd name="T24" fmla="*/ 6709 w 53"/>
                <a:gd name="T25" fmla="*/ 4156 h 55"/>
                <a:gd name="T26" fmla="*/ 5871 w 53"/>
                <a:gd name="T27" fmla="*/ 0 h 55"/>
                <a:gd name="T28" fmla="*/ 2935 w 53"/>
                <a:gd name="T29" fmla="*/ 3117 h 55"/>
                <a:gd name="T30" fmla="*/ 0 w 53"/>
                <a:gd name="T31" fmla="*/ 623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07" name="Freeform 174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10027878" y="4887104"/>
              <a:ext cx="32174" cy="47660"/>
            </a:xfrm>
            <a:custGeom>
              <a:avLst/>
              <a:gdLst>
                <a:gd name="T0" fmla="*/ 0 w 65"/>
                <a:gd name="T1" fmla="*/ 16934 h 75"/>
                <a:gd name="T2" fmla="*/ 3737 w 65"/>
                <a:gd name="T3" fmla="*/ 22754 h 75"/>
                <a:gd name="T4" fmla="*/ 8304 w 65"/>
                <a:gd name="T5" fmla="*/ 29105 h 75"/>
                <a:gd name="T6" fmla="*/ 10795 w 65"/>
                <a:gd name="T7" fmla="*/ 32280 h 75"/>
                <a:gd name="T8" fmla="*/ 13286 w 65"/>
                <a:gd name="T9" fmla="*/ 35455 h 75"/>
                <a:gd name="T10" fmla="*/ 16192 w 65"/>
                <a:gd name="T11" fmla="*/ 37571 h 75"/>
                <a:gd name="T12" fmla="*/ 19098 w 65"/>
                <a:gd name="T13" fmla="*/ 39688 h 75"/>
                <a:gd name="T14" fmla="*/ 21174 w 65"/>
                <a:gd name="T15" fmla="*/ 32280 h 75"/>
                <a:gd name="T16" fmla="*/ 24081 w 65"/>
                <a:gd name="T17" fmla="*/ 25400 h 75"/>
                <a:gd name="T18" fmla="*/ 25326 w 65"/>
                <a:gd name="T19" fmla="*/ 22225 h 75"/>
                <a:gd name="T20" fmla="*/ 26157 w 65"/>
                <a:gd name="T21" fmla="*/ 19050 h 75"/>
                <a:gd name="T22" fmla="*/ 26987 w 65"/>
                <a:gd name="T23" fmla="*/ 16404 h 75"/>
                <a:gd name="T24" fmla="*/ 26987 w 65"/>
                <a:gd name="T25" fmla="*/ 13759 h 75"/>
                <a:gd name="T26" fmla="*/ 26987 w 65"/>
                <a:gd name="T27" fmla="*/ 11113 h 75"/>
                <a:gd name="T28" fmla="*/ 26157 w 65"/>
                <a:gd name="T29" fmla="*/ 9525 h 75"/>
                <a:gd name="T30" fmla="*/ 25326 w 65"/>
                <a:gd name="T31" fmla="*/ 6879 h 75"/>
                <a:gd name="T32" fmla="*/ 24081 w 65"/>
                <a:gd name="T33" fmla="*/ 5292 h 75"/>
                <a:gd name="T34" fmla="*/ 21174 w 65"/>
                <a:gd name="T35" fmla="*/ 2646 h 75"/>
                <a:gd name="T36" fmla="*/ 19098 w 65"/>
                <a:gd name="T37" fmla="*/ 0 h 75"/>
                <a:gd name="T38" fmla="*/ 14116 w 65"/>
                <a:gd name="T39" fmla="*/ 0 h 75"/>
                <a:gd name="T40" fmla="*/ 10795 w 65"/>
                <a:gd name="T41" fmla="*/ 0 h 75"/>
                <a:gd name="T42" fmla="*/ 10380 w 65"/>
                <a:gd name="T43" fmla="*/ 1058 h 75"/>
                <a:gd name="T44" fmla="*/ 9964 w 65"/>
                <a:gd name="T45" fmla="*/ 3704 h 75"/>
                <a:gd name="T46" fmla="*/ 9549 w 65"/>
                <a:gd name="T47" fmla="*/ 4763 h 75"/>
                <a:gd name="T48" fmla="*/ 9549 w 65"/>
                <a:gd name="T49" fmla="*/ 5821 h 75"/>
                <a:gd name="T50" fmla="*/ 9964 w 65"/>
                <a:gd name="T51" fmla="*/ 6350 h 75"/>
                <a:gd name="T52" fmla="*/ 10795 w 65"/>
                <a:gd name="T53" fmla="*/ 6879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08" name="Freeform 175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9999489" y="4858509"/>
              <a:ext cx="20819" cy="36221"/>
            </a:xfrm>
            <a:custGeom>
              <a:avLst/>
              <a:gdLst>
                <a:gd name="T0" fmla="*/ 0 w 40"/>
                <a:gd name="T1" fmla="*/ 30162 h 62"/>
                <a:gd name="T2" fmla="*/ 1310 w 40"/>
                <a:gd name="T3" fmla="*/ 25297 h 62"/>
                <a:gd name="T4" fmla="*/ 3056 w 40"/>
                <a:gd name="T5" fmla="*/ 20919 h 62"/>
                <a:gd name="T6" fmla="*/ 5239 w 40"/>
                <a:gd name="T7" fmla="*/ 16054 h 62"/>
                <a:gd name="T8" fmla="*/ 7422 w 40"/>
                <a:gd name="T9" fmla="*/ 12162 h 62"/>
                <a:gd name="T10" fmla="*/ 10041 w 40"/>
                <a:gd name="T11" fmla="*/ 8270 h 62"/>
                <a:gd name="T12" fmla="*/ 12661 w 40"/>
                <a:gd name="T13" fmla="*/ 4378 h 62"/>
                <a:gd name="T14" fmla="*/ 15280 w 40"/>
                <a:gd name="T15" fmla="*/ 1459 h 62"/>
                <a:gd name="T16" fmla="*/ 17463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09" name="Freeform 176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9902965" y="4711719"/>
              <a:ext cx="81381" cy="165855"/>
            </a:xfrm>
            <a:custGeom>
              <a:avLst/>
              <a:gdLst>
                <a:gd name="T0" fmla="*/ 68262 w 159"/>
                <a:gd name="T1" fmla="*/ 138113 h 259"/>
                <a:gd name="T2" fmla="*/ 68262 w 159"/>
                <a:gd name="T3" fmla="*/ 133847 h 259"/>
                <a:gd name="T4" fmla="*/ 68262 w 159"/>
                <a:gd name="T5" fmla="*/ 130114 h 259"/>
                <a:gd name="T6" fmla="*/ 68262 w 159"/>
                <a:gd name="T7" fmla="*/ 125848 h 259"/>
                <a:gd name="T8" fmla="*/ 68262 w 159"/>
                <a:gd name="T9" fmla="*/ 121582 h 259"/>
                <a:gd name="T10" fmla="*/ 68262 w 159"/>
                <a:gd name="T11" fmla="*/ 119449 h 259"/>
                <a:gd name="T12" fmla="*/ 67833 w 159"/>
                <a:gd name="T13" fmla="*/ 116783 h 259"/>
                <a:gd name="T14" fmla="*/ 66974 w 159"/>
                <a:gd name="T15" fmla="*/ 114650 h 259"/>
                <a:gd name="T16" fmla="*/ 65686 w 159"/>
                <a:gd name="T17" fmla="*/ 111984 h 259"/>
                <a:gd name="T18" fmla="*/ 62252 w 159"/>
                <a:gd name="T19" fmla="*/ 107717 h 259"/>
                <a:gd name="T20" fmla="*/ 57958 w 159"/>
                <a:gd name="T21" fmla="*/ 103985 h 259"/>
                <a:gd name="T22" fmla="*/ 53236 w 159"/>
                <a:gd name="T23" fmla="*/ 100785 h 259"/>
                <a:gd name="T24" fmla="*/ 48084 w 159"/>
                <a:gd name="T25" fmla="*/ 98119 h 259"/>
                <a:gd name="T26" fmla="*/ 42503 w 159"/>
                <a:gd name="T27" fmla="*/ 95986 h 259"/>
                <a:gd name="T28" fmla="*/ 37351 w 159"/>
                <a:gd name="T29" fmla="*/ 95453 h 259"/>
                <a:gd name="T30" fmla="*/ 36492 w 159"/>
                <a:gd name="T31" fmla="*/ 94919 h 259"/>
                <a:gd name="T32" fmla="*/ 35204 w 159"/>
                <a:gd name="T33" fmla="*/ 94386 h 259"/>
                <a:gd name="T34" fmla="*/ 34775 w 159"/>
                <a:gd name="T35" fmla="*/ 93320 h 259"/>
                <a:gd name="T36" fmla="*/ 34346 w 159"/>
                <a:gd name="T37" fmla="*/ 92253 h 259"/>
                <a:gd name="T38" fmla="*/ 34346 w 159"/>
                <a:gd name="T39" fmla="*/ 89054 h 259"/>
                <a:gd name="T40" fmla="*/ 34775 w 159"/>
                <a:gd name="T41" fmla="*/ 85854 h 259"/>
                <a:gd name="T42" fmla="*/ 36492 w 159"/>
                <a:gd name="T43" fmla="*/ 78922 h 259"/>
                <a:gd name="T44" fmla="*/ 37351 w 159"/>
                <a:gd name="T45" fmla="*/ 75722 h 259"/>
                <a:gd name="T46" fmla="*/ 31340 w 159"/>
                <a:gd name="T47" fmla="*/ 75189 h 259"/>
                <a:gd name="T48" fmla="*/ 25330 w 159"/>
                <a:gd name="T49" fmla="*/ 74122 h 259"/>
                <a:gd name="T50" fmla="*/ 20607 w 159"/>
                <a:gd name="T51" fmla="*/ 71989 h 259"/>
                <a:gd name="T52" fmla="*/ 17173 w 159"/>
                <a:gd name="T53" fmla="*/ 68790 h 259"/>
                <a:gd name="T54" fmla="*/ 13309 w 159"/>
                <a:gd name="T55" fmla="*/ 64524 h 259"/>
                <a:gd name="T56" fmla="*/ 10304 w 159"/>
                <a:gd name="T57" fmla="*/ 60258 h 259"/>
                <a:gd name="T58" fmla="*/ 7728 w 159"/>
                <a:gd name="T59" fmla="*/ 55459 h 259"/>
                <a:gd name="T60" fmla="*/ 5581 w 159"/>
                <a:gd name="T61" fmla="*/ 50126 h 259"/>
                <a:gd name="T62" fmla="*/ 3864 w 159"/>
                <a:gd name="T63" fmla="*/ 44793 h 259"/>
                <a:gd name="T64" fmla="*/ 3005 w 159"/>
                <a:gd name="T65" fmla="*/ 38928 h 259"/>
                <a:gd name="T66" fmla="*/ 2147 w 159"/>
                <a:gd name="T67" fmla="*/ 31995 h 259"/>
                <a:gd name="T68" fmla="*/ 859 w 159"/>
                <a:gd name="T69" fmla="*/ 25596 h 259"/>
                <a:gd name="T70" fmla="*/ 0 w 159"/>
                <a:gd name="T71" fmla="*/ 13331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0" name="Line 177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flipH="1" flipV="1">
              <a:off x="9895395" y="4671685"/>
              <a:ext cx="7570" cy="40033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1" name="Freeform 178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9895395" y="4652622"/>
              <a:ext cx="7570" cy="19064"/>
            </a:xfrm>
            <a:custGeom>
              <a:avLst/>
              <a:gdLst>
                <a:gd name="T0" fmla="*/ 0 w 13"/>
                <a:gd name="T1" fmla="*/ 15875 h 25"/>
                <a:gd name="T2" fmla="*/ 488 w 13"/>
                <a:gd name="T3" fmla="*/ 12065 h 25"/>
                <a:gd name="T4" fmla="*/ 1954 w 13"/>
                <a:gd name="T5" fmla="*/ 8255 h 25"/>
                <a:gd name="T6" fmla="*/ 3908 w 13"/>
                <a:gd name="T7" fmla="*/ 3810 h 25"/>
                <a:gd name="T8" fmla="*/ 6350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2" name="Line 179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V="1">
              <a:off x="9902965" y="4637369"/>
              <a:ext cx="0" cy="15251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3" name="Freeform 180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9848079" y="4557303"/>
              <a:ext cx="54886" cy="80068"/>
            </a:xfrm>
            <a:custGeom>
              <a:avLst/>
              <a:gdLst>
                <a:gd name="T0" fmla="*/ 46038 w 100"/>
                <a:gd name="T1" fmla="*/ 66675 h 123"/>
                <a:gd name="T2" fmla="*/ 41434 w 100"/>
                <a:gd name="T3" fmla="*/ 66133 h 123"/>
                <a:gd name="T4" fmla="*/ 34989 w 100"/>
                <a:gd name="T5" fmla="*/ 64507 h 123"/>
                <a:gd name="T6" fmla="*/ 27623 w 100"/>
                <a:gd name="T7" fmla="*/ 61796 h 123"/>
                <a:gd name="T8" fmla="*/ 19796 w 100"/>
                <a:gd name="T9" fmla="*/ 58002 h 123"/>
                <a:gd name="T10" fmla="*/ 15653 w 100"/>
                <a:gd name="T11" fmla="*/ 55834 h 123"/>
                <a:gd name="T12" fmla="*/ 12430 w 100"/>
                <a:gd name="T13" fmla="*/ 53665 h 123"/>
                <a:gd name="T14" fmla="*/ 9208 w 100"/>
                <a:gd name="T15" fmla="*/ 50955 h 123"/>
                <a:gd name="T16" fmla="*/ 5985 w 100"/>
                <a:gd name="T17" fmla="*/ 48245 h 123"/>
                <a:gd name="T18" fmla="*/ 3683 w 100"/>
                <a:gd name="T19" fmla="*/ 45534 h 123"/>
                <a:gd name="T20" fmla="*/ 1842 w 100"/>
                <a:gd name="T21" fmla="*/ 42824 h 123"/>
                <a:gd name="T22" fmla="*/ 460 w 100"/>
                <a:gd name="T23" fmla="*/ 39571 h 123"/>
                <a:gd name="T24" fmla="*/ 0 w 100"/>
                <a:gd name="T25" fmla="*/ 36861 h 123"/>
                <a:gd name="T26" fmla="*/ 921 w 100"/>
                <a:gd name="T27" fmla="*/ 29814 h 123"/>
                <a:gd name="T28" fmla="*/ 3223 w 100"/>
                <a:gd name="T29" fmla="*/ 19515 h 123"/>
                <a:gd name="T30" fmla="*/ 5064 w 100"/>
                <a:gd name="T31" fmla="*/ 9215 h 123"/>
                <a:gd name="T32" fmla="*/ 5985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4" name="Freeform 181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9865115" y="4488672"/>
              <a:ext cx="1892" cy="61004"/>
            </a:xfrm>
            <a:custGeom>
              <a:avLst/>
              <a:gdLst>
                <a:gd name="T0" fmla="*/ 1587 w 5"/>
                <a:gd name="T1" fmla="*/ 0 h 99"/>
                <a:gd name="T2" fmla="*/ 1270 w 5"/>
                <a:gd name="T3" fmla="*/ 17446 h 99"/>
                <a:gd name="T4" fmla="*/ 317 w 5"/>
                <a:gd name="T5" fmla="*/ 30275 h 99"/>
                <a:gd name="T6" fmla="*/ 0 w 5"/>
                <a:gd name="T7" fmla="*/ 35406 h 99"/>
                <a:gd name="T8" fmla="*/ 0 w 5"/>
                <a:gd name="T9" fmla="*/ 40024 h 99"/>
                <a:gd name="T10" fmla="*/ 635 w 5"/>
                <a:gd name="T11" fmla="*/ 44642 h 99"/>
                <a:gd name="T12" fmla="*/ 1587 w 5"/>
                <a:gd name="T13" fmla="*/ 5080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5" name="Freeform 182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9872685" y="4481046"/>
              <a:ext cx="9462" cy="43846"/>
            </a:xfrm>
            <a:custGeom>
              <a:avLst/>
              <a:gdLst>
                <a:gd name="T0" fmla="*/ 7937 w 14"/>
                <a:gd name="T1" fmla="*/ 0 h 68"/>
                <a:gd name="T2" fmla="*/ 4535 w 14"/>
                <a:gd name="T3" fmla="*/ 8591 h 68"/>
                <a:gd name="T4" fmla="*/ 2268 w 14"/>
                <a:gd name="T5" fmla="*/ 17719 h 68"/>
                <a:gd name="T6" fmla="*/ 1134 w 14"/>
                <a:gd name="T7" fmla="*/ 27921 h 68"/>
                <a:gd name="T8" fmla="*/ 0 w 14"/>
                <a:gd name="T9" fmla="*/ 3651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6" name="Freeform 183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9891611" y="4458171"/>
              <a:ext cx="1892" cy="26689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6719 h 43"/>
                <a:gd name="T4" fmla="*/ 0 w 1587"/>
                <a:gd name="T5" fmla="*/ 13438 h 43"/>
                <a:gd name="T6" fmla="*/ 0 w 1587"/>
                <a:gd name="T7" fmla="*/ 19124 h 43"/>
                <a:gd name="T8" fmla="*/ 0 w 1587"/>
                <a:gd name="T9" fmla="*/ 222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7" name="Line 184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9891611" y="4481048"/>
              <a:ext cx="1892" cy="3813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8" name="Freeform 185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9872685" y="4461984"/>
              <a:ext cx="1892" cy="19064"/>
            </a:xfrm>
            <a:custGeom>
              <a:avLst/>
              <a:gdLst>
                <a:gd name="T0" fmla="*/ 0 w 1587"/>
                <a:gd name="T1" fmla="*/ 15875 h 31"/>
                <a:gd name="T2" fmla="*/ 0 w 1587"/>
                <a:gd name="T3" fmla="*/ 11266 h 31"/>
                <a:gd name="T4" fmla="*/ 0 w 1587"/>
                <a:gd name="T5" fmla="*/ 7681 h 31"/>
                <a:gd name="T6" fmla="*/ 0 w 1587"/>
                <a:gd name="T7" fmla="*/ 409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19" name="Freeform 186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9539587" y="5649657"/>
              <a:ext cx="115448" cy="104851"/>
            </a:xfrm>
            <a:custGeom>
              <a:avLst/>
              <a:gdLst>
                <a:gd name="T0" fmla="*/ 8177 w 225"/>
                <a:gd name="T1" fmla="*/ 82608 h 167"/>
                <a:gd name="T2" fmla="*/ 3013 w 225"/>
                <a:gd name="T3" fmla="*/ 74242 h 167"/>
                <a:gd name="T4" fmla="*/ 0 w 225"/>
                <a:gd name="T5" fmla="*/ 67968 h 167"/>
                <a:gd name="T6" fmla="*/ 430 w 225"/>
                <a:gd name="T7" fmla="*/ 56466 h 167"/>
                <a:gd name="T8" fmla="*/ 4734 w 225"/>
                <a:gd name="T9" fmla="*/ 35553 h 167"/>
                <a:gd name="T10" fmla="*/ 10329 w 225"/>
                <a:gd name="T11" fmla="*/ 20390 h 167"/>
                <a:gd name="T12" fmla="*/ 14633 w 225"/>
                <a:gd name="T13" fmla="*/ 10979 h 167"/>
                <a:gd name="T14" fmla="*/ 18937 w 225"/>
                <a:gd name="T15" fmla="*/ 4705 h 167"/>
                <a:gd name="T16" fmla="*/ 23241 w 225"/>
                <a:gd name="T17" fmla="*/ 523 h 167"/>
                <a:gd name="T18" fmla="*/ 27975 w 225"/>
                <a:gd name="T19" fmla="*/ 523 h 167"/>
                <a:gd name="T20" fmla="*/ 32709 w 225"/>
                <a:gd name="T21" fmla="*/ 1568 h 167"/>
                <a:gd name="T22" fmla="*/ 37874 w 225"/>
                <a:gd name="T23" fmla="*/ 4183 h 167"/>
                <a:gd name="T24" fmla="*/ 43039 w 225"/>
                <a:gd name="T25" fmla="*/ 8888 h 167"/>
                <a:gd name="T26" fmla="*/ 48203 w 225"/>
                <a:gd name="T27" fmla="*/ 12548 h 167"/>
                <a:gd name="T28" fmla="*/ 55089 w 225"/>
                <a:gd name="T29" fmla="*/ 12548 h 167"/>
                <a:gd name="T30" fmla="*/ 62406 w 225"/>
                <a:gd name="T31" fmla="*/ 9934 h 167"/>
                <a:gd name="T32" fmla="*/ 71014 w 225"/>
                <a:gd name="T33" fmla="*/ 3660 h 167"/>
                <a:gd name="T34" fmla="*/ 96837 w 225"/>
                <a:gd name="T35" fmla="*/ 0 h 167"/>
                <a:gd name="T36" fmla="*/ 92533 w 225"/>
                <a:gd name="T37" fmla="*/ 11502 h 167"/>
                <a:gd name="T38" fmla="*/ 86508 w 225"/>
                <a:gd name="T39" fmla="*/ 21436 h 167"/>
                <a:gd name="T40" fmla="*/ 72305 w 225"/>
                <a:gd name="T41" fmla="*/ 37644 h 167"/>
                <a:gd name="T42" fmla="*/ 59393 w 225"/>
                <a:gd name="T43" fmla="*/ 52283 h 167"/>
                <a:gd name="T44" fmla="*/ 55520 w 225"/>
                <a:gd name="T45" fmla="*/ 59603 h 167"/>
                <a:gd name="T46" fmla="*/ 54229 w 225"/>
                <a:gd name="T47" fmla="*/ 67968 h 167"/>
                <a:gd name="T48" fmla="*/ 52938 w 225"/>
                <a:gd name="T49" fmla="*/ 65877 h 167"/>
                <a:gd name="T50" fmla="*/ 51646 w 225"/>
                <a:gd name="T51" fmla="*/ 61171 h 167"/>
                <a:gd name="T52" fmla="*/ 45621 w 225"/>
                <a:gd name="T53" fmla="*/ 63263 h 167"/>
                <a:gd name="T54" fmla="*/ 41748 w 225"/>
                <a:gd name="T55" fmla="*/ 66923 h 167"/>
                <a:gd name="T56" fmla="*/ 34431 w 225"/>
                <a:gd name="T57" fmla="*/ 75811 h 167"/>
                <a:gd name="T58" fmla="*/ 30557 w 225"/>
                <a:gd name="T59" fmla="*/ 79993 h 167"/>
                <a:gd name="T60" fmla="*/ 25823 w 225"/>
                <a:gd name="T61" fmla="*/ 83653 h 167"/>
                <a:gd name="T62" fmla="*/ 19798 w 225"/>
                <a:gd name="T63" fmla="*/ 86267 h 167"/>
                <a:gd name="T64" fmla="*/ 11190 w 225"/>
                <a:gd name="T65" fmla="*/ 87313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0" name="Freeform 187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9704243" y="4711719"/>
              <a:ext cx="3785" cy="20971"/>
            </a:xfrm>
            <a:custGeom>
              <a:avLst/>
              <a:gdLst>
                <a:gd name="T0" fmla="*/ 0 w 7"/>
                <a:gd name="T1" fmla="*/ 17463 h 31"/>
                <a:gd name="T2" fmla="*/ 2268 w 7"/>
                <a:gd name="T3" fmla="*/ 12393 h 31"/>
                <a:gd name="T4" fmla="*/ 2721 w 7"/>
                <a:gd name="T5" fmla="*/ 7323 h 31"/>
                <a:gd name="T6" fmla="*/ 3175 w 7"/>
                <a:gd name="T7" fmla="*/ 3380 h 31"/>
                <a:gd name="T8" fmla="*/ 3175 w 7"/>
                <a:gd name="T9" fmla="*/ 0 h 31"/>
                <a:gd name="T10" fmla="*/ 2721 w 7"/>
                <a:gd name="T11" fmla="*/ 3380 h 31"/>
                <a:gd name="T12" fmla="*/ 1814 w 7"/>
                <a:gd name="T13" fmla="*/ 7323 h 31"/>
                <a:gd name="T14" fmla="*/ 454 w 7"/>
                <a:gd name="T15" fmla="*/ 12393 h 31"/>
                <a:gd name="T16" fmla="*/ 0 w 7"/>
                <a:gd name="T17" fmla="*/ 1746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1" name="Freeform 188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9624754" y="4618307"/>
              <a:ext cx="18926" cy="19064"/>
            </a:xfrm>
            <a:custGeom>
              <a:avLst/>
              <a:gdLst>
                <a:gd name="T0" fmla="*/ 15875 w 33"/>
                <a:gd name="T1" fmla="*/ 15875 h 31"/>
                <a:gd name="T2" fmla="*/ 15875 w 33"/>
                <a:gd name="T3" fmla="*/ 0 h 31"/>
                <a:gd name="T4" fmla="*/ 12989 w 33"/>
                <a:gd name="T5" fmla="*/ 0 h 31"/>
                <a:gd name="T6" fmla="*/ 10583 w 33"/>
                <a:gd name="T7" fmla="*/ 1024 h 31"/>
                <a:gd name="T8" fmla="*/ 7697 w 33"/>
                <a:gd name="T9" fmla="*/ 2560 h 31"/>
                <a:gd name="T10" fmla="*/ 5292 w 33"/>
                <a:gd name="T11" fmla="*/ 4097 h 31"/>
                <a:gd name="T12" fmla="*/ 2886 w 33"/>
                <a:gd name="T13" fmla="*/ 6145 h 31"/>
                <a:gd name="T14" fmla="*/ 1443 w 33"/>
                <a:gd name="T15" fmla="*/ 8194 h 31"/>
                <a:gd name="T16" fmla="*/ 481 w 33"/>
                <a:gd name="T17" fmla="*/ 10754 h 31"/>
                <a:gd name="T18" fmla="*/ 0 w 33"/>
                <a:gd name="T19" fmla="*/ 12802 h 31"/>
                <a:gd name="T20" fmla="*/ 481 w 33"/>
                <a:gd name="T21" fmla="*/ 13827 h 31"/>
                <a:gd name="T22" fmla="*/ 1443 w 33"/>
                <a:gd name="T23" fmla="*/ 14851 h 31"/>
                <a:gd name="T24" fmla="*/ 2886 w 33"/>
                <a:gd name="T25" fmla="*/ 15363 h 31"/>
                <a:gd name="T26" fmla="*/ 5292 w 33"/>
                <a:gd name="T27" fmla="*/ 15363 h 31"/>
                <a:gd name="T28" fmla="*/ 10583 w 33"/>
                <a:gd name="T29" fmla="*/ 15875 h 31"/>
                <a:gd name="T30" fmla="*/ 15875 w 33"/>
                <a:gd name="T31" fmla="*/ 15875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2" name="Freeform 189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9643680" y="4513455"/>
              <a:ext cx="3785" cy="11438"/>
            </a:xfrm>
            <a:custGeom>
              <a:avLst/>
              <a:gdLst>
                <a:gd name="T0" fmla="*/ 0 w 13"/>
                <a:gd name="T1" fmla="*/ 9525 h 19"/>
                <a:gd name="T2" fmla="*/ 488 w 13"/>
                <a:gd name="T3" fmla="*/ 9024 h 19"/>
                <a:gd name="T4" fmla="*/ 1221 w 13"/>
                <a:gd name="T5" fmla="*/ 8522 h 19"/>
                <a:gd name="T6" fmla="*/ 1710 w 13"/>
                <a:gd name="T7" fmla="*/ 7520 h 19"/>
                <a:gd name="T8" fmla="*/ 1954 w 13"/>
                <a:gd name="T9" fmla="*/ 6016 h 19"/>
                <a:gd name="T10" fmla="*/ 2931 w 13"/>
                <a:gd name="T11" fmla="*/ 3008 h 19"/>
                <a:gd name="T12" fmla="*/ 3175 w 13"/>
                <a:gd name="T13" fmla="*/ 0 h 19"/>
                <a:gd name="T14" fmla="*/ 0 w 13"/>
                <a:gd name="T15" fmla="*/ 952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3" name="Freeform 190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9452526" y="4517268"/>
              <a:ext cx="43529" cy="26689"/>
            </a:xfrm>
            <a:custGeom>
              <a:avLst/>
              <a:gdLst>
                <a:gd name="T0" fmla="*/ 22663 w 87"/>
                <a:gd name="T1" fmla="*/ 22225 h 42"/>
                <a:gd name="T2" fmla="*/ 24761 w 87"/>
                <a:gd name="T3" fmla="*/ 22225 h 42"/>
                <a:gd name="T4" fmla="*/ 26859 w 87"/>
                <a:gd name="T5" fmla="*/ 21696 h 42"/>
                <a:gd name="T6" fmla="*/ 28538 w 87"/>
                <a:gd name="T7" fmla="*/ 21167 h 42"/>
                <a:gd name="T8" fmla="*/ 29797 w 87"/>
                <a:gd name="T9" fmla="*/ 20108 h 42"/>
                <a:gd name="T10" fmla="*/ 31476 w 87"/>
                <a:gd name="T11" fmla="*/ 17992 h 42"/>
                <a:gd name="T12" fmla="*/ 32735 w 87"/>
                <a:gd name="T13" fmla="*/ 14817 h 42"/>
                <a:gd name="T14" fmla="*/ 33155 w 87"/>
                <a:gd name="T15" fmla="*/ 11642 h 42"/>
                <a:gd name="T16" fmla="*/ 33574 w 87"/>
                <a:gd name="T17" fmla="*/ 8467 h 42"/>
                <a:gd name="T18" fmla="*/ 34414 w 87"/>
                <a:gd name="T19" fmla="*/ 5821 h 42"/>
                <a:gd name="T20" fmla="*/ 36512 w 87"/>
                <a:gd name="T21" fmla="*/ 3175 h 42"/>
                <a:gd name="T22" fmla="*/ 32315 w 87"/>
                <a:gd name="T23" fmla="*/ 1058 h 42"/>
                <a:gd name="T24" fmla="*/ 28118 w 87"/>
                <a:gd name="T25" fmla="*/ 0 h 42"/>
                <a:gd name="T26" fmla="*/ 23922 w 87"/>
                <a:gd name="T27" fmla="*/ 0 h 42"/>
                <a:gd name="T28" fmla="*/ 19725 w 87"/>
                <a:gd name="T29" fmla="*/ 0 h 42"/>
                <a:gd name="T30" fmla="*/ 16787 w 87"/>
                <a:gd name="T31" fmla="*/ 0 h 42"/>
                <a:gd name="T32" fmla="*/ 13430 w 87"/>
                <a:gd name="T33" fmla="*/ 1058 h 42"/>
                <a:gd name="T34" fmla="*/ 10492 w 87"/>
                <a:gd name="T35" fmla="*/ 2117 h 42"/>
                <a:gd name="T36" fmla="*/ 7974 w 87"/>
                <a:gd name="T37" fmla="*/ 3175 h 42"/>
                <a:gd name="T38" fmla="*/ 3357 w 87"/>
                <a:gd name="T39" fmla="*/ 6350 h 42"/>
                <a:gd name="T40" fmla="*/ 0 w 87"/>
                <a:gd name="T41" fmla="*/ 9525 h 42"/>
                <a:gd name="T42" fmla="*/ 4616 w 87"/>
                <a:gd name="T43" fmla="*/ 12700 h 42"/>
                <a:gd name="T44" fmla="*/ 11331 w 87"/>
                <a:gd name="T45" fmla="*/ 16933 h 42"/>
                <a:gd name="T46" fmla="*/ 18046 w 87"/>
                <a:gd name="T47" fmla="*/ 20638 h 42"/>
                <a:gd name="T48" fmla="*/ 22663 w 87"/>
                <a:gd name="T49" fmla="*/ 22225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4" name="Freeform 191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9743988" y="5073929"/>
              <a:ext cx="1892" cy="17158"/>
            </a:xfrm>
            <a:custGeom>
              <a:avLst/>
              <a:gdLst>
                <a:gd name="T0" fmla="*/ 0 w 7"/>
                <a:gd name="T1" fmla="*/ 0 h 31"/>
                <a:gd name="T2" fmla="*/ 1587 w 7"/>
                <a:gd name="T3" fmla="*/ 0 h 31"/>
                <a:gd name="T4" fmla="*/ 1587 w 7"/>
                <a:gd name="T5" fmla="*/ 8296 h 31"/>
                <a:gd name="T6" fmla="*/ 0 w 7"/>
                <a:gd name="T7" fmla="*/ 14288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5" name="Freeform 192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833646" y="4481046"/>
              <a:ext cx="1215050" cy="1090448"/>
            </a:xfrm>
            <a:custGeom>
              <a:avLst/>
              <a:gdLst>
                <a:gd name="T0" fmla="*/ 93526 w 2332"/>
                <a:gd name="T1" fmla="*/ 370879 h 1731"/>
                <a:gd name="T2" fmla="*/ 142038 w 2332"/>
                <a:gd name="T3" fmla="*/ 340453 h 1731"/>
                <a:gd name="T4" fmla="*/ 190112 w 2332"/>
                <a:gd name="T5" fmla="*/ 317896 h 1731"/>
                <a:gd name="T6" fmla="*/ 264409 w 2332"/>
                <a:gd name="T7" fmla="*/ 299011 h 1731"/>
                <a:gd name="T8" fmla="*/ 295875 w 2332"/>
                <a:gd name="T9" fmla="*/ 229242 h 1731"/>
                <a:gd name="T10" fmla="*/ 331276 w 2332"/>
                <a:gd name="T11" fmla="*/ 230291 h 1731"/>
                <a:gd name="T12" fmla="*/ 342639 w 2332"/>
                <a:gd name="T13" fmla="*/ 190423 h 1731"/>
                <a:gd name="T14" fmla="*/ 378476 w 2332"/>
                <a:gd name="T15" fmla="*/ 165768 h 1731"/>
                <a:gd name="T16" fmla="*/ 410380 w 2332"/>
                <a:gd name="T17" fmla="*/ 129047 h 1731"/>
                <a:gd name="T18" fmla="*/ 448839 w 2332"/>
                <a:gd name="T19" fmla="*/ 116982 h 1731"/>
                <a:gd name="T20" fmla="*/ 471128 w 2332"/>
                <a:gd name="T21" fmla="*/ 148981 h 1731"/>
                <a:gd name="T22" fmla="*/ 496039 w 2332"/>
                <a:gd name="T23" fmla="*/ 141637 h 1731"/>
                <a:gd name="T24" fmla="*/ 513958 w 2332"/>
                <a:gd name="T25" fmla="*/ 90228 h 1731"/>
                <a:gd name="T26" fmla="*/ 576892 w 2332"/>
                <a:gd name="T27" fmla="*/ 61376 h 1731"/>
                <a:gd name="T28" fmla="*/ 583884 w 2332"/>
                <a:gd name="T29" fmla="*/ 21508 h 1731"/>
                <a:gd name="T30" fmla="*/ 625840 w 2332"/>
                <a:gd name="T31" fmla="*/ 56130 h 1731"/>
                <a:gd name="T32" fmla="*/ 674788 w 2332"/>
                <a:gd name="T33" fmla="*/ 61376 h 1731"/>
                <a:gd name="T34" fmla="*/ 640262 w 2332"/>
                <a:gd name="T35" fmla="*/ 137440 h 1731"/>
                <a:gd name="T36" fmla="*/ 659492 w 2332"/>
                <a:gd name="T37" fmla="*/ 174686 h 1731"/>
                <a:gd name="T38" fmla="*/ 691396 w 2332"/>
                <a:gd name="T39" fmla="*/ 185702 h 1731"/>
                <a:gd name="T40" fmla="*/ 728981 w 2332"/>
                <a:gd name="T41" fmla="*/ 221898 h 1731"/>
                <a:gd name="T42" fmla="*/ 770937 w 2332"/>
                <a:gd name="T43" fmla="*/ 216652 h 1731"/>
                <a:gd name="T44" fmla="*/ 799781 w 2332"/>
                <a:gd name="T45" fmla="*/ 107539 h 1731"/>
                <a:gd name="T46" fmla="*/ 832122 w 2332"/>
                <a:gd name="T47" fmla="*/ 5246 h 1731"/>
                <a:gd name="T48" fmla="*/ 844796 w 2332"/>
                <a:gd name="T49" fmla="*/ 41966 h 1731"/>
                <a:gd name="T50" fmla="*/ 849604 w 2332"/>
                <a:gd name="T51" fmla="*/ 92326 h 1731"/>
                <a:gd name="T52" fmla="*/ 867959 w 2332"/>
                <a:gd name="T53" fmla="*/ 125899 h 1731"/>
                <a:gd name="T54" fmla="*/ 891560 w 2332"/>
                <a:gd name="T55" fmla="*/ 225045 h 1731"/>
                <a:gd name="T56" fmla="*/ 912975 w 2332"/>
                <a:gd name="T57" fmla="*/ 283274 h 1731"/>
                <a:gd name="T58" fmla="*/ 945315 w 2332"/>
                <a:gd name="T59" fmla="*/ 359863 h 1731"/>
                <a:gd name="T60" fmla="*/ 969790 w 2332"/>
                <a:gd name="T61" fmla="*/ 403403 h 1731"/>
                <a:gd name="T62" fmla="*/ 1019175 w 2332"/>
                <a:gd name="T63" fmla="*/ 467926 h 1731"/>
                <a:gd name="T64" fmla="*/ 994701 w 2332"/>
                <a:gd name="T65" fmla="*/ 579662 h 1731"/>
                <a:gd name="T66" fmla="*/ 912100 w 2332"/>
                <a:gd name="T67" fmla="*/ 714480 h 1731"/>
                <a:gd name="T68" fmla="*/ 876263 w 2332"/>
                <a:gd name="T69" fmla="*/ 751200 h 1731"/>
                <a:gd name="T70" fmla="*/ 803278 w 2332"/>
                <a:gd name="T71" fmla="*/ 834609 h 1731"/>
                <a:gd name="T72" fmla="*/ 764381 w 2332"/>
                <a:gd name="T73" fmla="*/ 879198 h 1731"/>
                <a:gd name="T74" fmla="*/ 694455 w 2332"/>
                <a:gd name="T75" fmla="*/ 905427 h 1731"/>
                <a:gd name="T76" fmla="*/ 662988 w 2332"/>
                <a:gd name="T77" fmla="*/ 888116 h 1731"/>
                <a:gd name="T78" fmla="*/ 616225 w 2332"/>
                <a:gd name="T79" fmla="*/ 907001 h 1731"/>
                <a:gd name="T80" fmla="*/ 566840 w 2332"/>
                <a:gd name="T81" fmla="*/ 888116 h 1731"/>
                <a:gd name="T82" fmla="*/ 558973 w 2332"/>
                <a:gd name="T83" fmla="*/ 846674 h 1731"/>
                <a:gd name="T84" fmla="*/ 551980 w 2332"/>
                <a:gd name="T85" fmla="*/ 795265 h 1731"/>
                <a:gd name="T86" fmla="*/ 535373 w 2332"/>
                <a:gd name="T87" fmla="*/ 786872 h 1731"/>
                <a:gd name="T88" fmla="*/ 559410 w 2332"/>
                <a:gd name="T89" fmla="*/ 724971 h 1731"/>
                <a:gd name="T90" fmla="*/ 475498 w 2332"/>
                <a:gd name="T91" fmla="*/ 714480 h 1731"/>
                <a:gd name="T92" fmla="*/ 419995 w 2332"/>
                <a:gd name="T93" fmla="*/ 672513 h 1731"/>
                <a:gd name="T94" fmla="*/ 329527 w 2332"/>
                <a:gd name="T95" fmla="*/ 694021 h 1731"/>
                <a:gd name="T96" fmla="*/ 221579 w 2332"/>
                <a:gd name="T97" fmla="*/ 744381 h 1731"/>
                <a:gd name="T98" fmla="*/ 93526 w 2332"/>
                <a:gd name="T99" fmla="*/ 772708 h 1731"/>
                <a:gd name="T100" fmla="*/ 24037 w 2332"/>
                <a:gd name="T101" fmla="*/ 781626 h 1731"/>
                <a:gd name="T102" fmla="*/ 874 w 2332"/>
                <a:gd name="T103" fmla="*/ 746479 h 1731"/>
                <a:gd name="T104" fmla="*/ 42393 w 2332"/>
                <a:gd name="T105" fmla="*/ 705037 h 1731"/>
                <a:gd name="T106" fmla="*/ 32778 w 2332"/>
                <a:gd name="T107" fmla="*/ 651005 h 1731"/>
                <a:gd name="T108" fmla="*/ 49385 w 2332"/>
                <a:gd name="T109" fmla="*/ 613760 h 1731"/>
                <a:gd name="T110" fmla="*/ 25348 w 2332"/>
                <a:gd name="T111" fmla="*/ 494680 h 1731"/>
                <a:gd name="T112" fmla="*/ 49385 w 2332"/>
                <a:gd name="T113" fmla="*/ 505696 h 1731"/>
                <a:gd name="T114" fmla="*/ 46326 w 2332"/>
                <a:gd name="T115" fmla="*/ 452189 h 1731"/>
                <a:gd name="T116" fmla="*/ 64245 w 2332"/>
                <a:gd name="T117" fmla="*/ 401305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6" name="Freeform 193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260644" y="2879690"/>
              <a:ext cx="796784" cy="697734"/>
            </a:xfrm>
            <a:custGeom>
              <a:avLst/>
              <a:gdLst>
                <a:gd name="T0" fmla="*/ 541201 w 1535"/>
                <a:gd name="T1" fmla="*/ 484624 h 1109"/>
                <a:gd name="T2" fmla="*/ 565583 w 1535"/>
                <a:gd name="T3" fmla="*/ 514487 h 1109"/>
                <a:gd name="T4" fmla="*/ 531186 w 1535"/>
                <a:gd name="T5" fmla="*/ 523394 h 1109"/>
                <a:gd name="T6" fmla="*/ 512464 w 1535"/>
                <a:gd name="T7" fmla="*/ 573690 h 1109"/>
                <a:gd name="T8" fmla="*/ 463700 w 1535"/>
                <a:gd name="T9" fmla="*/ 527061 h 1109"/>
                <a:gd name="T10" fmla="*/ 432786 w 1535"/>
                <a:gd name="T11" fmla="*/ 530205 h 1109"/>
                <a:gd name="T12" fmla="*/ 397519 w 1535"/>
                <a:gd name="T13" fmla="*/ 544351 h 1109"/>
                <a:gd name="T14" fmla="*/ 342223 w 1535"/>
                <a:gd name="T15" fmla="*/ 508724 h 1109"/>
                <a:gd name="T16" fmla="*/ 282138 w 1535"/>
                <a:gd name="T17" fmla="*/ 480433 h 1109"/>
                <a:gd name="T18" fmla="*/ 256014 w 1535"/>
                <a:gd name="T19" fmla="*/ 462620 h 1109"/>
                <a:gd name="T20" fmla="*/ 233809 w 1535"/>
                <a:gd name="T21" fmla="*/ 437471 h 1109"/>
                <a:gd name="T22" fmla="*/ 211168 w 1535"/>
                <a:gd name="T23" fmla="*/ 432756 h 1109"/>
                <a:gd name="T24" fmla="*/ 191140 w 1535"/>
                <a:gd name="T25" fmla="*/ 396606 h 1109"/>
                <a:gd name="T26" fmla="*/ 203331 w 1535"/>
                <a:gd name="T27" fmla="*/ 369362 h 1109"/>
                <a:gd name="T28" fmla="*/ 195929 w 1535"/>
                <a:gd name="T29" fmla="*/ 314875 h 1109"/>
                <a:gd name="T30" fmla="*/ 153260 w 1535"/>
                <a:gd name="T31" fmla="*/ 245194 h 1109"/>
                <a:gd name="T32" fmla="*/ 132361 w 1535"/>
                <a:gd name="T33" fmla="*/ 223189 h 1109"/>
                <a:gd name="T34" fmla="*/ 127572 w 1535"/>
                <a:gd name="T35" fmla="*/ 193326 h 1109"/>
                <a:gd name="T36" fmla="*/ 94482 w 1535"/>
                <a:gd name="T37" fmla="*/ 129932 h 1109"/>
                <a:gd name="T38" fmla="*/ 72712 w 1535"/>
                <a:gd name="T39" fmla="*/ 38770 h 1109"/>
                <a:gd name="T40" fmla="*/ 36573 w 1535"/>
                <a:gd name="T41" fmla="*/ 54487 h 1109"/>
                <a:gd name="T42" fmla="*/ 49200 w 1535"/>
                <a:gd name="T43" fmla="*/ 116310 h 1109"/>
                <a:gd name="T44" fmla="*/ 65310 w 1535"/>
                <a:gd name="T45" fmla="*/ 170797 h 1109"/>
                <a:gd name="T46" fmla="*/ 85338 w 1535"/>
                <a:gd name="T47" fmla="*/ 210615 h 1109"/>
                <a:gd name="T48" fmla="*/ 87080 w 1535"/>
                <a:gd name="T49" fmla="*/ 243622 h 1109"/>
                <a:gd name="T50" fmla="*/ 92740 w 1535"/>
                <a:gd name="T51" fmla="*/ 274533 h 1109"/>
                <a:gd name="T52" fmla="*/ 112768 w 1535"/>
                <a:gd name="T53" fmla="*/ 299157 h 1109"/>
                <a:gd name="T54" fmla="*/ 93175 w 1535"/>
                <a:gd name="T55" fmla="*/ 312255 h 1109"/>
                <a:gd name="T56" fmla="*/ 84032 w 1535"/>
                <a:gd name="T57" fmla="*/ 283964 h 1109"/>
                <a:gd name="T58" fmla="*/ 52248 w 1535"/>
                <a:gd name="T59" fmla="*/ 248337 h 1109"/>
                <a:gd name="T60" fmla="*/ 63568 w 1535"/>
                <a:gd name="T61" fmla="*/ 220046 h 1109"/>
                <a:gd name="T62" fmla="*/ 38750 w 1535"/>
                <a:gd name="T63" fmla="*/ 191754 h 1109"/>
                <a:gd name="T64" fmla="*/ 11756 w 1535"/>
                <a:gd name="T65" fmla="*/ 160843 h 1109"/>
                <a:gd name="T66" fmla="*/ 28301 w 1535"/>
                <a:gd name="T67" fmla="*/ 151412 h 1109"/>
                <a:gd name="T68" fmla="*/ 27866 w 1535"/>
                <a:gd name="T69" fmla="*/ 117882 h 1109"/>
                <a:gd name="T70" fmla="*/ 2612 w 1535"/>
                <a:gd name="T71" fmla="*/ 61298 h 1109"/>
                <a:gd name="T72" fmla="*/ 16545 w 1535"/>
                <a:gd name="T73" fmla="*/ 2620 h 1109"/>
                <a:gd name="T74" fmla="*/ 91869 w 1535"/>
                <a:gd name="T75" fmla="*/ 9431 h 1109"/>
                <a:gd name="T76" fmla="*/ 157179 w 1535"/>
                <a:gd name="T77" fmla="*/ 39818 h 1109"/>
                <a:gd name="T78" fmla="*/ 216829 w 1535"/>
                <a:gd name="T79" fmla="*/ 28815 h 1109"/>
                <a:gd name="T80" fmla="*/ 258191 w 1535"/>
                <a:gd name="T81" fmla="*/ 28292 h 1109"/>
                <a:gd name="T82" fmla="*/ 275607 w 1535"/>
                <a:gd name="T83" fmla="*/ 57631 h 1109"/>
                <a:gd name="T84" fmla="*/ 304779 w 1535"/>
                <a:gd name="T85" fmla="*/ 112642 h 1109"/>
                <a:gd name="T86" fmla="*/ 326549 w 1535"/>
                <a:gd name="T87" fmla="*/ 100592 h 1109"/>
                <a:gd name="T88" fmla="*/ 357898 w 1535"/>
                <a:gd name="T89" fmla="*/ 92210 h 1109"/>
                <a:gd name="T90" fmla="*/ 382715 w 1535"/>
                <a:gd name="T91" fmla="*/ 127836 h 1109"/>
                <a:gd name="T92" fmla="*/ 394036 w 1535"/>
                <a:gd name="T93" fmla="*/ 189658 h 1109"/>
                <a:gd name="T94" fmla="*/ 419724 w 1535"/>
                <a:gd name="T95" fmla="*/ 212187 h 1109"/>
                <a:gd name="T96" fmla="*/ 425385 w 1535"/>
                <a:gd name="T97" fmla="*/ 238907 h 1109"/>
                <a:gd name="T98" fmla="*/ 405356 w 1535"/>
                <a:gd name="T99" fmla="*/ 257768 h 1109"/>
                <a:gd name="T100" fmla="*/ 399261 w 1535"/>
                <a:gd name="T101" fmla="*/ 332164 h 1109"/>
                <a:gd name="T102" fmla="*/ 416241 w 1535"/>
                <a:gd name="T103" fmla="*/ 414419 h 1109"/>
                <a:gd name="T104" fmla="*/ 458910 w 1535"/>
                <a:gd name="T105" fmla="*/ 459476 h 1109"/>
                <a:gd name="T106" fmla="*/ 507675 w 1535"/>
                <a:gd name="T107" fmla="*/ 444806 h 1109"/>
                <a:gd name="T108" fmla="*/ 543813 w 1535"/>
                <a:gd name="T109" fmla="*/ 445330 h 1109"/>
                <a:gd name="T110" fmla="*/ 564277 w 1535"/>
                <a:gd name="T111" fmla="*/ 388747 h 1109"/>
                <a:gd name="T112" fmla="*/ 581693 w 1535"/>
                <a:gd name="T113" fmla="*/ 363075 h 1109"/>
                <a:gd name="T114" fmla="*/ 655710 w 1535"/>
                <a:gd name="T115" fmla="*/ 355216 h 1109"/>
                <a:gd name="T116" fmla="*/ 654404 w 1535"/>
                <a:gd name="T117" fmla="*/ 381936 h 1109"/>
                <a:gd name="T118" fmla="*/ 639165 w 1535"/>
                <a:gd name="T119" fmla="*/ 430137 h 1109"/>
                <a:gd name="T120" fmla="*/ 596061 w 1535"/>
                <a:gd name="T121" fmla="*/ 465239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7" name="Freeform 194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3780401" y="4848978"/>
              <a:ext cx="251717" cy="318366"/>
            </a:xfrm>
            <a:custGeom>
              <a:avLst/>
              <a:gdLst>
                <a:gd name="T0" fmla="*/ 6082 w 486"/>
                <a:gd name="T1" fmla="*/ 92396 h 505"/>
                <a:gd name="T2" fmla="*/ 13468 w 486"/>
                <a:gd name="T3" fmla="*/ 103945 h 505"/>
                <a:gd name="T4" fmla="*/ 22156 w 486"/>
                <a:gd name="T5" fmla="*/ 121794 h 505"/>
                <a:gd name="T6" fmla="*/ 35624 w 486"/>
                <a:gd name="T7" fmla="*/ 139644 h 505"/>
                <a:gd name="T8" fmla="*/ 54739 w 486"/>
                <a:gd name="T9" fmla="*/ 153818 h 505"/>
                <a:gd name="T10" fmla="*/ 73855 w 486"/>
                <a:gd name="T11" fmla="*/ 162743 h 505"/>
                <a:gd name="T12" fmla="*/ 106872 w 486"/>
                <a:gd name="T13" fmla="*/ 172192 h 505"/>
                <a:gd name="T14" fmla="*/ 128160 w 486"/>
                <a:gd name="T15" fmla="*/ 180592 h 505"/>
                <a:gd name="T16" fmla="*/ 129898 w 486"/>
                <a:gd name="T17" fmla="*/ 200016 h 505"/>
                <a:gd name="T18" fmla="*/ 120340 w 486"/>
                <a:gd name="T19" fmla="*/ 219440 h 505"/>
                <a:gd name="T20" fmla="*/ 115996 w 486"/>
                <a:gd name="T21" fmla="*/ 232564 h 505"/>
                <a:gd name="T22" fmla="*/ 115561 w 486"/>
                <a:gd name="T23" fmla="*/ 243064 h 505"/>
                <a:gd name="T24" fmla="*/ 120774 w 486"/>
                <a:gd name="T25" fmla="*/ 253039 h 505"/>
                <a:gd name="T26" fmla="*/ 129898 w 486"/>
                <a:gd name="T27" fmla="*/ 259338 h 505"/>
                <a:gd name="T28" fmla="*/ 149447 w 486"/>
                <a:gd name="T29" fmla="*/ 264588 h 505"/>
                <a:gd name="T30" fmla="*/ 168128 w 486"/>
                <a:gd name="T31" fmla="*/ 264588 h 505"/>
                <a:gd name="T32" fmla="*/ 180293 w 486"/>
                <a:gd name="T33" fmla="*/ 259338 h 505"/>
                <a:gd name="T34" fmla="*/ 193760 w 486"/>
                <a:gd name="T35" fmla="*/ 248839 h 505"/>
                <a:gd name="T36" fmla="*/ 205490 w 486"/>
                <a:gd name="T37" fmla="*/ 234664 h 505"/>
                <a:gd name="T38" fmla="*/ 210704 w 486"/>
                <a:gd name="T39" fmla="*/ 219440 h 505"/>
                <a:gd name="T40" fmla="*/ 210269 w 486"/>
                <a:gd name="T41" fmla="*/ 208416 h 505"/>
                <a:gd name="T42" fmla="*/ 207662 w 486"/>
                <a:gd name="T43" fmla="*/ 187941 h 505"/>
                <a:gd name="T44" fmla="*/ 204621 w 486"/>
                <a:gd name="T45" fmla="*/ 165892 h 505"/>
                <a:gd name="T46" fmla="*/ 202015 w 486"/>
                <a:gd name="T47" fmla="*/ 141744 h 505"/>
                <a:gd name="T48" fmla="*/ 198105 w 486"/>
                <a:gd name="T49" fmla="*/ 132294 h 505"/>
                <a:gd name="T50" fmla="*/ 190719 w 486"/>
                <a:gd name="T51" fmla="*/ 125469 h 505"/>
                <a:gd name="T52" fmla="*/ 179424 w 486"/>
                <a:gd name="T53" fmla="*/ 121794 h 505"/>
                <a:gd name="T54" fmla="*/ 170301 w 486"/>
                <a:gd name="T55" fmla="*/ 116545 h 505"/>
                <a:gd name="T56" fmla="*/ 160743 w 486"/>
                <a:gd name="T57" fmla="*/ 108670 h 505"/>
                <a:gd name="T58" fmla="*/ 143365 w 486"/>
                <a:gd name="T59" fmla="*/ 98696 h 505"/>
                <a:gd name="T60" fmla="*/ 125988 w 486"/>
                <a:gd name="T61" fmla="*/ 90296 h 505"/>
                <a:gd name="T62" fmla="*/ 118602 w 486"/>
                <a:gd name="T63" fmla="*/ 83996 h 505"/>
                <a:gd name="T64" fmla="*/ 114692 w 486"/>
                <a:gd name="T65" fmla="*/ 79271 h 505"/>
                <a:gd name="T66" fmla="*/ 113389 w 486"/>
                <a:gd name="T67" fmla="*/ 65622 h 505"/>
                <a:gd name="T68" fmla="*/ 113389 w 486"/>
                <a:gd name="T69" fmla="*/ 47248 h 505"/>
                <a:gd name="T70" fmla="*/ 110782 w 486"/>
                <a:gd name="T71" fmla="*/ 37273 h 505"/>
                <a:gd name="T72" fmla="*/ 104700 w 486"/>
                <a:gd name="T73" fmla="*/ 28874 h 505"/>
                <a:gd name="T74" fmla="*/ 101659 w 486"/>
                <a:gd name="T75" fmla="*/ 19424 h 505"/>
                <a:gd name="T76" fmla="*/ 86454 w 486"/>
                <a:gd name="T77" fmla="*/ 6300 h 505"/>
                <a:gd name="T78" fmla="*/ 80806 w 486"/>
                <a:gd name="T79" fmla="*/ 4200 h 505"/>
                <a:gd name="T80" fmla="*/ 75158 w 486"/>
                <a:gd name="T81" fmla="*/ 1050 h 505"/>
                <a:gd name="T82" fmla="*/ 60387 w 486"/>
                <a:gd name="T83" fmla="*/ 525 h 505"/>
                <a:gd name="T84" fmla="*/ 30411 w 486"/>
                <a:gd name="T85" fmla="*/ 5775 h 505"/>
                <a:gd name="T86" fmla="*/ 18246 w 486"/>
                <a:gd name="T87" fmla="*/ 11025 h 505"/>
                <a:gd name="T88" fmla="*/ 10427 w 486"/>
                <a:gd name="T89" fmla="*/ 19424 h 505"/>
                <a:gd name="T90" fmla="*/ 8689 w 486"/>
                <a:gd name="T91" fmla="*/ 33598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8" name="Freeform 195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3982911" y="3893883"/>
              <a:ext cx="87060" cy="131539"/>
            </a:xfrm>
            <a:custGeom>
              <a:avLst/>
              <a:gdLst>
                <a:gd name="T0" fmla="*/ 3079 w 166"/>
                <a:gd name="T1" fmla="*/ 96371 h 208"/>
                <a:gd name="T2" fmla="*/ 34753 w 166"/>
                <a:gd name="T3" fmla="*/ 109537 h 208"/>
                <a:gd name="T4" fmla="*/ 37392 w 166"/>
                <a:gd name="T5" fmla="*/ 109010 h 208"/>
                <a:gd name="T6" fmla="*/ 39592 w 166"/>
                <a:gd name="T7" fmla="*/ 107431 h 208"/>
                <a:gd name="T8" fmla="*/ 42671 w 166"/>
                <a:gd name="T9" fmla="*/ 104271 h 208"/>
                <a:gd name="T10" fmla="*/ 45751 w 166"/>
                <a:gd name="T11" fmla="*/ 101111 h 208"/>
                <a:gd name="T12" fmla="*/ 51469 w 166"/>
                <a:gd name="T13" fmla="*/ 92685 h 208"/>
                <a:gd name="T14" fmla="*/ 57188 w 166"/>
                <a:gd name="T15" fmla="*/ 83206 h 208"/>
                <a:gd name="T16" fmla="*/ 67746 w 166"/>
                <a:gd name="T17" fmla="*/ 64248 h 208"/>
                <a:gd name="T18" fmla="*/ 73025 w 166"/>
                <a:gd name="T19" fmla="*/ 54242 h 208"/>
                <a:gd name="T20" fmla="*/ 63347 w 166"/>
                <a:gd name="T21" fmla="*/ 49502 h 208"/>
                <a:gd name="T22" fmla="*/ 55429 w 166"/>
                <a:gd name="T23" fmla="*/ 44236 h 208"/>
                <a:gd name="T24" fmla="*/ 47510 w 166"/>
                <a:gd name="T25" fmla="*/ 38970 h 208"/>
                <a:gd name="T26" fmla="*/ 40912 w 166"/>
                <a:gd name="T27" fmla="*/ 33704 h 208"/>
                <a:gd name="T28" fmla="*/ 37832 w 166"/>
                <a:gd name="T29" fmla="*/ 30544 h 208"/>
                <a:gd name="T30" fmla="*/ 35633 w 166"/>
                <a:gd name="T31" fmla="*/ 27911 h 208"/>
                <a:gd name="T32" fmla="*/ 32993 w 166"/>
                <a:gd name="T33" fmla="*/ 24751 h 208"/>
                <a:gd name="T34" fmla="*/ 31234 w 166"/>
                <a:gd name="T35" fmla="*/ 21065 h 208"/>
                <a:gd name="T36" fmla="*/ 29474 w 166"/>
                <a:gd name="T37" fmla="*/ 17378 h 208"/>
                <a:gd name="T38" fmla="*/ 28154 w 166"/>
                <a:gd name="T39" fmla="*/ 13692 h 208"/>
                <a:gd name="T40" fmla="*/ 27274 w 166"/>
                <a:gd name="T41" fmla="*/ 9479 h 208"/>
                <a:gd name="T42" fmla="*/ 26395 w 166"/>
                <a:gd name="T43" fmla="*/ 5793 h 208"/>
                <a:gd name="T44" fmla="*/ 21995 w 166"/>
                <a:gd name="T45" fmla="*/ 5266 h 208"/>
                <a:gd name="T46" fmla="*/ 18916 w 166"/>
                <a:gd name="T47" fmla="*/ 4213 h 208"/>
                <a:gd name="T48" fmla="*/ 17596 w 166"/>
                <a:gd name="T49" fmla="*/ 2633 h 208"/>
                <a:gd name="T50" fmla="*/ 17156 w 166"/>
                <a:gd name="T51" fmla="*/ 1580 h 208"/>
                <a:gd name="T52" fmla="*/ 16717 w 166"/>
                <a:gd name="T53" fmla="*/ 527 h 208"/>
                <a:gd name="T54" fmla="*/ 15837 w 166"/>
                <a:gd name="T55" fmla="*/ 0 h 208"/>
                <a:gd name="T56" fmla="*/ 14077 w 166"/>
                <a:gd name="T57" fmla="*/ 527 h 208"/>
                <a:gd name="T58" fmla="*/ 11878 w 166"/>
                <a:gd name="T59" fmla="*/ 2633 h 208"/>
                <a:gd name="T60" fmla="*/ 8798 w 166"/>
                <a:gd name="T61" fmla="*/ 5793 h 208"/>
                <a:gd name="T62" fmla="*/ 4839 w 166"/>
                <a:gd name="T63" fmla="*/ 11586 h 208"/>
                <a:gd name="T64" fmla="*/ 3079 w 166"/>
                <a:gd name="T65" fmla="*/ 15272 h 208"/>
                <a:gd name="T66" fmla="*/ 1760 w 166"/>
                <a:gd name="T67" fmla="*/ 19485 h 208"/>
                <a:gd name="T68" fmla="*/ 880 w 166"/>
                <a:gd name="T69" fmla="*/ 23698 h 208"/>
                <a:gd name="T70" fmla="*/ 0 w 166"/>
                <a:gd name="T71" fmla="*/ 28437 h 208"/>
                <a:gd name="T72" fmla="*/ 0 w 166"/>
                <a:gd name="T73" fmla="*/ 31597 h 208"/>
                <a:gd name="T74" fmla="*/ 880 w 166"/>
                <a:gd name="T75" fmla="*/ 34230 h 208"/>
                <a:gd name="T76" fmla="*/ 1320 w 166"/>
                <a:gd name="T77" fmla="*/ 36863 h 208"/>
                <a:gd name="T78" fmla="*/ 2200 w 166"/>
                <a:gd name="T79" fmla="*/ 40023 h 208"/>
                <a:gd name="T80" fmla="*/ 4399 w 166"/>
                <a:gd name="T81" fmla="*/ 45289 h 208"/>
                <a:gd name="T82" fmla="*/ 7478 w 166"/>
                <a:gd name="T83" fmla="*/ 51609 h 208"/>
                <a:gd name="T84" fmla="*/ 9678 w 166"/>
                <a:gd name="T85" fmla="*/ 57402 h 208"/>
                <a:gd name="T86" fmla="*/ 12317 w 166"/>
                <a:gd name="T87" fmla="*/ 63194 h 208"/>
                <a:gd name="T88" fmla="*/ 13197 w 166"/>
                <a:gd name="T89" fmla="*/ 66354 h 208"/>
                <a:gd name="T90" fmla="*/ 14077 w 166"/>
                <a:gd name="T91" fmla="*/ 70040 h 208"/>
                <a:gd name="T92" fmla="*/ 14517 w 166"/>
                <a:gd name="T93" fmla="*/ 73200 h 208"/>
                <a:gd name="T94" fmla="*/ 14517 w 166"/>
                <a:gd name="T95" fmla="*/ 77413 h 208"/>
                <a:gd name="T96" fmla="*/ 14077 w 166"/>
                <a:gd name="T97" fmla="*/ 80573 h 208"/>
                <a:gd name="T98" fmla="*/ 13637 w 166"/>
                <a:gd name="T99" fmla="*/ 83733 h 208"/>
                <a:gd name="T100" fmla="*/ 12317 w 166"/>
                <a:gd name="T101" fmla="*/ 86892 h 208"/>
                <a:gd name="T102" fmla="*/ 10998 w 166"/>
                <a:gd name="T103" fmla="*/ 88999 h 208"/>
                <a:gd name="T104" fmla="*/ 9238 w 166"/>
                <a:gd name="T105" fmla="*/ 91632 h 208"/>
                <a:gd name="T106" fmla="*/ 7478 w 166"/>
                <a:gd name="T107" fmla="*/ 93212 h 208"/>
                <a:gd name="T108" fmla="*/ 4839 w 166"/>
                <a:gd name="T109" fmla="*/ 94792 h 208"/>
                <a:gd name="T110" fmla="*/ 3079 w 166"/>
                <a:gd name="T111" fmla="*/ 96371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29" name="Freeform 196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3403774" y="3363910"/>
              <a:ext cx="83274" cy="70535"/>
            </a:xfrm>
            <a:custGeom>
              <a:avLst/>
              <a:gdLst>
                <a:gd name="T0" fmla="*/ 65165 w 164"/>
                <a:gd name="T1" fmla="*/ 58737 h 104"/>
                <a:gd name="T2" fmla="*/ 57073 w 164"/>
                <a:gd name="T3" fmla="*/ 57607 h 104"/>
                <a:gd name="T4" fmla="*/ 46851 w 164"/>
                <a:gd name="T5" fmla="*/ 54784 h 104"/>
                <a:gd name="T6" fmla="*/ 40888 w 164"/>
                <a:gd name="T7" fmla="*/ 53089 h 104"/>
                <a:gd name="T8" fmla="*/ 34073 w 164"/>
                <a:gd name="T9" fmla="*/ 52524 h 104"/>
                <a:gd name="T10" fmla="*/ 31092 w 164"/>
                <a:gd name="T11" fmla="*/ 52524 h 104"/>
                <a:gd name="T12" fmla="*/ 27259 w 164"/>
                <a:gd name="T13" fmla="*/ 53089 h 104"/>
                <a:gd name="T14" fmla="*/ 23425 w 164"/>
                <a:gd name="T15" fmla="*/ 54219 h 104"/>
                <a:gd name="T16" fmla="*/ 20018 w 164"/>
                <a:gd name="T17" fmla="*/ 55348 h 104"/>
                <a:gd name="T18" fmla="*/ 17463 w 164"/>
                <a:gd name="T19" fmla="*/ 56478 h 104"/>
                <a:gd name="T20" fmla="*/ 14481 w 164"/>
                <a:gd name="T21" fmla="*/ 56478 h 104"/>
                <a:gd name="T22" fmla="*/ 11500 w 164"/>
                <a:gd name="T23" fmla="*/ 55913 h 104"/>
                <a:gd name="T24" fmla="*/ 8092 w 164"/>
                <a:gd name="T25" fmla="*/ 54219 h 104"/>
                <a:gd name="T26" fmla="*/ 4685 w 164"/>
                <a:gd name="T27" fmla="*/ 51960 h 104"/>
                <a:gd name="T28" fmla="*/ 2555 w 164"/>
                <a:gd name="T29" fmla="*/ 49701 h 104"/>
                <a:gd name="T30" fmla="*/ 1278 w 164"/>
                <a:gd name="T31" fmla="*/ 48571 h 104"/>
                <a:gd name="T32" fmla="*/ 426 w 164"/>
                <a:gd name="T33" fmla="*/ 47441 h 104"/>
                <a:gd name="T34" fmla="*/ 0 w 164"/>
                <a:gd name="T35" fmla="*/ 45747 h 104"/>
                <a:gd name="T36" fmla="*/ 0 w 164"/>
                <a:gd name="T37" fmla="*/ 44618 h 104"/>
                <a:gd name="T38" fmla="*/ 0 w 164"/>
                <a:gd name="T39" fmla="*/ 42923 h 104"/>
                <a:gd name="T40" fmla="*/ 426 w 164"/>
                <a:gd name="T41" fmla="*/ 41794 h 104"/>
                <a:gd name="T42" fmla="*/ 1278 w 164"/>
                <a:gd name="T43" fmla="*/ 40099 h 104"/>
                <a:gd name="T44" fmla="*/ 2555 w 164"/>
                <a:gd name="T45" fmla="*/ 39535 h 104"/>
                <a:gd name="T46" fmla="*/ 5111 w 164"/>
                <a:gd name="T47" fmla="*/ 37840 h 104"/>
                <a:gd name="T48" fmla="*/ 8518 w 164"/>
                <a:gd name="T49" fmla="*/ 37275 h 104"/>
                <a:gd name="T50" fmla="*/ 17037 w 164"/>
                <a:gd name="T51" fmla="*/ 37275 h 104"/>
                <a:gd name="T52" fmla="*/ 25981 w 164"/>
                <a:gd name="T53" fmla="*/ 37840 h 104"/>
                <a:gd name="T54" fmla="*/ 29814 w 164"/>
                <a:gd name="T55" fmla="*/ 37840 h 104"/>
                <a:gd name="T56" fmla="*/ 33647 w 164"/>
                <a:gd name="T57" fmla="*/ 37840 h 104"/>
                <a:gd name="T58" fmla="*/ 37055 w 164"/>
                <a:gd name="T59" fmla="*/ 37840 h 104"/>
                <a:gd name="T60" fmla="*/ 40036 w 164"/>
                <a:gd name="T61" fmla="*/ 37840 h 104"/>
                <a:gd name="T62" fmla="*/ 40036 w 164"/>
                <a:gd name="T63" fmla="*/ 31628 h 104"/>
                <a:gd name="T64" fmla="*/ 40036 w 164"/>
                <a:gd name="T65" fmla="*/ 24285 h 104"/>
                <a:gd name="T66" fmla="*/ 40036 w 164"/>
                <a:gd name="T67" fmla="*/ 16379 h 104"/>
                <a:gd name="T68" fmla="*/ 40036 w 164"/>
                <a:gd name="T69" fmla="*/ 10166 h 104"/>
                <a:gd name="T70" fmla="*/ 33647 w 164"/>
                <a:gd name="T71" fmla="*/ 9601 h 104"/>
                <a:gd name="T72" fmla="*/ 28536 w 164"/>
                <a:gd name="T73" fmla="*/ 8472 h 104"/>
                <a:gd name="T74" fmla="*/ 26407 w 164"/>
                <a:gd name="T75" fmla="*/ 7342 h 104"/>
                <a:gd name="T76" fmla="*/ 24277 w 164"/>
                <a:gd name="T77" fmla="*/ 5648 h 104"/>
                <a:gd name="T78" fmla="*/ 22148 w 164"/>
                <a:gd name="T79" fmla="*/ 3389 h 104"/>
                <a:gd name="T80" fmla="*/ 20018 w 164"/>
                <a:gd name="T81" fmla="*/ 0 h 104"/>
                <a:gd name="T82" fmla="*/ 62184 w 164"/>
                <a:gd name="T83" fmla="*/ 0 h 104"/>
                <a:gd name="T84" fmla="*/ 62609 w 164"/>
                <a:gd name="T85" fmla="*/ 3389 h 104"/>
                <a:gd name="T86" fmla="*/ 63035 w 164"/>
                <a:gd name="T87" fmla="*/ 7342 h 104"/>
                <a:gd name="T88" fmla="*/ 63887 w 164"/>
                <a:gd name="T89" fmla="*/ 10731 h 104"/>
                <a:gd name="T90" fmla="*/ 64739 w 164"/>
                <a:gd name="T91" fmla="*/ 14119 h 104"/>
                <a:gd name="T92" fmla="*/ 66443 w 164"/>
                <a:gd name="T93" fmla="*/ 19767 h 104"/>
                <a:gd name="T94" fmla="*/ 67720 w 164"/>
                <a:gd name="T95" fmla="*/ 25980 h 104"/>
                <a:gd name="T96" fmla="*/ 69424 w 164"/>
                <a:gd name="T97" fmla="*/ 30498 h 104"/>
                <a:gd name="T98" fmla="*/ 69850 w 164"/>
                <a:gd name="T99" fmla="*/ 35016 h 104"/>
                <a:gd name="T100" fmla="*/ 69424 w 164"/>
                <a:gd name="T101" fmla="*/ 36711 h 104"/>
                <a:gd name="T102" fmla="*/ 68146 w 164"/>
                <a:gd name="T103" fmla="*/ 38405 h 104"/>
                <a:gd name="T104" fmla="*/ 66869 w 164"/>
                <a:gd name="T105" fmla="*/ 40099 h 104"/>
                <a:gd name="T106" fmla="*/ 65165 w 164"/>
                <a:gd name="T107" fmla="*/ 41229 h 104"/>
                <a:gd name="T108" fmla="*/ 65165 w 164"/>
                <a:gd name="T109" fmla="*/ 5873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0" name="Freeform 199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3799328" y="6141502"/>
              <a:ext cx="26496" cy="72442"/>
            </a:xfrm>
            <a:custGeom>
              <a:avLst/>
              <a:gdLst>
                <a:gd name="T0" fmla="*/ 9663 w 46"/>
                <a:gd name="T1" fmla="*/ 0 h 27"/>
                <a:gd name="T2" fmla="*/ 0 w 46"/>
                <a:gd name="T3" fmla="*/ 40217 h 27"/>
                <a:gd name="T4" fmla="*/ 4348 w 46"/>
                <a:gd name="T5" fmla="*/ 49154 h 27"/>
                <a:gd name="T6" fmla="*/ 7730 w 46"/>
                <a:gd name="T7" fmla="*/ 55856 h 27"/>
                <a:gd name="T8" fmla="*/ 11113 w 46"/>
                <a:gd name="T9" fmla="*/ 60325 h 27"/>
                <a:gd name="T10" fmla="*/ 14011 w 46"/>
                <a:gd name="T11" fmla="*/ 60325 h 27"/>
                <a:gd name="T12" fmla="*/ 15944 w 46"/>
                <a:gd name="T13" fmla="*/ 60325 h 27"/>
                <a:gd name="T14" fmla="*/ 17877 w 46"/>
                <a:gd name="T15" fmla="*/ 55856 h 27"/>
                <a:gd name="T16" fmla="*/ 20292 w 46"/>
                <a:gd name="T17" fmla="*/ 49154 h 27"/>
                <a:gd name="T18" fmla="*/ 22225 w 46"/>
                <a:gd name="T19" fmla="*/ 40217 h 27"/>
                <a:gd name="T20" fmla="*/ 19809 w 46"/>
                <a:gd name="T21" fmla="*/ 35748 h 27"/>
                <a:gd name="T22" fmla="*/ 15944 w 46"/>
                <a:gd name="T23" fmla="*/ 24577 h 27"/>
                <a:gd name="T24" fmla="*/ 12562 w 46"/>
                <a:gd name="T25" fmla="*/ 11171 h 27"/>
                <a:gd name="T26" fmla="*/ 9663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1" name="Freeform 200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763368" y="6133877"/>
              <a:ext cx="30282" cy="72442"/>
            </a:xfrm>
            <a:custGeom>
              <a:avLst/>
              <a:gdLst>
                <a:gd name="T0" fmla="*/ 15993 w 54"/>
                <a:gd name="T1" fmla="*/ 0 h 39"/>
                <a:gd name="T2" fmla="*/ 9407 w 54"/>
                <a:gd name="T3" fmla="*/ 6187 h 39"/>
                <a:gd name="T4" fmla="*/ 4704 w 54"/>
                <a:gd name="T5" fmla="*/ 15468 h 39"/>
                <a:gd name="T6" fmla="*/ 2822 w 54"/>
                <a:gd name="T7" fmla="*/ 20108 h 39"/>
                <a:gd name="T8" fmla="*/ 1881 w 54"/>
                <a:gd name="T9" fmla="*/ 24749 h 39"/>
                <a:gd name="T10" fmla="*/ 941 w 54"/>
                <a:gd name="T11" fmla="*/ 30936 h 39"/>
                <a:gd name="T12" fmla="*/ 0 w 54"/>
                <a:gd name="T13" fmla="*/ 37123 h 39"/>
                <a:gd name="T14" fmla="*/ 941 w 54"/>
                <a:gd name="T15" fmla="*/ 43310 h 39"/>
                <a:gd name="T16" fmla="*/ 1411 w 54"/>
                <a:gd name="T17" fmla="*/ 49497 h 39"/>
                <a:gd name="T18" fmla="*/ 2352 w 54"/>
                <a:gd name="T19" fmla="*/ 54138 h 39"/>
                <a:gd name="T20" fmla="*/ 3763 w 54"/>
                <a:gd name="T21" fmla="*/ 57231 h 39"/>
                <a:gd name="T22" fmla="*/ 5174 w 54"/>
                <a:gd name="T23" fmla="*/ 58778 h 39"/>
                <a:gd name="T24" fmla="*/ 7526 w 54"/>
                <a:gd name="T25" fmla="*/ 60325 h 39"/>
                <a:gd name="T26" fmla="*/ 9407 w 54"/>
                <a:gd name="T27" fmla="*/ 60325 h 39"/>
                <a:gd name="T28" fmla="*/ 11759 w 54"/>
                <a:gd name="T29" fmla="*/ 60325 h 39"/>
                <a:gd name="T30" fmla="*/ 14111 w 54"/>
                <a:gd name="T31" fmla="*/ 58778 h 39"/>
                <a:gd name="T32" fmla="*/ 15993 w 54"/>
                <a:gd name="T33" fmla="*/ 57231 h 39"/>
                <a:gd name="T34" fmla="*/ 18344 w 54"/>
                <a:gd name="T35" fmla="*/ 54138 h 39"/>
                <a:gd name="T36" fmla="*/ 20226 w 54"/>
                <a:gd name="T37" fmla="*/ 51044 h 39"/>
                <a:gd name="T38" fmla="*/ 22107 w 54"/>
                <a:gd name="T39" fmla="*/ 46404 h 39"/>
                <a:gd name="T40" fmla="*/ 23519 w 54"/>
                <a:gd name="T41" fmla="*/ 40217 h 39"/>
                <a:gd name="T42" fmla="*/ 24459 w 54"/>
                <a:gd name="T43" fmla="*/ 34029 h 39"/>
                <a:gd name="T44" fmla="*/ 25400 w 54"/>
                <a:gd name="T45" fmla="*/ 27842 h 39"/>
                <a:gd name="T46" fmla="*/ 23989 w 54"/>
                <a:gd name="T47" fmla="*/ 26296 h 39"/>
                <a:gd name="T48" fmla="*/ 22578 w 54"/>
                <a:gd name="T49" fmla="*/ 24749 h 39"/>
                <a:gd name="T50" fmla="*/ 20696 w 54"/>
                <a:gd name="T51" fmla="*/ 21655 h 39"/>
                <a:gd name="T52" fmla="*/ 19756 w 54"/>
                <a:gd name="T53" fmla="*/ 17015 h 39"/>
                <a:gd name="T54" fmla="*/ 18344 w 54"/>
                <a:gd name="T55" fmla="*/ 12374 h 39"/>
                <a:gd name="T56" fmla="*/ 17404 w 54"/>
                <a:gd name="T57" fmla="*/ 7734 h 39"/>
                <a:gd name="T58" fmla="*/ 15993 w 54"/>
                <a:gd name="T59" fmla="*/ 3094 h 39"/>
                <a:gd name="T60" fmla="*/ 15993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2" name="Freeform 201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3733087" y="6122437"/>
              <a:ext cx="34067" cy="70537"/>
            </a:xfrm>
            <a:custGeom>
              <a:avLst/>
              <a:gdLst>
                <a:gd name="T0" fmla="*/ 0 w 60"/>
                <a:gd name="T1" fmla="*/ 43075 h 15"/>
                <a:gd name="T2" fmla="*/ 4763 w 60"/>
                <a:gd name="T3" fmla="*/ 50906 h 15"/>
                <a:gd name="T4" fmla="*/ 8573 w 60"/>
                <a:gd name="T5" fmla="*/ 54822 h 15"/>
                <a:gd name="T6" fmla="*/ 12859 w 60"/>
                <a:gd name="T7" fmla="*/ 58738 h 15"/>
                <a:gd name="T8" fmla="*/ 16669 w 60"/>
                <a:gd name="T9" fmla="*/ 58738 h 15"/>
                <a:gd name="T10" fmla="*/ 19526 w 60"/>
                <a:gd name="T11" fmla="*/ 54822 h 15"/>
                <a:gd name="T12" fmla="*/ 22860 w 60"/>
                <a:gd name="T13" fmla="*/ 46990 h 15"/>
                <a:gd name="T14" fmla="*/ 26194 w 60"/>
                <a:gd name="T15" fmla="*/ 35243 h 15"/>
                <a:gd name="T16" fmla="*/ 28575 w 60"/>
                <a:gd name="T17" fmla="*/ 19579 h 15"/>
                <a:gd name="T18" fmla="*/ 27146 w 60"/>
                <a:gd name="T19" fmla="*/ 11748 h 15"/>
                <a:gd name="T20" fmla="*/ 25718 w 60"/>
                <a:gd name="T21" fmla="*/ 0 h 15"/>
                <a:gd name="T22" fmla="*/ 24289 w 60"/>
                <a:gd name="T23" fmla="*/ 0 h 15"/>
                <a:gd name="T24" fmla="*/ 22384 w 60"/>
                <a:gd name="T25" fmla="*/ 0 h 15"/>
                <a:gd name="T26" fmla="*/ 19050 w 60"/>
                <a:gd name="T27" fmla="*/ 0 h 15"/>
                <a:gd name="T28" fmla="*/ 15716 w 60"/>
                <a:gd name="T29" fmla="*/ 11748 h 15"/>
                <a:gd name="T30" fmla="*/ 11430 w 60"/>
                <a:gd name="T31" fmla="*/ 23495 h 15"/>
                <a:gd name="T32" fmla="*/ 7620 w 60"/>
                <a:gd name="T33" fmla="*/ 31327 h 15"/>
                <a:gd name="T34" fmla="*/ 3334 w 60"/>
                <a:gd name="T35" fmla="*/ 39159 h 15"/>
                <a:gd name="T36" fmla="*/ 0 w 60"/>
                <a:gd name="T37" fmla="*/ 4307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3" name="Freeform 202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3704697" y="6107186"/>
              <a:ext cx="39745" cy="68630"/>
            </a:xfrm>
            <a:custGeom>
              <a:avLst/>
              <a:gdLst>
                <a:gd name="T0" fmla="*/ 16880 w 79"/>
                <a:gd name="T1" fmla="*/ 0 h 32"/>
                <a:gd name="T2" fmla="*/ 14348 w 79"/>
                <a:gd name="T3" fmla="*/ 1786 h 32"/>
                <a:gd name="T4" fmla="*/ 12660 w 79"/>
                <a:gd name="T5" fmla="*/ 3572 h 32"/>
                <a:gd name="T6" fmla="*/ 10550 w 79"/>
                <a:gd name="T7" fmla="*/ 7144 h 32"/>
                <a:gd name="T8" fmla="*/ 8440 w 79"/>
                <a:gd name="T9" fmla="*/ 10716 h 32"/>
                <a:gd name="T10" fmla="*/ 6330 w 79"/>
                <a:gd name="T11" fmla="*/ 16073 h 32"/>
                <a:gd name="T12" fmla="*/ 4220 w 79"/>
                <a:gd name="T13" fmla="*/ 19645 h 32"/>
                <a:gd name="T14" fmla="*/ 2110 w 79"/>
                <a:gd name="T15" fmla="*/ 21431 h 32"/>
                <a:gd name="T16" fmla="*/ 0 w 79"/>
                <a:gd name="T17" fmla="*/ 23217 h 32"/>
                <a:gd name="T18" fmla="*/ 2110 w 79"/>
                <a:gd name="T19" fmla="*/ 37505 h 32"/>
                <a:gd name="T20" fmla="*/ 4220 w 79"/>
                <a:gd name="T21" fmla="*/ 46434 h 32"/>
                <a:gd name="T22" fmla="*/ 5064 w 79"/>
                <a:gd name="T23" fmla="*/ 51792 h 32"/>
                <a:gd name="T24" fmla="*/ 6330 w 79"/>
                <a:gd name="T25" fmla="*/ 55364 h 32"/>
                <a:gd name="T26" fmla="*/ 7596 w 79"/>
                <a:gd name="T27" fmla="*/ 55364 h 32"/>
                <a:gd name="T28" fmla="*/ 8440 w 79"/>
                <a:gd name="T29" fmla="*/ 57150 h 32"/>
                <a:gd name="T30" fmla="*/ 11394 w 79"/>
                <a:gd name="T31" fmla="*/ 55364 h 32"/>
                <a:gd name="T32" fmla="*/ 14348 w 79"/>
                <a:gd name="T33" fmla="*/ 53578 h 32"/>
                <a:gd name="T34" fmla="*/ 17302 w 79"/>
                <a:gd name="T35" fmla="*/ 48220 h 32"/>
                <a:gd name="T36" fmla="*/ 20256 w 79"/>
                <a:gd name="T37" fmla="*/ 42863 h 32"/>
                <a:gd name="T38" fmla="*/ 26164 w 79"/>
                <a:gd name="T39" fmla="*/ 32147 h 32"/>
                <a:gd name="T40" fmla="*/ 33338 w 79"/>
                <a:gd name="T41" fmla="*/ 23217 h 32"/>
                <a:gd name="T42" fmla="*/ 28274 w 79"/>
                <a:gd name="T43" fmla="*/ 10716 h 32"/>
                <a:gd name="T44" fmla="*/ 24476 w 79"/>
                <a:gd name="T45" fmla="*/ 3572 h 32"/>
                <a:gd name="T46" fmla="*/ 20678 w 79"/>
                <a:gd name="T47" fmla="*/ 1786 h 32"/>
                <a:gd name="T48" fmla="*/ 16880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4" name="Freeform 20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3697127" y="6084310"/>
              <a:ext cx="35960" cy="68630"/>
            </a:xfrm>
            <a:custGeom>
              <a:avLst/>
              <a:gdLst>
                <a:gd name="T0" fmla="*/ 15082 w 66"/>
                <a:gd name="T1" fmla="*/ 0 h 19"/>
                <a:gd name="T2" fmla="*/ 11425 w 66"/>
                <a:gd name="T3" fmla="*/ 3008 h 19"/>
                <a:gd name="T4" fmla="*/ 8683 w 66"/>
                <a:gd name="T5" fmla="*/ 6016 h 19"/>
                <a:gd name="T6" fmla="*/ 5941 w 66"/>
                <a:gd name="T7" fmla="*/ 12032 h 19"/>
                <a:gd name="T8" fmla="*/ 4113 w 66"/>
                <a:gd name="T9" fmla="*/ 21055 h 19"/>
                <a:gd name="T10" fmla="*/ 2285 w 66"/>
                <a:gd name="T11" fmla="*/ 33087 h 19"/>
                <a:gd name="T12" fmla="*/ 914 w 66"/>
                <a:gd name="T13" fmla="*/ 42111 h 19"/>
                <a:gd name="T14" fmla="*/ 0 w 66"/>
                <a:gd name="T15" fmla="*/ 51134 h 19"/>
                <a:gd name="T16" fmla="*/ 0 w 66"/>
                <a:gd name="T17" fmla="*/ 57150 h 19"/>
                <a:gd name="T18" fmla="*/ 8683 w 66"/>
                <a:gd name="T19" fmla="*/ 57150 h 19"/>
                <a:gd name="T20" fmla="*/ 17367 w 66"/>
                <a:gd name="T21" fmla="*/ 57150 h 19"/>
                <a:gd name="T22" fmla="*/ 21023 w 66"/>
                <a:gd name="T23" fmla="*/ 54142 h 19"/>
                <a:gd name="T24" fmla="*/ 24679 w 66"/>
                <a:gd name="T25" fmla="*/ 51134 h 19"/>
                <a:gd name="T26" fmla="*/ 27878 w 66"/>
                <a:gd name="T27" fmla="*/ 45118 h 19"/>
                <a:gd name="T28" fmla="*/ 30163 w 66"/>
                <a:gd name="T29" fmla="*/ 39103 h 19"/>
                <a:gd name="T30" fmla="*/ 26050 w 66"/>
                <a:gd name="T31" fmla="*/ 24063 h 19"/>
                <a:gd name="T32" fmla="*/ 22851 w 66"/>
                <a:gd name="T33" fmla="*/ 12032 h 19"/>
                <a:gd name="T34" fmla="*/ 19195 w 66"/>
                <a:gd name="T35" fmla="*/ 3008 h 19"/>
                <a:gd name="T36" fmla="*/ 15082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5" name="Freeform 204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577893" y="5712568"/>
              <a:ext cx="30282" cy="72442"/>
            </a:xfrm>
            <a:custGeom>
              <a:avLst/>
              <a:gdLst>
                <a:gd name="T0" fmla="*/ 6230 w 53"/>
                <a:gd name="T1" fmla="*/ 0 h 80"/>
                <a:gd name="T2" fmla="*/ 3834 w 53"/>
                <a:gd name="T3" fmla="*/ 3770 h 80"/>
                <a:gd name="T4" fmla="*/ 1917 w 53"/>
                <a:gd name="T5" fmla="*/ 7541 h 80"/>
                <a:gd name="T6" fmla="*/ 958 w 53"/>
                <a:gd name="T7" fmla="*/ 9803 h 80"/>
                <a:gd name="T8" fmla="*/ 479 w 53"/>
                <a:gd name="T9" fmla="*/ 12065 h 80"/>
                <a:gd name="T10" fmla="*/ 0 w 53"/>
                <a:gd name="T11" fmla="*/ 15081 h 80"/>
                <a:gd name="T12" fmla="*/ 0 w 53"/>
                <a:gd name="T13" fmla="*/ 18852 h 80"/>
                <a:gd name="T14" fmla="*/ 0 w 53"/>
                <a:gd name="T15" fmla="*/ 22622 h 80"/>
                <a:gd name="T16" fmla="*/ 958 w 53"/>
                <a:gd name="T17" fmla="*/ 29408 h 80"/>
                <a:gd name="T18" fmla="*/ 2875 w 53"/>
                <a:gd name="T19" fmla="*/ 36195 h 80"/>
                <a:gd name="T20" fmla="*/ 4313 w 53"/>
                <a:gd name="T21" fmla="*/ 42982 h 80"/>
                <a:gd name="T22" fmla="*/ 6230 w 53"/>
                <a:gd name="T23" fmla="*/ 49768 h 80"/>
                <a:gd name="T24" fmla="*/ 9585 w 53"/>
                <a:gd name="T25" fmla="*/ 55047 h 80"/>
                <a:gd name="T26" fmla="*/ 10543 w 53"/>
                <a:gd name="T27" fmla="*/ 57309 h 80"/>
                <a:gd name="T28" fmla="*/ 12460 w 53"/>
                <a:gd name="T29" fmla="*/ 58817 h 80"/>
                <a:gd name="T30" fmla="*/ 14377 w 53"/>
                <a:gd name="T31" fmla="*/ 60325 h 80"/>
                <a:gd name="T32" fmla="*/ 15815 w 53"/>
                <a:gd name="T33" fmla="*/ 60325 h 80"/>
                <a:gd name="T34" fmla="*/ 17253 w 53"/>
                <a:gd name="T35" fmla="*/ 59571 h 80"/>
                <a:gd name="T36" fmla="*/ 18211 w 53"/>
                <a:gd name="T37" fmla="*/ 58817 h 80"/>
                <a:gd name="T38" fmla="*/ 20128 w 53"/>
                <a:gd name="T39" fmla="*/ 57309 h 80"/>
                <a:gd name="T40" fmla="*/ 21566 w 53"/>
                <a:gd name="T41" fmla="*/ 55047 h 80"/>
                <a:gd name="T42" fmla="*/ 23004 w 53"/>
                <a:gd name="T43" fmla="*/ 52784 h 80"/>
                <a:gd name="T44" fmla="*/ 24442 w 53"/>
                <a:gd name="T45" fmla="*/ 50522 h 80"/>
                <a:gd name="T46" fmla="*/ 25400 w 53"/>
                <a:gd name="T47" fmla="*/ 48260 h 80"/>
                <a:gd name="T48" fmla="*/ 25400 w 53"/>
                <a:gd name="T49" fmla="*/ 46752 h 80"/>
                <a:gd name="T50" fmla="*/ 24921 w 53"/>
                <a:gd name="T51" fmla="*/ 40719 h 80"/>
                <a:gd name="T52" fmla="*/ 23483 w 53"/>
                <a:gd name="T53" fmla="*/ 35441 h 80"/>
                <a:gd name="T54" fmla="*/ 22045 w 53"/>
                <a:gd name="T55" fmla="*/ 31671 h 80"/>
                <a:gd name="T56" fmla="*/ 20608 w 53"/>
                <a:gd name="T57" fmla="*/ 27900 h 80"/>
                <a:gd name="T58" fmla="*/ 19170 w 53"/>
                <a:gd name="T59" fmla="*/ 24130 h 80"/>
                <a:gd name="T60" fmla="*/ 17253 w 53"/>
                <a:gd name="T61" fmla="*/ 20360 h 80"/>
                <a:gd name="T62" fmla="*/ 16294 w 53"/>
                <a:gd name="T63" fmla="*/ 15081 h 80"/>
                <a:gd name="T64" fmla="*/ 15815 w 53"/>
                <a:gd name="T65" fmla="*/ 9049 h 80"/>
                <a:gd name="T66" fmla="*/ 15815 w 53"/>
                <a:gd name="T67" fmla="*/ 7541 h 80"/>
                <a:gd name="T68" fmla="*/ 14857 w 53"/>
                <a:gd name="T69" fmla="*/ 6033 h 80"/>
                <a:gd name="T70" fmla="*/ 13898 w 53"/>
                <a:gd name="T71" fmla="*/ 4524 h 80"/>
                <a:gd name="T72" fmla="*/ 11981 w 53"/>
                <a:gd name="T73" fmla="*/ 3016 h 80"/>
                <a:gd name="T74" fmla="*/ 9106 w 53"/>
                <a:gd name="T75" fmla="*/ 754 h 80"/>
                <a:gd name="T76" fmla="*/ 6230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6" name="Freeform 205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613853" y="5826951"/>
              <a:ext cx="20819" cy="64817"/>
            </a:xfrm>
            <a:custGeom>
              <a:avLst/>
              <a:gdLst>
                <a:gd name="T0" fmla="*/ 0 w 41"/>
                <a:gd name="T1" fmla="*/ 53975 h 43"/>
                <a:gd name="T2" fmla="*/ 11500 w 41"/>
                <a:gd name="T3" fmla="*/ 53975 h 43"/>
                <a:gd name="T4" fmla="*/ 17463 w 41"/>
                <a:gd name="T5" fmla="*/ 30126 h 43"/>
                <a:gd name="T6" fmla="*/ 16185 w 41"/>
                <a:gd name="T7" fmla="*/ 15063 h 43"/>
                <a:gd name="T8" fmla="*/ 14482 w 41"/>
                <a:gd name="T9" fmla="*/ 0 h 43"/>
                <a:gd name="T10" fmla="*/ 11500 w 41"/>
                <a:gd name="T11" fmla="*/ 5021 h 43"/>
                <a:gd name="T12" fmla="*/ 8519 w 41"/>
                <a:gd name="T13" fmla="*/ 11297 h 43"/>
                <a:gd name="T14" fmla="*/ 6389 w 41"/>
                <a:gd name="T15" fmla="*/ 17573 h 43"/>
                <a:gd name="T16" fmla="*/ 4259 w 41"/>
                <a:gd name="T17" fmla="*/ 23849 h 43"/>
                <a:gd name="T18" fmla="*/ 2556 w 41"/>
                <a:gd name="T19" fmla="*/ 30126 h 43"/>
                <a:gd name="T20" fmla="*/ 1278 w 41"/>
                <a:gd name="T21" fmla="*/ 37657 h 43"/>
                <a:gd name="T22" fmla="*/ 426 w 41"/>
                <a:gd name="T23" fmla="*/ 46444 h 43"/>
                <a:gd name="T24" fmla="*/ 0 w 41"/>
                <a:gd name="T25" fmla="*/ 53975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7" name="Freeform 206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3619531" y="5853640"/>
              <a:ext cx="9462" cy="70535"/>
            </a:xfrm>
            <a:custGeom>
              <a:avLst/>
              <a:gdLst>
                <a:gd name="T0" fmla="*/ 7937 w 20"/>
                <a:gd name="T1" fmla="*/ 0 h 24"/>
                <a:gd name="T2" fmla="*/ 0 w 20"/>
                <a:gd name="T3" fmla="*/ 0 h 24"/>
                <a:gd name="T4" fmla="*/ 397 w 20"/>
                <a:gd name="T5" fmla="*/ 12237 h 24"/>
                <a:gd name="T6" fmla="*/ 794 w 20"/>
                <a:gd name="T7" fmla="*/ 22026 h 24"/>
                <a:gd name="T8" fmla="*/ 1587 w 20"/>
                <a:gd name="T9" fmla="*/ 31816 h 24"/>
                <a:gd name="T10" fmla="*/ 2778 w 20"/>
                <a:gd name="T11" fmla="*/ 41605 h 24"/>
                <a:gd name="T12" fmla="*/ 3969 w 20"/>
                <a:gd name="T13" fmla="*/ 48948 h 24"/>
                <a:gd name="T14" fmla="*/ 5556 w 20"/>
                <a:gd name="T15" fmla="*/ 53842 h 24"/>
                <a:gd name="T16" fmla="*/ 6746 w 20"/>
                <a:gd name="T17" fmla="*/ 58737 h 24"/>
                <a:gd name="T18" fmla="*/ 7937 w 20"/>
                <a:gd name="T19" fmla="*/ 58737 h 24"/>
                <a:gd name="T20" fmla="*/ 793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8" name="Freeform 207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3636564" y="5927988"/>
              <a:ext cx="20819" cy="72442"/>
            </a:xfrm>
            <a:custGeom>
              <a:avLst/>
              <a:gdLst>
                <a:gd name="T0" fmla="*/ 0 w 39"/>
                <a:gd name="T1" fmla="*/ 16835 h 43"/>
                <a:gd name="T2" fmla="*/ 896 w 39"/>
                <a:gd name="T3" fmla="*/ 23849 h 43"/>
                <a:gd name="T4" fmla="*/ 2687 w 39"/>
                <a:gd name="T5" fmla="*/ 30864 h 43"/>
                <a:gd name="T6" fmla="*/ 5373 w 39"/>
                <a:gd name="T7" fmla="*/ 37878 h 43"/>
                <a:gd name="T8" fmla="*/ 7164 w 39"/>
                <a:gd name="T9" fmla="*/ 44893 h 43"/>
                <a:gd name="T10" fmla="*/ 10299 w 39"/>
                <a:gd name="T11" fmla="*/ 51908 h 43"/>
                <a:gd name="T12" fmla="*/ 12538 w 39"/>
                <a:gd name="T13" fmla="*/ 56116 h 43"/>
                <a:gd name="T14" fmla="*/ 15224 w 39"/>
                <a:gd name="T15" fmla="*/ 60325 h 43"/>
                <a:gd name="T16" fmla="*/ 17463 w 39"/>
                <a:gd name="T17" fmla="*/ 60325 h 43"/>
                <a:gd name="T18" fmla="*/ 17015 w 39"/>
                <a:gd name="T19" fmla="*/ 44893 h 43"/>
                <a:gd name="T20" fmla="*/ 16120 w 39"/>
                <a:gd name="T21" fmla="*/ 26655 h 43"/>
                <a:gd name="T22" fmla="*/ 15224 w 39"/>
                <a:gd name="T23" fmla="*/ 11223 h 43"/>
                <a:gd name="T24" fmla="*/ 14329 w 39"/>
                <a:gd name="T25" fmla="*/ 0 h 43"/>
                <a:gd name="T26" fmla="*/ 8508 w 39"/>
                <a:gd name="T27" fmla="*/ 4209 h 43"/>
                <a:gd name="T28" fmla="*/ 2687 w 39"/>
                <a:gd name="T29" fmla="*/ 8417 h 43"/>
                <a:gd name="T30" fmla="*/ 0 w 39"/>
                <a:gd name="T31" fmla="*/ 16835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39" name="Freeform 208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3621422" y="5943238"/>
              <a:ext cx="32175" cy="70537"/>
            </a:xfrm>
            <a:custGeom>
              <a:avLst/>
              <a:gdLst>
                <a:gd name="T0" fmla="*/ 14230 w 55"/>
                <a:gd name="T1" fmla="*/ 24632 h 62"/>
                <a:gd name="T2" fmla="*/ 3926 w 55"/>
                <a:gd name="T3" fmla="*/ 0 h 62"/>
                <a:gd name="T4" fmla="*/ 1963 w 55"/>
                <a:gd name="T5" fmla="*/ 4737 h 62"/>
                <a:gd name="T6" fmla="*/ 491 w 55"/>
                <a:gd name="T7" fmla="*/ 10421 h 62"/>
                <a:gd name="T8" fmla="*/ 0 w 55"/>
                <a:gd name="T9" fmla="*/ 15158 h 62"/>
                <a:gd name="T10" fmla="*/ 0 w 55"/>
                <a:gd name="T11" fmla="*/ 19895 h 62"/>
                <a:gd name="T12" fmla="*/ 981 w 55"/>
                <a:gd name="T13" fmla="*/ 24632 h 62"/>
                <a:gd name="T14" fmla="*/ 1963 w 55"/>
                <a:gd name="T15" fmla="*/ 29369 h 62"/>
                <a:gd name="T16" fmla="*/ 3926 w 55"/>
                <a:gd name="T17" fmla="*/ 34106 h 62"/>
                <a:gd name="T18" fmla="*/ 5398 w 55"/>
                <a:gd name="T19" fmla="*/ 38843 h 62"/>
                <a:gd name="T20" fmla="*/ 7851 w 55"/>
                <a:gd name="T21" fmla="*/ 42632 h 62"/>
                <a:gd name="T22" fmla="*/ 10305 w 55"/>
                <a:gd name="T23" fmla="*/ 46422 h 62"/>
                <a:gd name="T24" fmla="*/ 12758 w 55"/>
                <a:gd name="T25" fmla="*/ 50212 h 62"/>
                <a:gd name="T26" fmla="*/ 16193 w 55"/>
                <a:gd name="T27" fmla="*/ 53054 h 62"/>
                <a:gd name="T28" fmla="*/ 18646 w 55"/>
                <a:gd name="T29" fmla="*/ 54948 h 62"/>
                <a:gd name="T30" fmla="*/ 21590 w 55"/>
                <a:gd name="T31" fmla="*/ 56843 h 62"/>
                <a:gd name="T32" fmla="*/ 24044 w 55"/>
                <a:gd name="T33" fmla="*/ 57791 h 62"/>
                <a:gd name="T34" fmla="*/ 26988 w 55"/>
                <a:gd name="T35" fmla="*/ 58738 h 62"/>
                <a:gd name="T36" fmla="*/ 26497 w 55"/>
                <a:gd name="T37" fmla="*/ 50212 h 62"/>
                <a:gd name="T38" fmla="*/ 26007 w 55"/>
                <a:gd name="T39" fmla="*/ 43580 h 62"/>
                <a:gd name="T40" fmla="*/ 24044 w 55"/>
                <a:gd name="T41" fmla="*/ 37895 h 62"/>
                <a:gd name="T42" fmla="*/ 22572 w 55"/>
                <a:gd name="T43" fmla="*/ 33159 h 62"/>
                <a:gd name="T44" fmla="*/ 21100 w 55"/>
                <a:gd name="T45" fmla="*/ 29369 h 62"/>
                <a:gd name="T46" fmla="*/ 18646 w 55"/>
                <a:gd name="T47" fmla="*/ 26527 h 62"/>
                <a:gd name="T48" fmla="*/ 16193 w 55"/>
                <a:gd name="T49" fmla="*/ 24632 h 62"/>
                <a:gd name="T50" fmla="*/ 14230 w 55"/>
                <a:gd name="T51" fmla="*/ 24632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0" name="Freeform 209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657382" y="5983274"/>
              <a:ext cx="13248" cy="70535"/>
            </a:xfrm>
            <a:custGeom>
              <a:avLst/>
              <a:gdLst>
                <a:gd name="T0" fmla="*/ 10477 w 35"/>
                <a:gd name="T1" fmla="*/ 17758 h 43"/>
                <a:gd name="T2" fmla="*/ 2222 w 35"/>
                <a:gd name="T3" fmla="*/ 0 h 43"/>
                <a:gd name="T4" fmla="*/ 1270 w 35"/>
                <a:gd name="T5" fmla="*/ 10928 h 43"/>
                <a:gd name="T6" fmla="*/ 0 w 35"/>
                <a:gd name="T7" fmla="*/ 25954 h 43"/>
                <a:gd name="T8" fmla="*/ 635 w 35"/>
                <a:gd name="T9" fmla="*/ 38247 h 43"/>
                <a:gd name="T10" fmla="*/ 1587 w 35"/>
                <a:gd name="T11" fmla="*/ 49175 h 43"/>
                <a:gd name="T12" fmla="*/ 1905 w 35"/>
                <a:gd name="T13" fmla="*/ 53273 h 43"/>
                <a:gd name="T14" fmla="*/ 2540 w 35"/>
                <a:gd name="T15" fmla="*/ 56005 h 43"/>
                <a:gd name="T16" fmla="*/ 3492 w 35"/>
                <a:gd name="T17" fmla="*/ 58737 h 43"/>
                <a:gd name="T18" fmla="*/ 4445 w 35"/>
                <a:gd name="T19" fmla="*/ 58737 h 43"/>
                <a:gd name="T20" fmla="*/ 5715 w 35"/>
                <a:gd name="T21" fmla="*/ 58737 h 43"/>
                <a:gd name="T22" fmla="*/ 6985 w 35"/>
                <a:gd name="T23" fmla="*/ 57371 h 43"/>
                <a:gd name="T24" fmla="*/ 8255 w 35"/>
                <a:gd name="T25" fmla="*/ 56005 h 43"/>
                <a:gd name="T26" fmla="*/ 8890 w 35"/>
                <a:gd name="T27" fmla="*/ 53273 h 43"/>
                <a:gd name="T28" fmla="*/ 9842 w 35"/>
                <a:gd name="T29" fmla="*/ 47809 h 43"/>
                <a:gd name="T30" fmla="*/ 10477 w 35"/>
                <a:gd name="T31" fmla="*/ 40979 h 43"/>
                <a:gd name="T32" fmla="*/ 11112 w 35"/>
                <a:gd name="T33" fmla="*/ 27320 h 43"/>
                <a:gd name="T34" fmla="*/ 10477 w 35"/>
                <a:gd name="T35" fmla="*/ 17758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1" name="Freeform 210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653598" y="6023307"/>
              <a:ext cx="24603" cy="66724"/>
            </a:xfrm>
            <a:custGeom>
              <a:avLst/>
              <a:gdLst>
                <a:gd name="T0" fmla="*/ 20637 w 53"/>
                <a:gd name="T1" fmla="*/ 0 h 21"/>
                <a:gd name="T2" fmla="*/ 15964 w 53"/>
                <a:gd name="T3" fmla="*/ 2646 h 21"/>
                <a:gd name="T4" fmla="*/ 12460 w 53"/>
                <a:gd name="T5" fmla="*/ 5292 h 21"/>
                <a:gd name="T6" fmla="*/ 9734 w 53"/>
                <a:gd name="T7" fmla="*/ 13229 h 21"/>
                <a:gd name="T8" fmla="*/ 8177 w 53"/>
                <a:gd name="T9" fmla="*/ 18521 h 21"/>
                <a:gd name="T10" fmla="*/ 6619 w 53"/>
                <a:gd name="T11" fmla="*/ 26459 h 21"/>
                <a:gd name="T12" fmla="*/ 5062 w 53"/>
                <a:gd name="T13" fmla="*/ 34396 h 21"/>
                <a:gd name="T14" fmla="*/ 3115 w 53"/>
                <a:gd name="T15" fmla="*/ 42334 h 21"/>
                <a:gd name="T16" fmla="*/ 0 w 53"/>
                <a:gd name="T17" fmla="*/ 47625 h 21"/>
                <a:gd name="T18" fmla="*/ 1947 w 53"/>
                <a:gd name="T19" fmla="*/ 52917 h 21"/>
                <a:gd name="T20" fmla="*/ 4283 w 53"/>
                <a:gd name="T21" fmla="*/ 55563 h 21"/>
                <a:gd name="T22" fmla="*/ 6619 w 53"/>
                <a:gd name="T23" fmla="*/ 55563 h 21"/>
                <a:gd name="T24" fmla="*/ 9345 w 53"/>
                <a:gd name="T25" fmla="*/ 55563 h 21"/>
                <a:gd name="T26" fmla="*/ 14796 w 53"/>
                <a:gd name="T27" fmla="*/ 50271 h 21"/>
                <a:gd name="T28" fmla="*/ 20637 w 53"/>
                <a:gd name="T29" fmla="*/ 47625 h 21"/>
                <a:gd name="T30" fmla="*/ 2063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2" name="Freeform 211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681987" y="6040464"/>
              <a:ext cx="20819" cy="68630"/>
            </a:xfrm>
            <a:custGeom>
              <a:avLst/>
              <a:gdLst>
                <a:gd name="T0" fmla="*/ 8935 w 43"/>
                <a:gd name="T1" fmla="*/ 0 h 38"/>
                <a:gd name="T2" fmla="*/ 4873 w 43"/>
                <a:gd name="T3" fmla="*/ 0 h 38"/>
                <a:gd name="T4" fmla="*/ 812 w 43"/>
                <a:gd name="T5" fmla="*/ 0 h 38"/>
                <a:gd name="T6" fmla="*/ 406 w 43"/>
                <a:gd name="T7" fmla="*/ 0 h 38"/>
                <a:gd name="T8" fmla="*/ 0 w 43"/>
                <a:gd name="T9" fmla="*/ 1504 h 38"/>
                <a:gd name="T10" fmla="*/ 0 w 43"/>
                <a:gd name="T11" fmla="*/ 4512 h 38"/>
                <a:gd name="T12" fmla="*/ 0 w 43"/>
                <a:gd name="T13" fmla="*/ 9024 h 38"/>
                <a:gd name="T14" fmla="*/ 406 w 43"/>
                <a:gd name="T15" fmla="*/ 15039 h 38"/>
                <a:gd name="T16" fmla="*/ 812 w 43"/>
                <a:gd name="T17" fmla="*/ 18047 h 38"/>
                <a:gd name="T18" fmla="*/ 1218 w 43"/>
                <a:gd name="T19" fmla="*/ 27071 h 38"/>
                <a:gd name="T20" fmla="*/ 2031 w 43"/>
                <a:gd name="T21" fmla="*/ 37599 h 38"/>
                <a:gd name="T22" fmla="*/ 4061 w 43"/>
                <a:gd name="T23" fmla="*/ 45118 h 38"/>
                <a:gd name="T24" fmla="*/ 6092 w 43"/>
                <a:gd name="T25" fmla="*/ 51134 h 38"/>
                <a:gd name="T26" fmla="*/ 8528 w 43"/>
                <a:gd name="T27" fmla="*/ 55646 h 38"/>
                <a:gd name="T28" fmla="*/ 10965 w 43"/>
                <a:gd name="T29" fmla="*/ 57150 h 38"/>
                <a:gd name="T30" fmla="*/ 14214 w 43"/>
                <a:gd name="T31" fmla="*/ 57150 h 38"/>
                <a:gd name="T32" fmla="*/ 17463 w 43"/>
                <a:gd name="T33" fmla="*/ 55646 h 38"/>
                <a:gd name="T34" fmla="*/ 16245 w 43"/>
                <a:gd name="T35" fmla="*/ 43614 h 38"/>
                <a:gd name="T36" fmla="*/ 14620 w 43"/>
                <a:gd name="T37" fmla="*/ 34591 h 38"/>
                <a:gd name="T38" fmla="*/ 13402 w 43"/>
                <a:gd name="T39" fmla="*/ 25567 h 38"/>
                <a:gd name="T40" fmla="*/ 12183 w 43"/>
                <a:gd name="T41" fmla="*/ 19551 h 38"/>
                <a:gd name="T42" fmla="*/ 10965 w 43"/>
                <a:gd name="T43" fmla="*/ 15039 h 38"/>
                <a:gd name="T44" fmla="*/ 9747 w 43"/>
                <a:gd name="T45" fmla="*/ 10528 h 38"/>
                <a:gd name="T46" fmla="*/ 9341 w 43"/>
                <a:gd name="T47" fmla="*/ 6016 h 38"/>
                <a:gd name="T48" fmla="*/ 8935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3" name="Freeform 212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683879" y="6074779"/>
              <a:ext cx="7570" cy="68630"/>
            </a:xfrm>
            <a:custGeom>
              <a:avLst/>
              <a:gdLst>
                <a:gd name="T0" fmla="*/ 0 w 20"/>
                <a:gd name="T1" fmla="*/ 0 h 5"/>
                <a:gd name="T2" fmla="*/ 318 w 20"/>
                <a:gd name="T3" fmla="*/ 22860 h 5"/>
                <a:gd name="T4" fmla="*/ 635 w 20"/>
                <a:gd name="T5" fmla="*/ 34290 h 5"/>
                <a:gd name="T6" fmla="*/ 1270 w 20"/>
                <a:gd name="T7" fmla="*/ 45720 h 5"/>
                <a:gd name="T8" fmla="*/ 2223 w 20"/>
                <a:gd name="T9" fmla="*/ 57150 h 5"/>
                <a:gd name="T10" fmla="*/ 3493 w 20"/>
                <a:gd name="T11" fmla="*/ 45720 h 5"/>
                <a:gd name="T12" fmla="*/ 4445 w 20"/>
                <a:gd name="T13" fmla="*/ 34290 h 5"/>
                <a:gd name="T14" fmla="*/ 5398 w 20"/>
                <a:gd name="T15" fmla="*/ 22860 h 5"/>
                <a:gd name="T16" fmla="*/ 6350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4" name="Freeform 214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818254" y="6088124"/>
              <a:ext cx="147623" cy="120102"/>
            </a:xfrm>
            <a:custGeom>
              <a:avLst/>
              <a:gdLst>
                <a:gd name="T0" fmla="*/ 103555 w 281"/>
                <a:gd name="T1" fmla="*/ 87058 h 193"/>
                <a:gd name="T2" fmla="*/ 82844 w 281"/>
                <a:gd name="T3" fmla="*/ 88613 h 193"/>
                <a:gd name="T4" fmla="*/ 74031 w 281"/>
                <a:gd name="T5" fmla="*/ 87058 h 193"/>
                <a:gd name="T6" fmla="*/ 68302 w 281"/>
                <a:gd name="T7" fmla="*/ 84985 h 193"/>
                <a:gd name="T8" fmla="*/ 57286 w 281"/>
                <a:gd name="T9" fmla="*/ 69957 h 193"/>
                <a:gd name="T10" fmla="*/ 45828 w 281"/>
                <a:gd name="T11" fmla="*/ 48711 h 193"/>
                <a:gd name="T12" fmla="*/ 41422 w 281"/>
                <a:gd name="T13" fmla="*/ 38347 h 193"/>
                <a:gd name="T14" fmla="*/ 38337 w 281"/>
                <a:gd name="T15" fmla="*/ 26428 h 193"/>
                <a:gd name="T16" fmla="*/ 36575 w 281"/>
                <a:gd name="T17" fmla="*/ 13991 h 193"/>
                <a:gd name="T18" fmla="*/ 18948 w 281"/>
                <a:gd name="T19" fmla="*/ 0 h 193"/>
                <a:gd name="T20" fmla="*/ 12338 w 281"/>
                <a:gd name="T21" fmla="*/ 26947 h 193"/>
                <a:gd name="T22" fmla="*/ 7932 w 281"/>
                <a:gd name="T23" fmla="*/ 31610 h 193"/>
                <a:gd name="T24" fmla="*/ 2644 w 281"/>
                <a:gd name="T25" fmla="*/ 35756 h 193"/>
                <a:gd name="T26" fmla="*/ 0 w 281"/>
                <a:gd name="T27" fmla="*/ 37829 h 193"/>
                <a:gd name="T28" fmla="*/ 441 w 281"/>
                <a:gd name="T29" fmla="*/ 38865 h 193"/>
                <a:gd name="T30" fmla="*/ 3966 w 281"/>
                <a:gd name="T31" fmla="*/ 41974 h 193"/>
                <a:gd name="T32" fmla="*/ 16304 w 281"/>
                <a:gd name="T33" fmla="*/ 57520 h 193"/>
                <a:gd name="T34" fmla="*/ 19830 w 281"/>
                <a:gd name="T35" fmla="*/ 63221 h 193"/>
                <a:gd name="T36" fmla="*/ 23355 w 281"/>
                <a:gd name="T37" fmla="*/ 66848 h 193"/>
                <a:gd name="T38" fmla="*/ 27321 w 281"/>
                <a:gd name="T39" fmla="*/ 69439 h 193"/>
                <a:gd name="T40" fmla="*/ 31287 w 281"/>
                <a:gd name="T41" fmla="*/ 70475 h 193"/>
                <a:gd name="T42" fmla="*/ 33490 w 281"/>
                <a:gd name="T43" fmla="*/ 73066 h 193"/>
                <a:gd name="T44" fmla="*/ 34812 w 281"/>
                <a:gd name="T45" fmla="*/ 76694 h 193"/>
                <a:gd name="T46" fmla="*/ 37897 w 281"/>
                <a:gd name="T47" fmla="*/ 79285 h 193"/>
                <a:gd name="T48" fmla="*/ 43625 w 281"/>
                <a:gd name="T49" fmla="*/ 79803 h 193"/>
                <a:gd name="T50" fmla="*/ 46710 w 281"/>
                <a:gd name="T51" fmla="*/ 81358 h 193"/>
                <a:gd name="T52" fmla="*/ 48032 w 281"/>
                <a:gd name="T53" fmla="*/ 84467 h 193"/>
                <a:gd name="T54" fmla="*/ 48032 w 281"/>
                <a:gd name="T55" fmla="*/ 92758 h 193"/>
                <a:gd name="T56" fmla="*/ 48913 w 281"/>
                <a:gd name="T57" fmla="*/ 97940 h 193"/>
                <a:gd name="T58" fmla="*/ 50676 w 281"/>
                <a:gd name="T59" fmla="*/ 100013 h 193"/>
                <a:gd name="T60" fmla="*/ 56845 w 281"/>
                <a:gd name="T61" fmla="*/ 100013 h 193"/>
                <a:gd name="T62" fmla="*/ 72268 w 281"/>
                <a:gd name="T63" fmla="*/ 98977 h 193"/>
                <a:gd name="T64" fmla="*/ 79319 w 281"/>
                <a:gd name="T65" fmla="*/ 97940 h 193"/>
                <a:gd name="T66" fmla="*/ 84606 w 281"/>
                <a:gd name="T67" fmla="*/ 96386 h 193"/>
                <a:gd name="T68" fmla="*/ 93420 w 281"/>
                <a:gd name="T69" fmla="*/ 97422 h 193"/>
                <a:gd name="T70" fmla="*/ 123825 w 281"/>
                <a:gd name="T71" fmla="*/ 86540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5" name="Freeform 215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3284539" y="3405850"/>
              <a:ext cx="62456" cy="70535"/>
            </a:xfrm>
            <a:custGeom>
              <a:avLst/>
              <a:gdLst>
                <a:gd name="T0" fmla="*/ 0 w 120"/>
                <a:gd name="T1" fmla="*/ 18880 h 56"/>
                <a:gd name="T2" fmla="*/ 1746 w 120"/>
                <a:gd name="T3" fmla="*/ 27271 h 56"/>
                <a:gd name="T4" fmla="*/ 4366 w 120"/>
                <a:gd name="T5" fmla="*/ 34613 h 56"/>
                <a:gd name="T6" fmla="*/ 6549 w 120"/>
                <a:gd name="T7" fmla="*/ 38808 h 56"/>
                <a:gd name="T8" fmla="*/ 9168 w 120"/>
                <a:gd name="T9" fmla="*/ 43004 h 56"/>
                <a:gd name="T10" fmla="*/ 11787 w 120"/>
                <a:gd name="T11" fmla="*/ 46151 h 56"/>
                <a:gd name="T12" fmla="*/ 15280 w 120"/>
                <a:gd name="T13" fmla="*/ 48248 h 56"/>
                <a:gd name="T14" fmla="*/ 18772 w 120"/>
                <a:gd name="T15" fmla="*/ 50346 h 56"/>
                <a:gd name="T16" fmla="*/ 22265 w 120"/>
                <a:gd name="T17" fmla="*/ 51395 h 56"/>
                <a:gd name="T18" fmla="*/ 29250 w 120"/>
                <a:gd name="T19" fmla="*/ 52444 h 56"/>
                <a:gd name="T20" fmla="*/ 37108 w 120"/>
                <a:gd name="T21" fmla="*/ 53493 h 56"/>
                <a:gd name="T22" fmla="*/ 44530 w 120"/>
                <a:gd name="T23" fmla="*/ 54542 h 56"/>
                <a:gd name="T24" fmla="*/ 52388 w 120"/>
                <a:gd name="T25" fmla="*/ 58737 h 56"/>
                <a:gd name="T26" fmla="*/ 52388 w 120"/>
                <a:gd name="T27" fmla="*/ 38808 h 56"/>
                <a:gd name="T28" fmla="*/ 48459 w 120"/>
                <a:gd name="T29" fmla="*/ 35662 h 56"/>
                <a:gd name="T30" fmla="*/ 44530 w 120"/>
                <a:gd name="T31" fmla="*/ 31466 h 56"/>
                <a:gd name="T32" fmla="*/ 41037 w 120"/>
                <a:gd name="T33" fmla="*/ 25173 h 56"/>
                <a:gd name="T34" fmla="*/ 38418 w 120"/>
                <a:gd name="T35" fmla="*/ 18880 h 56"/>
                <a:gd name="T36" fmla="*/ 35362 w 120"/>
                <a:gd name="T37" fmla="*/ 13635 h 56"/>
                <a:gd name="T38" fmla="*/ 32743 w 120"/>
                <a:gd name="T39" fmla="*/ 7342 h 56"/>
                <a:gd name="T40" fmla="*/ 29250 w 120"/>
                <a:gd name="T41" fmla="*/ 3147 h 56"/>
                <a:gd name="T42" fmla="*/ 26194 w 120"/>
                <a:gd name="T43" fmla="*/ 0 h 56"/>
                <a:gd name="T44" fmla="*/ 24011 w 120"/>
                <a:gd name="T45" fmla="*/ 1049 h 56"/>
                <a:gd name="T46" fmla="*/ 20955 w 120"/>
                <a:gd name="T47" fmla="*/ 3147 h 56"/>
                <a:gd name="T48" fmla="*/ 17899 w 120"/>
                <a:gd name="T49" fmla="*/ 6293 h 56"/>
                <a:gd name="T50" fmla="*/ 14407 w 120"/>
                <a:gd name="T51" fmla="*/ 9440 h 56"/>
                <a:gd name="T52" fmla="*/ 10478 w 120"/>
                <a:gd name="T53" fmla="*/ 13635 h 56"/>
                <a:gd name="T54" fmla="*/ 6985 w 120"/>
                <a:gd name="T55" fmla="*/ 15733 h 56"/>
                <a:gd name="T56" fmla="*/ 3493 w 120"/>
                <a:gd name="T57" fmla="*/ 18880 h 56"/>
                <a:gd name="T58" fmla="*/ 0 w 120"/>
                <a:gd name="T59" fmla="*/ 1888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6" name="Freeform 216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3114206" y="3239994"/>
              <a:ext cx="299031" cy="131541"/>
            </a:xfrm>
            <a:custGeom>
              <a:avLst/>
              <a:gdLst>
                <a:gd name="T0" fmla="*/ 55496 w 574"/>
                <a:gd name="T1" fmla="*/ 537 h 204"/>
                <a:gd name="T2" fmla="*/ 41513 w 574"/>
                <a:gd name="T3" fmla="*/ 3222 h 204"/>
                <a:gd name="T4" fmla="*/ 28841 w 574"/>
                <a:gd name="T5" fmla="*/ 8591 h 204"/>
                <a:gd name="T6" fmla="*/ 18790 w 574"/>
                <a:gd name="T7" fmla="*/ 13961 h 204"/>
                <a:gd name="T8" fmla="*/ 13109 w 574"/>
                <a:gd name="T9" fmla="*/ 18793 h 204"/>
                <a:gd name="T10" fmla="*/ 6992 w 574"/>
                <a:gd name="T11" fmla="*/ 27385 h 204"/>
                <a:gd name="T12" fmla="*/ 1748 w 574"/>
                <a:gd name="T13" fmla="*/ 38124 h 204"/>
                <a:gd name="T14" fmla="*/ 0 w 574"/>
                <a:gd name="T15" fmla="*/ 44030 h 204"/>
                <a:gd name="T16" fmla="*/ 437 w 574"/>
                <a:gd name="T17" fmla="*/ 46178 h 204"/>
                <a:gd name="T18" fmla="*/ 5681 w 574"/>
                <a:gd name="T19" fmla="*/ 46178 h 204"/>
                <a:gd name="T20" fmla="*/ 12672 w 574"/>
                <a:gd name="T21" fmla="*/ 44567 h 204"/>
                <a:gd name="T22" fmla="*/ 22723 w 574"/>
                <a:gd name="T23" fmla="*/ 40271 h 204"/>
                <a:gd name="T24" fmla="*/ 34958 w 574"/>
                <a:gd name="T25" fmla="*/ 31143 h 204"/>
                <a:gd name="T26" fmla="*/ 44572 w 574"/>
                <a:gd name="T27" fmla="*/ 24700 h 204"/>
                <a:gd name="T28" fmla="*/ 52000 w 574"/>
                <a:gd name="T29" fmla="*/ 21478 h 204"/>
                <a:gd name="T30" fmla="*/ 76471 w 574"/>
                <a:gd name="T31" fmla="*/ 19867 h 204"/>
                <a:gd name="T32" fmla="*/ 76908 w 574"/>
                <a:gd name="T33" fmla="*/ 25774 h 204"/>
                <a:gd name="T34" fmla="*/ 78656 w 574"/>
                <a:gd name="T35" fmla="*/ 29532 h 204"/>
                <a:gd name="T36" fmla="*/ 80404 w 574"/>
                <a:gd name="T37" fmla="*/ 31680 h 204"/>
                <a:gd name="T38" fmla="*/ 83026 w 574"/>
                <a:gd name="T39" fmla="*/ 32754 h 204"/>
                <a:gd name="T40" fmla="*/ 100068 w 574"/>
                <a:gd name="T41" fmla="*/ 32754 h 204"/>
                <a:gd name="T42" fmla="*/ 117547 w 574"/>
                <a:gd name="T43" fmla="*/ 41882 h 204"/>
                <a:gd name="T44" fmla="*/ 131967 w 574"/>
                <a:gd name="T45" fmla="*/ 51010 h 204"/>
                <a:gd name="T46" fmla="*/ 146824 w 574"/>
                <a:gd name="T47" fmla="*/ 59602 h 204"/>
                <a:gd name="T48" fmla="*/ 163867 w 574"/>
                <a:gd name="T49" fmla="*/ 66045 h 204"/>
                <a:gd name="T50" fmla="*/ 164303 w 574"/>
                <a:gd name="T51" fmla="*/ 71951 h 204"/>
                <a:gd name="T52" fmla="*/ 166925 w 574"/>
                <a:gd name="T53" fmla="*/ 76247 h 204"/>
                <a:gd name="T54" fmla="*/ 173043 w 574"/>
                <a:gd name="T55" fmla="*/ 81617 h 204"/>
                <a:gd name="T56" fmla="*/ 187026 w 574"/>
                <a:gd name="T57" fmla="*/ 89134 h 204"/>
                <a:gd name="T58" fmla="*/ 175665 w 574"/>
                <a:gd name="T59" fmla="*/ 102558 h 204"/>
                <a:gd name="T60" fmla="*/ 177850 w 574"/>
                <a:gd name="T61" fmla="*/ 105779 h 204"/>
                <a:gd name="T62" fmla="*/ 180909 w 574"/>
                <a:gd name="T63" fmla="*/ 107927 h 204"/>
                <a:gd name="T64" fmla="*/ 187463 w 574"/>
                <a:gd name="T65" fmla="*/ 109538 h 204"/>
                <a:gd name="T66" fmla="*/ 201447 w 574"/>
                <a:gd name="T67" fmla="*/ 109538 h 204"/>
                <a:gd name="T68" fmla="*/ 242522 w 574"/>
                <a:gd name="T69" fmla="*/ 101484 h 204"/>
                <a:gd name="T70" fmla="*/ 244270 w 574"/>
                <a:gd name="T71" fmla="*/ 98262 h 204"/>
                <a:gd name="T72" fmla="*/ 246892 w 574"/>
                <a:gd name="T73" fmla="*/ 95040 h 204"/>
                <a:gd name="T74" fmla="*/ 249951 w 574"/>
                <a:gd name="T75" fmla="*/ 92893 h 204"/>
                <a:gd name="T76" fmla="*/ 250825 w 574"/>
                <a:gd name="T77" fmla="*/ 86449 h 204"/>
                <a:gd name="T78" fmla="*/ 245144 w 574"/>
                <a:gd name="T79" fmla="*/ 82154 h 204"/>
                <a:gd name="T80" fmla="*/ 232472 w 574"/>
                <a:gd name="T81" fmla="*/ 79469 h 204"/>
                <a:gd name="T82" fmla="*/ 220237 w 574"/>
                <a:gd name="T83" fmla="*/ 74099 h 204"/>
                <a:gd name="T84" fmla="*/ 207564 w 574"/>
                <a:gd name="T85" fmla="*/ 66582 h 204"/>
                <a:gd name="T86" fmla="*/ 189211 w 574"/>
                <a:gd name="T87" fmla="*/ 53695 h 204"/>
                <a:gd name="T88" fmla="*/ 167362 w 574"/>
                <a:gd name="T89" fmla="*/ 36513 h 204"/>
                <a:gd name="T90" fmla="*/ 156438 w 574"/>
                <a:gd name="T91" fmla="*/ 28995 h 204"/>
                <a:gd name="T92" fmla="*/ 152068 w 574"/>
                <a:gd name="T93" fmla="*/ 27921 h 204"/>
                <a:gd name="T94" fmla="*/ 144203 w 574"/>
                <a:gd name="T95" fmla="*/ 27921 h 204"/>
                <a:gd name="T96" fmla="*/ 136337 w 574"/>
                <a:gd name="T97" fmla="*/ 27385 h 204"/>
                <a:gd name="T98" fmla="*/ 131967 w 574"/>
                <a:gd name="T99" fmla="*/ 26311 h 204"/>
                <a:gd name="T100" fmla="*/ 128471 w 574"/>
                <a:gd name="T101" fmla="*/ 23089 h 204"/>
                <a:gd name="T102" fmla="*/ 126723 w 574"/>
                <a:gd name="T103" fmla="*/ 17182 h 204"/>
                <a:gd name="T104" fmla="*/ 62051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7" name="Freeform 217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3477585" y="3363909"/>
              <a:ext cx="105986" cy="83881"/>
            </a:xfrm>
            <a:custGeom>
              <a:avLst/>
              <a:gdLst>
                <a:gd name="T0" fmla="*/ 17608 w 207"/>
                <a:gd name="T1" fmla="*/ 69850 h 129"/>
                <a:gd name="T2" fmla="*/ 21473 w 207"/>
                <a:gd name="T3" fmla="*/ 65518 h 129"/>
                <a:gd name="T4" fmla="*/ 25768 w 207"/>
                <a:gd name="T5" fmla="*/ 62269 h 129"/>
                <a:gd name="T6" fmla="*/ 30063 w 207"/>
                <a:gd name="T7" fmla="*/ 59562 h 129"/>
                <a:gd name="T8" fmla="*/ 34787 w 207"/>
                <a:gd name="T9" fmla="*/ 56855 h 129"/>
                <a:gd name="T10" fmla="*/ 45094 w 207"/>
                <a:gd name="T11" fmla="*/ 53606 h 129"/>
                <a:gd name="T12" fmla="*/ 55401 w 207"/>
                <a:gd name="T13" fmla="*/ 49816 h 129"/>
                <a:gd name="T14" fmla="*/ 65279 w 207"/>
                <a:gd name="T15" fmla="*/ 47108 h 129"/>
                <a:gd name="T16" fmla="*/ 74298 w 207"/>
                <a:gd name="T17" fmla="*/ 43859 h 129"/>
                <a:gd name="T18" fmla="*/ 78163 w 207"/>
                <a:gd name="T19" fmla="*/ 41693 h 129"/>
                <a:gd name="T20" fmla="*/ 82029 w 207"/>
                <a:gd name="T21" fmla="*/ 39528 h 129"/>
                <a:gd name="T22" fmla="*/ 85894 w 207"/>
                <a:gd name="T23" fmla="*/ 36279 h 129"/>
                <a:gd name="T24" fmla="*/ 88900 w 207"/>
                <a:gd name="T25" fmla="*/ 33030 h 129"/>
                <a:gd name="T26" fmla="*/ 85035 w 207"/>
                <a:gd name="T27" fmla="*/ 29240 h 129"/>
                <a:gd name="T28" fmla="*/ 80740 w 207"/>
                <a:gd name="T29" fmla="*/ 25449 h 129"/>
                <a:gd name="T30" fmla="*/ 76875 w 207"/>
                <a:gd name="T31" fmla="*/ 22742 h 129"/>
                <a:gd name="T32" fmla="*/ 72580 w 207"/>
                <a:gd name="T33" fmla="*/ 19493 h 129"/>
                <a:gd name="T34" fmla="*/ 64420 w 207"/>
                <a:gd name="T35" fmla="*/ 15703 h 129"/>
                <a:gd name="T36" fmla="*/ 55401 w 207"/>
                <a:gd name="T37" fmla="*/ 12454 h 129"/>
                <a:gd name="T38" fmla="*/ 45953 w 207"/>
                <a:gd name="T39" fmla="*/ 9747 h 129"/>
                <a:gd name="T40" fmla="*/ 36505 w 207"/>
                <a:gd name="T41" fmla="*/ 7039 h 129"/>
                <a:gd name="T42" fmla="*/ 27057 w 207"/>
                <a:gd name="T43" fmla="*/ 3790 h 129"/>
                <a:gd name="T44" fmla="*/ 17608 w 207"/>
                <a:gd name="T45" fmla="*/ 0 h 129"/>
                <a:gd name="T46" fmla="*/ 0 w 207"/>
                <a:gd name="T47" fmla="*/ 0 h 129"/>
                <a:gd name="T48" fmla="*/ 429 w 207"/>
                <a:gd name="T49" fmla="*/ 3249 h 129"/>
                <a:gd name="T50" fmla="*/ 859 w 207"/>
                <a:gd name="T51" fmla="*/ 7039 h 129"/>
                <a:gd name="T52" fmla="*/ 1718 w 207"/>
                <a:gd name="T53" fmla="*/ 10288 h 129"/>
                <a:gd name="T54" fmla="*/ 2577 w 207"/>
                <a:gd name="T55" fmla="*/ 13537 h 129"/>
                <a:gd name="T56" fmla="*/ 4295 w 207"/>
                <a:gd name="T57" fmla="*/ 18952 h 129"/>
                <a:gd name="T58" fmla="*/ 5583 w 207"/>
                <a:gd name="T59" fmla="*/ 24908 h 129"/>
                <a:gd name="T60" fmla="*/ 7301 w 207"/>
                <a:gd name="T61" fmla="*/ 29240 h 129"/>
                <a:gd name="T62" fmla="*/ 7730 w 207"/>
                <a:gd name="T63" fmla="*/ 33571 h 129"/>
                <a:gd name="T64" fmla="*/ 7301 w 207"/>
                <a:gd name="T65" fmla="*/ 35196 h 129"/>
                <a:gd name="T66" fmla="*/ 6013 w 207"/>
                <a:gd name="T67" fmla="*/ 36820 h 129"/>
                <a:gd name="T68" fmla="*/ 4724 w 207"/>
                <a:gd name="T69" fmla="*/ 38445 h 129"/>
                <a:gd name="T70" fmla="*/ 3006 w 207"/>
                <a:gd name="T71" fmla="*/ 39528 h 129"/>
                <a:gd name="T72" fmla="*/ 0 w 207"/>
                <a:gd name="T73" fmla="*/ 56313 h 129"/>
                <a:gd name="T74" fmla="*/ 1718 w 207"/>
                <a:gd name="T75" fmla="*/ 57396 h 129"/>
                <a:gd name="T76" fmla="*/ 5583 w 207"/>
                <a:gd name="T77" fmla="*/ 59562 h 129"/>
                <a:gd name="T78" fmla="*/ 8160 w 207"/>
                <a:gd name="T79" fmla="*/ 61186 h 129"/>
                <a:gd name="T80" fmla="*/ 10737 w 207"/>
                <a:gd name="T81" fmla="*/ 63352 h 129"/>
                <a:gd name="T82" fmla="*/ 14172 w 207"/>
                <a:gd name="T83" fmla="*/ 66060 h 129"/>
                <a:gd name="T84" fmla="*/ 17608 w 207"/>
                <a:gd name="T85" fmla="*/ 69850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8" name="Freeform 218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962797" y="3436352"/>
              <a:ext cx="39745" cy="101037"/>
            </a:xfrm>
            <a:custGeom>
              <a:avLst/>
              <a:gdLst>
                <a:gd name="T0" fmla="*/ 33338 w 72"/>
                <a:gd name="T1" fmla="*/ 0 h 154"/>
                <a:gd name="T2" fmla="*/ 31949 w 72"/>
                <a:gd name="T3" fmla="*/ 2185 h 154"/>
                <a:gd name="T4" fmla="*/ 31023 w 72"/>
                <a:gd name="T5" fmla="*/ 4917 h 154"/>
                <a:gd name="T6" fmla="*/ 30560 w 72"/>
                <a:gd name="T7" fmla="*/ 7102 h 154"/>
                <a:gd name="T8" fmla="*/ 30560 w 72"/>
                <a:gd name="T9" fmla="*/ 9834 h 154"/>
                <a:gd name="T10" fmla="*/ 30560 w 72"/>
                <a:gd name="T11" fmla="*/ 14751 h 154"/>
                <a:gd name="T12" fmla="*/ 30560 w 72"/>
                <a:gd name="T13" fmla="*/ 20215 h 154"/>
                <a:gd name="T14" fmla="*/ 31949 w 72"/>
                <a:gd name="T15" fmla="*/ 23493 h 154"/>
                <a:gd name="T16" fmla="*/ 32875 w 72"/>
                <a:gd name="T17" fmla="*/ 27317 h 154"/>
                <a:gd name="T18" fmla="*/ 32875 w 72"/>
                <a:gd name="T19" fmla="*/ 31142 h 154"/>
                <a:gd name="T20" fmla="*/ 32875 w 72"/>
                <a:gd name="T21" fmla="*/ 35512 h 154"/>
                <a:gd name="T22" fmla="*/ 31949 w 72"/>
                <a:gd name="T23" fmla="*/ 39883 h 154"/>
                <a:gd name="T24" fmla="*/ 31023 w 72"/>
                <a:gd name="T25" fmla="*/ 44800 h 154"/>
                <a:gd name="T26" fmla="*/ 30097 w 72"/>
                <a:gd name="T27" fmla="*/ 49717 h 154"/>
                <a:gd name="T28" fmla="*/ 28245 w 72"/>
                <a:gd name="T29" fmla="*/ 54634 h 154"/>
                <a:gd name="T30" fmla="*/ 24540 w 72"/>
                <a:gd name="T31" fmla="*/ 63376 h 154"/>
                <a:gd name="T32" fmla="*/ 20373 w 72"/>
                <a:gd name="T33" fmla="*/ 71571 h 154"/>
                <a:gd name="T34" fmla="*/ 15743 w 72"/>
                <a:gd name="T35" fmla="*/ 78674 h 154"/>
                <a:gd name="T36" fmla="*/ 12039 w 72"/>
                <a:gd name="T37" fmla="*/ 84137 h 154"/>
                <a:gd name="T38" fmla="*/ 12039 w 72"/>
                <a:gd name="T39" fmla="*/ 77035 h 154"/>
                <a:gd name="T40" fmla="*/ 6945 w 72"/>
                <a:gd name="T41" fmla="*/ 78674 h 154"/>
                <a:gd name="T42" fmla="*/ 0 w 72"/>
                <a:gd name="T43" fmla="*/ 80859 h 154"/>
                <a:gd name="T44" fmla="*/ 1389 w 72"/>
                <a:gd name="T45" fmla="*/ 70478 h 154"/>
                <a:gd name="T46" fmla="*/ 3704 w 72"/>
                <a:gd name="T47" fmla="*/ 57366 h 154"/>
                <a:gd name="T48" fmla="*/ 4167 w 72"/>
                <a:gd name="T49" fmla="*/ 50264 h 154"/>
                <a:gd name="T50" fmla="*/ 5556 w 72"/>
                <a:gd name="T51" fmla="*/ 42069 h 154"/>
                <a:gd name="T52" fmla="*/ 6945 w 72"/>
                <a:gd name="T53" fmla="*/ 34420 h 154"/>
                <a:gd name="T54" fmla="*/ 9261 w 72"/>
                <a:gd name="T55" fmla="*/ 26771 h 154"/>
                <a:gd name="T56" fmla="*/ 9261 w 72"/>
                <a:gd name="T57" fmla="*/ 0 h 154"/>
                <a:gd name="T58" fmla="*/ 11576 w 72"/>
                <a:gd name="T59" fmla="*/ 0 h 154"/>
                <a:gd name="T60" fmla="*/ 17595 w 72"/>
                <a:gd name="T61" fmla="*/ 0 h 154"/>
                <a:gd name="T62" fmla="*/ 25930 w 72"/>
                <a:gd name="T63" fmla="*/ 0 h 154"/>
                <a:gd name="T64" fmla="*/ 33338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49" name="Freeform 219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868168" y="3436351"/>
              <a:ext cx="111664" cy="175387"/>
            </a:xfrm>
            <a:custGeom>
              <a:avLst/>
              <a:gdLst>
                <a:gd name="T0" fmla="*/ 3501 w 214"/>
                <a:gd name="T1" fmla="*/ 111558 h 271"/>
                <a:gd name="T2" fmla="*/ 5252 w 214"/>
                <a:gd name="T3" fmla="*/ 97546 h 271"/>
                <a:gd name="T4" fmla="*/ 10504 w 214"/>
                <a:gd name="T5" fmla="*/ 79762 h 271"/>
                <a:gd name="T6" fmla="*/ 15319 w 214"/>
                <a:gd name="T7" fmla="*/ 63594 h 271"/>
                <a:gd name="T8" fmla="*/ 19258 w 214"/>
                <a:gd name="T9" fmla="*/ 60360 h 271"/>
                <a:gd name="T10" fmla="*/ 28449 w 214"/>
                <a:gd name="T11" fmla="*/ 59821 h 271"/>
                <a:gd name="T12" fmla="*/ 38953 w 214"/>
                <a:gd name="T13" fmla="*/ 59821 h 271"/>
                <a:gd name="T14" fmla="*/ 46394 w 214"/>
                <a:gd name="T15" fmla="*/ 59282 h 271"/>
                <a:gd name="T16" fmla="*/ 52521 w 214"/>
                <a:gd name="T17" fmla="*/ 56588 h 271"/>
                <a:gd name="T18" fmla="*/ 56898 w 214"/>
                <a:gd name="T19" fmla="*/ 50659 h 271"/>
                <a:gd name="T20" fmla="*/ 49458 w 214"/>
                <a:gd name="T21" fmla="*/ 39342 h 271"/>
                <a:gd name="T22" fmla="*/ 37640 w 214"/>
                <a:gd name="T23" fmla="*/ 31258 h 271"/>
                <a:gd name="T24" fmla="*/ 33701 w 214"/>
                <a:gd name="T25" fmla="*/ 26408 h 271"/>
                <a:gd name="T26" fmla="*/ 32388 w 214"/>
                <a:gd name="T27" fmla="*/ 22096 h 271"/>
                <a:gd name="T28" fmla="*/ 32826 w 214"/>
                <a:gd name="T29" fmla="*/ 18324 h 271"/>
                <a:gd name="T30" fmla="*/ 35890 w 214"/>
                <a:gd name="T31" fmla="*/ 15090 h 271"/>
                <a:gd name="T32" fmla="*/ 44205 w 214"/>
                <a:gd name="T33" fmla="*/ 10240 h 271"/>
                <a:gd name="T34" fmla="*/ 65652 w 214"/>
                <a:gd name="T35" fmla="*/ 1617 h 271"/>
                <a:gd name="T36" fmla="*/ 78782 w 214"/>
                <a:gd name="T37" fmla="*/ 0 h 271"/>
                <a:gd name="T38" fmla="*/ 86660 w 214"/>
                <a:gd name="T39" fmla="*/ 0 h 271"/>
                <a:gd name="T40" fmla="*/ 90599 w 214"/>
                <a:gd name="T41" fmla="*/ 26408 h 271"/>
                <a:gd name="T42" fmla="*/ 87098 w 214"/>
                <a:gd name="T43" fmla="*/ 41498 h 271"/>
                <a:gd name="T44" fmla="*/ 85347 w 214"/>
                <a:gd name="T45" fmla="*/ 56588 h 271"/>
                <a:gd name="T46" fmla="*/ 81846 w 214"/>
                <a:gd name="T47" fmla="*/ 79762 h 271"/>
                <a:gd name="T48" fmla="*/ 93225 w 214"/>
                <a:gd name="T49" fmla="*/ 82995 h 271"/>
                <a:gd name="T50" fmla="*/ 93663 w 214"/>
                <a:gd name="T51" fmla="*/ 89462 h 271"/>
                <a:gd name="T52" fmla="*/ 91912 w 214"/>
                <a:gd name="T53" fmla="*/ 93774 h 271"/>
                <a:gd name="T54" fmla="*/ 90599 w 214"/>
                <a:gd name="T55" fmla="*/ 95391 h 271"/>
                <a:gd name="T56" fmla="*/ 87536 w 214"/>
                <a:gd name="T57" fmla="*/ 95930 h 271"/>
                <a:gd name="T58" fmla="*/ 84034 w 214"/>
                <a:gd name="T59" fmla="*/ 105630 h 271"/>
                <a:gd name="T60" fmla="*/ 79220 w 214"/>
                <a:gd name="T61" fmla="*/ 115331 h 271"/>
                <a:gd name="T62" fmla="*/ 67840 w 214"/>
                <a:gd name="T63" fmla="*/ 130960 h 271"/>
                <a:gd name="T64" fmla="*/ 52521 w 214"/>
                <a:gd name="T65" fmla="*/ 146050 h 271"/>
                <a:gd name="T66" fmla="*/ 38078 w 214"/>
                <a:gd name="T67" fmla="*/ 140661 h 271"/>
                <a:gd name="T68" fmla="*/ 24072 w 214"/>
                <a:gd name="T69" fmla="*/ 133655 h 271"/>
                <a:gd name="T70" fmla="*/ 0 w 214"/>
                <a:gd name="T71" fmla="*/ 119104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0" name="Freeform 220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924945" y="3569798"/>
              <a:ext cx="85168" cy="68630"/>
            </a:xfrm>
            <a:custGeom>
              <a:avLst/>
              <a:gdLst>
                <a:gd name="T0" fmla="*/ 28015 w 153"/>
                <a:gd name="T1" fmla="*/ 0 h 80"/>
                <a:gd name="T2" fmla="*/ 38754 w 153"/>
                <a:gd name="T3" fmla="*/ 10001 h 80"/>
                <a:gd name="T4" fmla="*/ 48559 w 153"/>
                <a:gd name="T5" fmla="*/ 17145 h 80"/>
                <a:gd name="T6" fmla="*/ 53695 w 153"/>
                <a:gd name="T7" fmla="*/ 20003 h 80"/>
                <a:gd name="T8" fmla="*/ 58831 w 153"/>
                <a:gd name="T9" fmla="*/ 22146 h 80"/>
                <a:gd name="T10" fmla="*/ 62100 w 153"/>
                <a:gd name="T11" fmla="*/ 22860 h 80"/>
                <a:gd name="T12" fmla="*/ 64901 w 153"/>
                <a:gd name="T13" fmla="*/ 22860 h 80"/>
                <a:gd name="T14" fmla="*/ 68170 w 153"/>
                <a:gd name="T15" fmla="*/ 22146 h 80"/>
                <a:gd name="T16" fmla="*/ 71438 w 153"/>
                <a:gd name="T17" fmla="*/ 21431 h 80"/>
                <a:gd name="T18" fmla="*/ 71438 w 153"/>
                <a:gd name="T19" fmla="*/ 40005 h 80"/>
                <a:gd name="T20" fmla="*/ 69570 w 153"/>
                <a:gd name="T21" fmla="*/ 42863 h 80"/>
                <a:gd name="T22" fmla="*/ 67703 w 153"/>
                <a:gd name="T23" fmla="*/ 46434 h 80"/>
                <a:gd name="T24" fmla="*/ 64434 w 153"/>
                <a:gd name="T25" fmla="*/ 49292 h 80"/>
                <a:gd name="T26" fmla="*/ 61633 w 153"/>
                <a:gd name="T27" fmla="*/ 51435 h 80"/>
                <a:gd name="T28" fmla="*/ 58364 w 153"/>
                <a:gd name="T29" fmla="*/ 53578 h 80"/>
                <a:gd name="T30" fmla="*/ 55563 w 153"/>
                <a:gd name="T31" fmla="*/ 55721 h 80"/>
                <a:gd name="T32" fmla="*/ 52294 w 153"/>
                <a:gd name="T33" fmla="*/ 56436 h 80"/>
                <a:gd name="T34" fmla="*/ 49493 w 153"/>
                <a:gd name="T35" fmla="*/ 57150 h 80"/>
                <a:gd name="T36" fmla="*/ 42022 w 153"/>
                <a:gd name="T37" fmla="*/ 52864 h 80"/>
                <a:gd name="T38" fmla="*/ 35486 w 153"/>
                <a:gd name="T39" fmla="*/ 50721 h 80"/>
                <a:gd name="T40" fmla="*/ 29416 w 153"/>
                <a:gd name="T41" fmla="*/ 49292 h 80"/>
                <a:gd name="T42" fmla="*/ 23346 w 153"/>
                <a:gd name="T43" fmla="*/ 49292 h 80"/>
                <a:gd name="T44" fmla="*/ 18210 w 153"/>
                <a:gd name="T45" fmla="*/ 48578 h 80"/>
                <a:gd name="T46" fmla="*/ 12607 w 153"/>
                <a:gd name="T47" fmla="*/ 47863 h 80"/>
                <a:gd name="T48" fmla="*/ 6537 w 153"/>
                <a:gd name="T49" fmla="*/ 46434 h 80"/>
                <a:gd name="T50" fmla="*/ 0 w 153"/>
                <a:gd name="T51" fmla="*/ 44291 h 80"/>
                <a:gd name="T52" fmla="*/ 3268 w 153"/>
                <a:gd name="T53" fmla="*/ 41434 h 80"/>
                <a:gd name="T54" fmla="*/ 10739 w 153"/>
                <a:gd name="T55" fmla="*/ 32147 h 80"/>
                <a:gd name="T56" fmla="*/ 15875 w 153"/>
                <a:gd name="T57" fmla="*/ 26432 h 80"/>
                <a:gd name="T58" fmla="*/ 21011 w 153"/>
                <a:gd name="T59" fmla="*/ 20003 h 80"/>
                <a:gd name="T60" fmla="*/ 26147 w 153"/>
                <a:gd name="T61" fmla="*/ 12144 h 80"/>
                <a:gd name="T62" fmla="*/ 31283 w 153"/>
                <a:gd name="T63" fmla="*/ 4286 h 80"/>
                <a:gd name="T64" fmla="*/ 28015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1" name="Freeform 221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962798" y="3524045"/>
              <a:ext cx="170334" cy="104850"/>
            </a:xfrm>
            <a:custGeom>
              <a:avLst/>
              <a:gdLst>
                <a:gd name="T0" fmla="*/ 0 w 332"/>
                <a:gd name="T1" fmla="*/ 39781 h 169"/>
                <a:gd name="T2" fmla="*/ 18935 w 332"/>
                <a:gd name="T3" fmla="*/ 52181 h 169"/>
                <a:gd name="T4" fmla="*/ 28403 w 332"/>
                <a:gd name="T5" fmla="*/ 55797 h 169"/>
                <a:gd name="T6" fmla="*/ 33997 w 332"/>
                <a:gd name="T7" fmla="*/ 56314 h 169"/>
                <a:gd name="T8" fmla="*/ 40022 w 332"/>
                <a:gd name="T9" fmla="*/ 55280 h 169"/>
                <a:gd name="T10" fmla="*/ 38731 w 332"/>
                <a:gd name="T11" fmla="*/ 74396 h 169"/>
                <a:gd name="T12" fmla="*/ 40883 w 332"/>
                <a:gd name="T13" fmla="*/ 79562 h 169"/>
                <a:gd name="T14" fmla="*/ 42604 w 332"/>
                <a:gd name="T15" fmla="*/ 84212 h 169"/>
                <a:gd name="T16" fmla="*/ 46047 w 332"/>
                <a:gd name="T17" fmla="*/ 86795 h 169"/>
                <a:gd name="T18" fmla="*/ 50351 w 332"/>
                <a:gd name="T19" fmla="*/ 87312 h 169"/>
                <a:gd name="T20" fmla="*/ 52933 w 332"/>
                <a:gd name="T21" fmla="*/ 85762 h 169"/>
                <a:gd name="T22" fmla="*/ 56806 w 332"/>
                <a:gd name="T23" fmla="*/ 81112 h 169"/>
                <a:gd name="T24" fmla="*/ 62831 w 332"/>
                <a:gd name="T25" fmla="*/ 70263 h 169"/>
                <a:gd name="T26" fmla="*/ 74880 w 332"/>
                <a:gd name="T27" fmla="*/ 59413 h 169"/>
                <a:gd name="T28" fmla="*/ 92094 w 332"/>
                <a:gd name="T29" fmla="*/ 49597 h 169"/>
                <a:gd name="T30" fmla="*/ 110169 w 332"/>
                <a:gd name="T31" fmla="*/ 41331 h 169"/>
                <a:gd name="T32" fmla="*/ 130825 w 332"/>
                <a:gd name="T33" fmla="*/ 33582 h 169"/>
                <a:gd name="T34" fmla="*/ 142875 w 332"/>
                <a:gd name="T35" fmla="*/ 23765 h 169"/>
                <a:gd name="T36" fmla="*/ 142875 w 332"/>
                <a:gd name="T37" fmla="*/ 11366 h 169"/>
                <a:gd name="T38" fmla="*/ 137711 w 332"/>
                <a:gd name="T39" fmla="*/ 1033 h 169"/>
                <a:gd name="T40" fmla="*/ 121788 w 332"/>
                <a:gd name="T41" fmla="*/ 517 h 169"/>
                <a:gd name="T42" fmla="*/ 100701 w 332"/>
                <a:gd name="T43" fmla="*/ 0 h 169"/>
                <a:gd name="T44" fmla="*/ 77462 w 332"/>
                <a:gd name="T45" fmla="*/ 517 h 169"/>
                <a:gd name="T46" fmla="*/ 56375 w 332"/>
                <a:gd name="T47" fmla="*/ 2067 h 169"/>
                <a:gd name="T48" fmla="*/ 38731 w 332"/>
                <a:gd name="T49" fmla="*/ 5166 h 169"/>
                <a:gd name="T50" fmla="*/ 25390 w 332"/>
                <a:gd name="T51" fmla="*/ 9816 h 169"/>
                <a:gd name="T52" fmla="*/ 18075 w 332"/>
                <a:gd name="T53" fmla="*/ 11366 h 169"/>
                <a:gd name="T54" fmla="*/ 15062 w 332"/>
                <a:gd name="T55" fmla="*/ 11883 h 169"/>
                <a:gd name="T56" fmla="*/ 14632 w 332"/>
                <a:gd name="T57" fmla="*/ 13433 h 169"/>
                <a:gd name="T58" fmla="*/ 14201 w 332"/>
                <a:gd name="T59" fmla="*/ 19632 h 169"/>
                <a:gd name="T60" fmla="*/ 12480 w 332"/>
                <a:gd name="T61" fmla="*/ 22732 h 169"/>
                <a:gd name="T62" fmla="*/ 9898 w 332"/>
                <a:gd name="T63" fmla="*/ 23765 h 169"/>
                <a:gd name="T64" fmla="*/ 8177 w 332"/>
                <a:gd name="T65" fmla="*/ 28415 h 169"/>
                <a:gd name="T66" fmla="*/ 4734 w 332"/>
                <a:gd name="T67" fmla="*/ 37198 h 169"/>
                <a:gd name="T68" fmla="*/ 3012 w 332"/>
                <a:gd name="T69" fmla="*/ 4288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2" name="Freeform 222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983616" y="3560265"/>
              <a:ext cx="149515" cy="146792"/>
            </a:xfrm>
            <a:custGeom>
              <a:avLst/>
              <a:gdLst>
                <a:gd name="T0" fmla="*/ 19294 w 286"/>
                <a:gd name="T1" fmla="*/ 44734 h 235"/>
                <a:gd name="T2" fmla="*/ 21487 w 286"/>
                <a:gd name="T3" fmla="*/ 49936 h 235"/>
                <a:gd name="T4" fmla="*/ 23241 w 286"/>
                <a:gd name="T5" fmla="*/ 54617 h 235"/>
                <a:gd name="T6" fmla="*/ 26749 w 286"/>
                <a:gd name="T7" fmla="*/ 57218 h 235"/>
                <a:gd name="T8" fmla="*/ 31134 w 286"/>
                <a:gd name="T9" fmla="*/ 57738 h 235"/>
                <a:gd name="T10" fmla="*/ 33765 w 286"/>
                <a:gd name="T11" fmla="*/ 56177 h 235"/>
                <a:gd name="T12" fmla="*/ 37711 w 286"/>
                <a:gd name="T13" fmla="*/ 51496 h 235"/>
                <a:gd name="T14" fmla="*/ 43850 w 286"/>
                <a:gd name="T15" fmla="*/ 40573 h 235"/>
                <a:gd name="T16" fmla="*/ 56128 w 286"/>
                <a:gd name="T17" fmla="*/ 29649 h 235"/>
                <a:gd name="T18" fmla="*/ 73669 w 286"/>
                <a:gd name="T19" fmla="*/ 19766 h 235"/>
                <a:gd name="T20" fmla="*/ 92086 w 286"/>
                <a:gd name="T21" fmla="*/ 11444 h 235"/>
                <a:gd name="T22" fmla="*/ 113134 w 286"/>
                <a:gd name="T23" fmla="*/ 3641 h 235"/>
                <a:gd name="T24" fmla="*/ 125412 w 286"/>
                <a:gd name="T25" fmla="*/ 5722 h 235"/>
                <a:gd name="T26" fmla="*/ 123658 w 286"/>
                <a:gd name="T27" fmla="*/ 16645 h 235"/>
                <a:gd name="T28" fmla="*/ 119273 w 286"/>
                <a:gd name="T29" fmla="*/ 36411 h 235"/>
                <a:gd name="T30" fmla="*/ 111380 w 286"/>
                <a:gd name="T31" fmla="*/ 66581 h 235"/>
                <a:gd name="T32" fmla="*/ 106995 w 286"/>
                <a:gd name="T33" fmla="*/ 90508 h 235"/>
                <a:gd name="T34" fmla="*/ 105241 w 286"/>
                <a:gd name="T35" fmla="*/ 107153 h 235"/>
                <a:gd name="T36" fmla="*/ 64022 w 286"/>
                <a:gd name="T37" fmla="*/ 112355 h 235"/>
                <a:gd name="T38" fmla="*/ 60513 w 286"/>
                <a:gd name="T39" fmla="*/ 113395 h 235"/>
                <a:gd name="T40" fmla="*/ 57882 w 286"/>
                <a:gd name="T41" fmla="*/ 115996 h 235"/>
                <a:gd name="T42" fmla="*/ 55690 w 286"/>
                <a:gd name="T43" fmla="*/ 122238 h 235"/>
                <a:gd name="T44" fmla="*/ 47797 w 286"/>
                <a:gd name="T45" fmla="*/ 112875 h 235"/>
                <a:gd name="T46" fmla="*/ 41219 w 286"/>
                <a:gd name="T47" fmla="*/ 103512 h 235"/>
                <a:gd name="T48" fmla="*/ 30257 w 286"/>
                <a:gd name="T49" fmla="*/ 83226 h 235"/>
                <a:gd name="T50" fmla="*/ 24118 w 286"/>
                <a:gd name="T51" fmla="*/ 73863 h 235"/>
                <a:gd name="T52" fmla="*/ 17979 w 286"/>
                <a:gd name="T53" fmla="*/ 65020 h 235"/>
                <a:gd name="T54" fmla="*/ 9647 w 286"/>
                <a:gd name="T55" fmla="*/ 57218 h 235"/>
                <a:gd name="T56" fmla="*/ 0 w 286"/>
                <a:gd name="T57" fmla="*/ 51496 h 235"/>
                <a:gd name="T58" fmla="*/ 5701 w 286"/>
                <a:gd name="T59" fmla="*/ 50456 h 235"/>
                <a:gd name="T60" fmla="*/ 11401 w 286"/>
                <a:gd name="T61" fmla="*/ 47335 h 235"/>
                <a:gd name="T62" fmla="*/ 17102 w 286"/>
                <a:gd name="T63" fmla="*/ 43694 h 235"/>
                <a:gd name="T64" fmla="*/ 20610 w 286"/>
                <a:gd name="T65" fmla="*/ 39012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3" name="Freeform 223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044181" y="3695619"/>
              <a:ext cx="100307" cy="120101"/>
            </a:xfrm>
            <a:custGeom>
              <a:avLst/>
              <a:gdLst>
                <a:gd name="T0" fmla="*/ 77160 w 205"/>
                <a:gd name="T1" fmla="*/ 96870 h 191"/>
                <a:gd name="T2" fmla="*/ 71824 w 205"/>
                <a:gd name="T3" fmla="*/ 96870 h 191"/>
                <a:gd name="T4" fmla="*/ 64847 w 205"/>
                <a:gd name="T5" fmla="*/ 96870 h 191"/>
                <a:gd name="T6" fmla="*/ 59101 w 205"/>
                <a:gd name="T7" fmla="*/ 94252 h 191"/>
                <a:gd name="T8" fmla="*/ 55818 w 205"/>
                <a:gd name="T9" fmla="*/ 90587 h 191"/>
                <a:gd name="T10" fmla="*/ 52945 w 205"/>
                <a:gd name="T11" fmla="*/ 85351 h 191"/>
                <a:gd name="T12" fmla="*/ 49251 w 205"/>
                <a:gd name="T13" fmla="*/ 76973 h 191"/>
                <a:gd name="T14" fmla="*/ 45147 w 205"/>
                <a:gd name="T15" fmla="*/ 68595 h 191"/>
                <a:gd name="T16" fmla="*/ 40632 w 205"/>
                <a:gd name="T17" fmla="*/ 63358 h 191"/>
                <a:gd name="T18" fmla="*/ 38169 w 205"/>
                <a:gd name="T19" fmla="*/ 65977 h 191"/>
                <a:gd name="T20" fmla="*/ 36938 w 205"/>
                <a:gd name="T21" fmla="*/ 70689 h 191"/>
                <a:gd name="T22" fmla="*/ 34476 w 205"/>
                <a:gd name="T23" fmla="*/ 68071 h 191"/>
                <a:gd name="T24" fmla="*/ 29551 w 205"/>
                <a:gd name="T25" fmla="*/ 59169 h 191"/>
                <a:gd name="T26" fmla="*/ 22984 w 205"/>
                <a:gd name="T27" fmla="*/ 45555 h 191"/>
                <a:gd name="T28" fmla="*/ 16827 w 205"/>
                <a:gd name="T29" fmla="*/ 35083 h 191"/>
                <a:gd name="T30" fmla="*/ 12723 w 205"/>
                <a:gd name="T31" fmla="*/ 30370 h 191"/>
                <a:gd name="T32" fmla="*/ 10671 w 205"/>
                <a:gd name="T33" fmla="*/ 31417 h 191"/>
                <a:gd name="T34" fmla="*/ 11902 w 205"/>
                <a:gd name="T35" fmla="*/ 36130 h 191"/>
                <a:gd name="T36" fmla="*/ 13954 w 205"/>
                <a:gd name="T37" fmla="*/ 40843 h 191"/>
                <a:gd name="T38" fmla="*/ 16827 w 205"/>
                <a:gd name="T39" fmla="*/ 43984 h 191"/>
                <a:gd name="T40" fmla="*/ 18880 w 205"/>
                <a:gd name="T41" fmla="*/ 54980 h 191"/>
                <a:gd name="T42" fmla="*/ 5336 w 205"/>
                <a:gd name="T43" fmla="*/ 51315 h 191"/>
                <a:gd name="T44" fmla="*/ 1642 w 205"/>
                <a:gd name="T45" fmla="*/ 43984 h 191"/>
                <a:gd name="T46" fmla="*/ 0 w 205"/>
                <a:gd name="T47" fmla="*/ 31417 h 191"/>
                <a:gd name="T48" fmla="*/ 0 w 205"/>
                <a:gd name="T49" fmla="*/ 19898 h 191"/>
                <a:gd name="T50" fmla="*/ 1231 w 205"/>
                <a:gd name="T51" fmla="*/ 14661 h 191"/>
                <a:gd name="T52" fmla="*/ 3283 w 205"/>
                <a:gd name="T53" fmla="*/ 11520 h 191"/>
                <a:gd name="T54" fmla="*/ 5746 w 205"/>
                <a:gd name="T55" fmla="*/ 6807 h 191"/>
                <a:gd name="T56" fmla="*/ 8208 w 205"/>
                <a:gd name="T57" fmla="*/ 2094 h 191"/>
                <a:gd name="T58" fmla="*/ 11492 w 205"/>
                <a:gd name="T59" fmla="*/ 0 h 191"/>
                <a:gd name="T60" fmla="*/ 51713 w 205"/>
                <a:gd name="T61" fmla="*/ 3142 h 191"/>
                <a:gd name="T62" fmla="*/ 52124 w 205"/>
                <a:gd name="T63" fmla="*/ 10996 h 191"/>
                <a:gd name="T64" fmla="*/ 53355 w 205"/>
                <a:gd name="T65" fmla="*/ 19374 h 191"/>
                <a:gd name="T66" fmla="*/ 58691 w 205"/>
                <a:gd name="T67" fmla="*/ 36654 h 191"/>
                <a:gd name="T68" fmla="*/ 67720 w 205"/>
                <a:gd name="T69" fmla="*/ 53410 h 191"/>
                <a:gd name="T70" fmla="*/ 72645 w 205"/>
                <a:gd name="T71" fmla="*/ 61264 h 191"/>
                <a:gd name="T72" fmla="*/ 78801 w 205"/>
                <a:gd name="T73" fmla="*/ 68071 h 191"/>
                <a:gd name="T74" fmla="*/ 77570 w 205"/>
                <a:gd name="T75" fmla="*/ 74878 h 191"/>
                <a:gd name="T76" fmla="*/ 77570 w 205"/>
                <a:gd name="T77" fmla="*/ 81685 h 191"/>
                <a:gd name="T78" fmla="*/ 78801 w 205"/>
                <a:gd name="T79" fmla="*/ 100012 h 191"/>
                <a:gd name="T80" fmla="*/ 84137 w 205"/>
                <a:gd name="T81" fmla="*/ 9687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4" name="Freeform 224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140703" y="3760437"/>
              <a:ext cx="170334" cy="95319"/>
            </a:xfrm>
            <a:custGeom>
              <a:avLst/>
              <a:gdLst>
                <a:gd name="T0" fmla="*/ 1303 w 329"/>
                <a:gd name="T1" fmla="*/ 29894 h 154"/>
                <a:gd name="T2" fmla="*/ 0 w 329"/>
                <a:gd name="T3" fmla="*/ 21648 h 154"/>
                <a:gd name="T4" fmla="*/ 869 w 329"/>
                <a:gd name="T5" fmla="*/ 15978 h 154"/>
                <a:gd name="T6" fmla="*/ 7383 w 329"/>
                <a:gd name="T7" fmla="*/ 17009 h 154"/>
                <a:gd name="T8" fmla="*/ 15634 w 329"/>
                <a:gd name="T9" fmla="*/ 21132 h 154"/>
                <a:gd name="T10" fmla="*/ 21279 w 329"/>
                <a:gd name="T11" fmla="*/ 22163 h 154"/>
                <a:gd name="T12" fmla="*/ 29096 w 329"/>
                <a:gd name="T13" fmla="*/ 22163 h 154"/>
                <a:gd name="T14" fmla="*/ 37347 w 329"/>
                <a:gd name="T15" fmla="*/ 20101 h 154"/>
                <a:gd name="T16" fmla="*/ 47770 w 329"/>
                <a:gd name="T17" fmla="*/ 15463 h 154"/>
                <a:gd name="T18" fmla="*/ 60798 w 329"/>
                <a:gd name="T19" fmla="*/ 6700 h 154"/>
                <a:gd name="T20" fmla="*/ 70352 w 329"/>
                <a:gd name="T21" fmla="*/ 2062 h 154"/>
                <a:gd name="T22" fmla="*/ 77734 w 329"/>
                <a:gd name="T23" fmla="*/ 0 h 154"/>
                <a:gd name="T24" fmla="*/ 88157 w 329"/>
                <a:gd name="T25" fmla="*/ 0 h 154"/>
                <a:gd name="T26" fmla="*/ 97277 w 329"/>
                <a:gd name="T27" fmla="*/ 3093 h 154"/>
                <a:gd name="T28" fmla="*/ 105528 w 329"/>
                <a:gd name="T29" fmla="*/ 7731 h 154"/>
                <a:gd name="T30" fmla="*/ 112476 w 329"/>
                <a:gd name="T31" fmla="*/ 14432 h 154"/>
                <a:gd name="T32" fmla="*/ 121596 w 329"/>
                <a:gd name="T33" fmla="*/ 23709 h 154"/>
                <a:gd name="T34" fmla="*/ 131150 w 329"/>
                <a:gd name="T35" fmla="*/ 31441 h 154"/>
                <a:gd name="T36" fmla="*/ 138532 w 329"/>
                <a:gd name="T37" fmla="*/ 34533 h 154"/>
                <a:gd name="T38" fmla="*/ 135927 w 329"/>
                <a:gd name="T39" fmla="*/ 42265 h 154"/>
                <a:gd name="T40" fmla="*/ 127241 w 329"/>
                <a:gd name="T41" fmla="*/ 54635 h 154"/>
                <a:gd name="T42" fmla="*/ 120293 w 329"/>
                <a:gd name="T43" fmla="*/ 71128 h 154"/>
                <a:gd name="T44" fmla="*/ 115082 w 329"/>
                <a:gd name="T45" fmla="*/ 78860 h 154"/>
                <a:gd name="T46" fmla="*/ 109870 w 329"/>
                <a:gd name="T47" fmla="*/ 75252 h 154"/>
                <a:gd name="T48" fmla="*/ 104225 w 329"/>
                <a:gd name="T49" fmla="*/ 70097 h 154"/>
                <a:gd name="T50" fmla="*/ 99882 w 329"/>
                <a:gd name="T51" fmla="*/ 64943 h 154"/>
                <a:gd name="T52" fmla="*/ 99882 w 329"/>
                <a:gd name="T53" fmla="*/ 58758 h 154"/>
                <a:gd name="T54" fmla="*/ 102054 w 329"/>
                <a:gd name="T55" fmla="*/ 51542 h 154"/>
                <a:gd name="T56" fmla="*/ 108133 w 329"/>
                <a:gd name="T57" fmla="*/ 44326 h 154"/>
                <a:gd name="T58" fmla="*/ 101185 w 329"/>
                <a:gd name="T59" fmla="*/ 35049 h 154"/>
                <a:gd name="T60" fmla="*/ 89894 w 329"/>
                <a:gd name="T61" fmla="*/ 28348 h 154"/>
                <a:gd name="T62" fmla="*/ 84683 w 329"/>
                <a:gd name="T63" fmla="*/ 21132 h 154"/>
                <a:gd name="T64" fmla="*/ 77734 w 329"/>
                <a:gd name="T65" fmla="*/ 17524 h 154"/>
                <a:gd name="T66" fmla="*/ 70786 w 329"/>
                <a:gd name="T67" fmla="*/ 21132 h 154"/>
                <a:gd name="T68" fmla="*/ 65141 w 329"/>
                <a:gd name="T69" fmla="*/ 25771 h 154"/>
                <a:gd name="T70" fmla="*/ 60798 w 329"/>
                <a:gd name="T71" fmla="*/ 31441 h 154"/>
                <a:gd name="T72" fmla="*/ 57324 w 329"/>
                <a:gd name="T73" fmla="*/ 38141 h 154"/>
                <a:gd name="T74" fmla="*/ 55587 w 329"/>
                <a:gd name="T75" fmla="*/ 45357 h 154"/>
                <a:gd name="T76" fmla="*/ 53415 w 329"/>
                <a:gd name="T77" fmla="*/ 56181 h 154"/>
                <a:gd name="T78" fmla="*/ 52981 w 329"/>
                <a:gd name="T79" fmla="*/ 64428 h 154"/>
                <a:gd name="T80" fmla="*/ 51244 w 329"/>
                <a:gd name="T81" fmla="*/ 66489 h 154"/>
                <a:gd name="T82" fmla="*/ 46901 w 329"/>
                <a:gd name="T83" fmla="*/ 69582 h 154"/>
                <a:gd name="T84" fmla="*/ 41690 w 329"/>
                <a:gd name="T85" fmla="*/ 69582 h 154"/>
                <a:gd name="T86" fmla="*/ 36044 w 329"/>
                <a:gd name="T87" fmla="*/ 66489 h 154"/>
                <a:gd name="T88" fmla="*/ 28662 w 329"/>
                <a:gd name="T89" fmla="*/ 59789 h 154"/>
                <a:gd name="T90" fmla="*/ 20845 w 329"/>
                <a:gd name="T91" fmla="*/ 48450 h 154"/>
                <a:gd name="T92" fmla="*/ 14331 w 329"/>
                <a:gd name="T93" fmla="*/ 41234 h 154"/>
                <a:gd name="T94" fmla="*/ 9554 w 329"/>
                <a:gd name="T95" fmla="*/ 38141 h 154"/>
                <a:gd name="T96" fmla="*/ 1303 w 329"/>
                <a:gd name="T97" fmla="*/ 37626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5" name="Freeform 225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952628" y="5266475"/>
              <a:ext cx="158978" cy="186825"/>
            </a:xfrm>
            <a:custGeom>
              <a:avLst/>
              <a:gdLst>
                <a:gd name="T0" fmla="*/ 129428 w 306"/>
                <a:gd name="T1" fmla="*/ 96106 h 293"/>
                <a:gd name="T2" fmla="*/ 128992 w 306"/>
                <a:gd name="T3" fmla="*/ 98230 h 293"/>
                <a:gd name="T4" fmla="*/ 126813 w 306"/>
                <a:gd name="T5" fmla="*/ 103009 h 293"/>
                <a:gd name="T6" fmla="*/ 122891 w 306"/>
                <a:gd name="T7" fmla="*/ 105664 h 293"/>
                <a:gd name="T8" fmla="*/ 118533 w 306"/>
                <a:gd name="T9" fmla="*/ 106726 h 293"/>
                <a:gd name="T10" fmla="*/ 114611 w 306"/>
                <a:gd name="T11" fmla="*/ 109911 h 293"/>
                <a:gd name="T12" fmla="*/ 110253 w 306"/>
                <a:gd name="T13" fmla="*/ 121593 h 293"/>
                <a:gd name="T14" fmla="*/ 105460 w 306"/>
                <a:gd name="T15" fmla="*/ 134867 h 293"/>
                <a:gd name="T16" fmla="*/ 100666 w 306"/>
                <a:gd name="T17" fmla="*/ 141770 h 293"/>
                <a:gd name="T18" fmla="*/ 96308 w 306"/>
                <a:gd name="T19" fmla="*/ 144956 h 293"/>
                <a:gd name="T20" fmla="*/ 87157 w 306"/>
                <a:gd name="T21" fmla="*/ 149203 h 293"/>
                <a:gd name="T22" fmla="*/ 71469 w 306"/>
                <a:gd name="T23" fmla="*/ 153982 h 293"/>
                <a:gd name="T24" fmla="*/ 60574 w 306"/>
                <a:gd name="T25" fmla="*/ 155575 h 293"/>
                <a:gd name="T26" fmla="*/ 53601 w 306"/>
                <a:gd name="T27" fmla="*/ 155575 h 293"/>
                <a:gd name="T28" fmla="*/ 46193 w 306"/>
                <a:gd name="T29" fmla="*/ 153982 h 293"/>
                <a:gd name="T30" fmla="*/ 40092 w 306"/>
                <a:gd name="T31" fmla="*/ 151858 h 293"/>
                <a:gd name="T32" fmla="*/ 34863 w 306"/>
                <a:gd name="T33" fmla="*/ 147610 h 293"/>
                <a:gd name="T34" fmla="*/ 30941 w 306"/>
                <a:gd name="T35" fmla="*/ 142301 h 293"/>
                <a:gd name="T36" fmla="*/ 436 w 306"/>
                <a:gd name="T37" fmla="*/ 125310 h 293"/>
                <a:gd name="T38" fmla="*/ 0 w 306"/>
                <a:gd name="T39" fmla="*/ 46726 h 293"/>
                <a:gd name="T40" fmla="*/ 436 w 306"/>
                <a:gd name="T41" fmla="*/ 26018 h 293"/>
                <a:gd name="T42" fmla="*/ 1743 w 306"/>
                <a:gd name="T43" fmla="*/ 18584 h 293"/>
                <a:gd name="T44" fmla="*/ 4794 w 306"/>
                <a:gd name="T45" fmla="*/ 11150 h 293"/>
                <a:gd name="T46" fmla="*/ 8716 w 306"/>
                <a:gd name="T47" fmla="*/ 4248 h 293"/>
                <a:gd name="T48" fmla="*/ 17867 w 306"/>
                <a:gd name="T49" fmla="*/ 1062 h 293"/>
                <a:gd name="T50" fmla="*/ 23097 w 306"/>
                <a:gd name="T51" fmla="*/ 0 h 293"/>
                <a:gd name="T52" fmla="*/ 31376 w 306"/>
                <a:gd name="T53" fmla="*/ 3186 h 293"/>
                <a:gd name="T54" fmla="*/ 34863 w 306"/>
                <a:gd name="T55" fmla="*/ 3717 h 293"/>
                <a:gd name="T56" fmla="*/ 36606 w 306"/>
                <a:gd name="T57" fmla="*/ 2124 h 293"/>
                <a:gd name="T58" fmla="*/ 37913 w 306"/>
                <a:gd name="T59" fmla="*/ 2655 h 293"/>
                <a:gd name="T60" fmla="*/ 39221 w 306"/>
                <a:gd name="T61" fmla="*/ 5841 h 293"/>
                <a:gd name="T62" fmla="*/ 43143 w 306"/>
                <a:gd name="T63" fmla="*/ 10088 h 293"/>
                <a:gd name="T64" fmla="*/ 52730 w 306"/>
                <a:gd name="T65" fmla="*/ 16460 h 293"/>
                <a:gd name="T66" fmla="*/ 64496 w 306"/>
                <a:gd name="T67" fmla="*/ 21770 h 293"/>
                <a:gd name="T68" fmla="*/ 79313 w 306"/>
                <a:gd name="T69" fmla="*/ 31327 h 293"/>
                <a:gd name="T70" fmla="*/ 91515 w 306"/>
                <a:gd name="T71" fmla="*/ 41947 h 293"/>
                <a:gd name="T72" fmla="*/ 105024 w 306"/>
                <a:gd name="T73" fmla="*/ 54159 h 293"/>
                <a:gd name="T74" fmla="*/ 113740 w 306"/>
                <a:gd name="T75" fmla="*/ 62124 h 293"/>
                <a:gd name="T76" fmla="*/ 115919 w 306"/>
                <a:gd name="T77" fmla="*/ 65841 h 293"/>
                <a:gd name="T78" fmla="*/ 122020 w 306"/>
                <a:gd name="T79" fmla="*/ 71681 h 293"/>
                <a:gd name="T80" fmla="*/ 130300 w 306"/>
                <a:gd name="T81" fmla="*/ 80177 h 293"/>
                <a:gd name="T82" fmla="*/ 133350 w 306"/>
                <a:gd name="T83" fmla="*/ 85487 h 293"/>
                <a:gd name="T84" fmla="*/ 132478 w 306"/>
                <a:gd name="T85" fmla="*/ 8814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6" name="Freeform 226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5796023" y="1203983"/>
              <a:ext cx="281997" cy="110570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7" name="Freeform 227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5708962" y="1480407"/>
              <a:ext cx="535605" cy="434654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8" name="Freeform 228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6113978" y="2490789"/>
              <a:ext cx="58670" cy="108663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59" name="Freeform 229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5765741" y="2298243"/>
              <a:ext cx="100307" cy="70537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0" name="Freeform 230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5691928" y="2080917"/>
              <a:ext cx="100308" cy="87693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1" name="Freeform 231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5669216" y="2157171"/>
              <a:ext cx="100308" cy="68630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2" name="Freeform 232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6575774" y="2822497"/>
              <a:ext cx="39744" cy="158229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3" name="Freeform 233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6515210" y="2885409"/>
              <a:ext cx="83274" cy="156323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4" name="Freeform 234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5324763" y="1989411"/>
              <a:ext cx="115449" cy="173481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5" name="Freeform 235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5101436" y="3083672"/>
              <a:ext cx="365273" cy="468969"/>
            </a:xfrm>
            <a:custGeom>
              <a:avLst/>
              <a:gdLst>
                <a:gd name="T0" fmla="*/ 124140 w 232"/>
                <a:gd name="T1" fmla="*/ 387376 h 248"/>
                <a:gd name="T2" fmla="*/ 126781 w 232"/>
                <a:gd name="T3" fmla="*/ 382652 h 248"/>
                <a:gd name="T4" fmla="*/ 129423 w 232"/>
                <a:gd name="T5" fmla="*/ 374778 h 248"/>
                <a:gd name="T6" fmla="*/ 132064 w 232"/>
                <a:gd name="T7" fmla="*/ 365330 h 248"/>
                <a:gd name="T8" fmla="*/ 136026 w 232"/>
                <a:gd name="T9" fmla="*/ 363755 h 248"/>
                <a:gd name="T10" fmla="*/ 137346 w 232"/>
                <a:gd name="T11" fmla="*/ 374778 h 248"/>
                <a:gd name="T12" fmla="*/ 139988 w 232"/>
                <a:gd name="T13" fmla="*/ 379502 h 248"/>
                <a:gd name="T14" fmla="*/ 142629 w 232"/>
                <a:gd name="T15" fmla="*/ 381077 h 248"/>
                <a:gd name="T16" fmla="*/ 145270 w 232"/>
                <a:gd name="T17" fmla="*/ 381077 h 248"/>
                <a:gd name="T18" fmla="*/ 149232 w 232"/>
                <a:gd name="T19" fmla="*/ 379502 h 248"/>
                <a:gd name="T20" fmla="*/ 153194 w 232"/>
                <a:gd name="T21" fmla="*/ 374778 h 248"/>
                <a:gd name="T22" fmla="*/ 285258 w 232"/>
                <a:gd name="T23" fmla="*/ 368479 h 248"/>
                <a:gd name="T24" fmla="*/ 281296 w 232"/>
                <a:gd name="T25" fmla="*/ 321238 h 248"/>
                <a:gd name="T26" fmla="*/ 273372 w 232"/>
                <a:gd name="T27" fmla="*/ 217308 h 248"/>
                <a:gd name="T28" fmla="*/ 265448 w 232"/>
                <a:gd name="T29" fmla="*/ 114953 h 248"/>
                <a:gd name="T30" fmla="*/ 261486 w 232"/>
                <a:gd name="T31" fmla="*/ 67712 h 248"/>
                <a:gd name="T32" fmla="*/ 283937 w 232"/>
                <a:gd name="T33" fmla="*/ 69287 h 248"/>
                <a:gd name="T34" fmla="*/ 306388 w 232"/>
                <a:gd name="T35" fmla="*/ 72436 h 248"/>
                <a:gd name="T36" fmla="*/ 212623 w 232"/>
                <a:gd name="T37" fmla="*/ 3149 h 248"/>
                <a:gd name="T38" fmla="*/ 211302 w 232"/>
                <a:gd name="T39" fmla="*/ 12598 h 248"/>
                <a:gd name="T40" fmla="*/ 212623 w 232"/>
                <a:gd name="T41" fmla="*/ 28345 h 248"/>
                <a:gd name="T42" fmla="*/ 129423 w 232"/>
                <a:gd name="T43" fmla="*/ 37793 h 248"/>
                <a:gd name="T44" fmla="*/ 129423 w 232"/>
                <a:gd name="T45" fmla="*/ 116528 h 248"/>
                <a:gd name="T46" fmla="*/ 125461 w 232"/>
                <a:gd name="T47" fmla="*/ 119677 h 248"/>
                <a:gd name="T48" fmla="*/ 114896 w 232"/>
                <a:gd name="T49" fmla="*/ 122826 h 248"/>
                <a:gd name="T50" fmla="*/ 95086 w 232"/>
                <a:gd name="T51" fmla="*/ 129125 h 248"/>
                <a:gd name="T52" fmla="*/ 97727 w 232"/>
                <a:gd name="T53" fmla="*/ 138573 h 248"/>
                <a:gd name="T54" fmla="*/ 103010 w 232"/>
                <a:gd name="T55" fmla="*/ 151171 h 248"/>
                <a:gd name="T56" fmla="*/ 105651 w 232"/>
                <a:gd name="T57" fmla="*/ 165343 h 248"/>
                <a:gd name="T58" fmla="*/ 106972 w 232"/>
                <a:gd name="T59" fmla="*/ 181090 h 248"/>
                <a:gd name="T60" fmla="*/ 11886 w 232"/>
                <a:gd name="T61" fmla="*/ 187389 h 248"/>
                <a:gd name="T62" fmla="*/ 6603 w 232"/>
                <a:gd name="T63" fmla="*/ 204711 h 248"/>
                <a:gd name="T64" fmla="*/ 7924 w 232"/>
                <a:gd name="T65" fmla="*/ 225182 h 248"/>
                <a:gd name="T66" fmla="*/ 10565 w 232"/>
                <a:gd name="T67" fmla="*/ 244078 h 248"/>
                <a:gd name="T68" fmla="*/ 11886 w 232"/>
                <a:gd name="T69" fmla="*/ 264549 h 248"/>
                <a:gd name="T70" fmla="*/ 11886 w 232"/>
                <a:gd name="T71" fmla="*/ 286595 h 248"/>
                <a:gd name="T72" fmla="*/ 10565 w 232"/>
                <a:gd name="T73" fmla="*/ 305491 h 248"/>
                <a:gd name="T74" fmla="*/ 7924 w 232"/>
                <a:gd name="T75" fmla="*/ 324388 h 248"/>
                <a:gd name="T76" fmla="*/ 2641 w 232"/>
                <a:gd name="T77" fmla="*/ 340135 h 248"/>
                <a:gd name="T78" fmla="*/ 2641 w 232"/>
                <a:gd name="T79" fmla="*/ 344859 h 248"/>
                <a:gd name="T80" fmla="*/ 3962 w 232"/>
                <a:gd name="T81" fmla="*/ 346433 h 248"/>
                <a:gd name="T82" fmla="*/ 3962 w 232"/>
                <a:gd name="T83" fmla="*/ 349583 h 248"/>
                <a:gd name="T84" fmla="*/ 9244 w 232"/>
                <a:gd name="T85" fmla="*/ 341709 h 248"/>
                <a:gd name="T86" fmla="*/ 23771 w 232"/>
                <a:gd name="T87" fmla="*/ 335411 h 248"/>
                <a:gd name="T88" fmla="*/ 47543 w 232"/>
                <a:gd name="T89" fmla="*/ 325962 h 248"/>
                <a:gd name="T90" fmla="*/ 59429 w 232"/>
                <a:gd name="T91" fmla="*/ 327537 h 248"/>
                <a:gd name="T92" fmla="*/ 67353 w 232"/>
                <a:gd name="T93" fmla="*/ 333836 h 248"/>
                <a:gd name="T94" fmla="*/ 73956 w 232"/>
                <a:gd name="T95" fmla="*/ 336985 h 248"/>
                <a:gd name="T96" fmla="*/ 81880 w 232"/>
                <a:gd name="T97" fmla="*/ 338560 h 248"/>
                <a:gd name="T98" fmla="*/ 87162 w 232"/>
                <a:gd name="T99" fmla="*/ 344859 h 248"/>
                <a:gd name="T100" fmla="*/ 88483 w 232"/>
                <a:gd name="T101" fmla="*/ 354307 h 248"/>
                <a:gd name="T102" fmla="*/ 92445 w 232"/>
                <a:gd name="T103" fmla="*/ 363755 h 248"/>
                <a:gd name="T104" fmla="*/ 97727 w 232"/>
                <a:gd name="T105" fmla="*/ 370054 h 248"/>
                <a:gd name="T106" fmla="*/ 112254 w 232"/>
                <a:gd name="T107" fmla="*/ 382652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6" name="Freeform 236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5239598" y="3156114"/>
              <a:ext cx="493968" cy="562382"/>
            </a:xfrm>
            <a:custGeom>
              <a:avLst/>
              <a:gdLst>
                <a:gd name="T0" fmla="*/ 39336 w 948"/>
                <a:gd name="T1" fmla="*/ 413248 h 893"/>
                <a:gd name="T2" fmla="*/ 52885 w 948"/>
                <a:gd name="T3" fmla="*/ 413248 h 893"/>
                <a:gd name="T4" fmla="*/ 63811 w 948"/>
                <a:gd name="T5" fmla="*/ 410626 h 893"/>
                <a:gd name="T6" fmla="*/ 81294 w 948"/>
                <a:gd name="T7" fmla="*/ 406955 h 893"/>
                <a:gd name="T8" fmla="*/ 86102 w 948"/>
                <a:gd name="T9" fmla="*/ 426359 h 893"/>
                <a:gd name="T10" fmla="*/ 92658 w 948"/>
                <a:gd name="T11" fmla="*/ 437896 h 893"/>
                <a:gd name="T12" fmla="*/ 98777 w 948"/>
                <a:gd name="T13" fmla="*/ 443665 h 893"/>
                <a:gd name="T14" fmla="*/ 107518 w 948"/>
                <a:gd name="T15" fmla="*/ 445763 h 893"/>
                <a:gd name="T16" fmla="*/ 107518 w 948"/>
                <a:gd name="T17" fmla="*/ 462020 h 893"/>
                <a:gd name="T18" fmla="*/ 142483 w 948"/>
                <a:gd name="T19" fmla="*/ 466215 h 893"/>
                <a:gd name="T20" fmla="*/ 145979 w 948"/>
                <a:gd name="T21" fmla="*/ 459398 h 893"/>
                <a:gd name="T22" fmla="*/ 151661 w 948"/>
                <a:gd name="T23" fmla="*/ 456776 h 893"/>
                <a:gd name="T24" fmla="*/ 152098 w 948"/>
                <a:gd name="T25" fmla="*/ 465691 h 893"/>
                <a:gd name="T26" fmla="*/ 156469 w 948"/>
                <a:gd name="T27" fmla="*/ 468313 h 893"/>
                <a:gd name="T28" fmla="*/ 168270 w 948"/>
                <a:gd name="T29" fmla="*/ 468313 h 893"/>
                <a:gd name="T30" fmla="*/ 175263 w 948"/>
                <a:gd name="T31" fmla="*/ 447860 h 893"/>
                <a:gd name="T32" fmla="*/ 180071 w 948"/>
                <a:gd name="T33" fmla="*/ 413248 h 893"/>
                <a:gd name="T34" fmla="*/ 185315 w 948"/>
                <a:gd name="T35" fmla="*/ 404333 h 893"/>
                <a:gd name="T36" fmla="*/ 197553 w 948"/>
                <a:gd name="T37" fmla="*/ 395418 h 893"/>
                <a:gd name="T38" fmla="*/ 211976 w 948"/>
                <a:gd name="T39" fmla="*/ 389649 h 893"/>
                <a:gd name="T40" fmla="*/ 218969 w 948"/>
                <a:gd name="T41" fmla="*/ 382307 h 893"/>
                <a:gd name="T42" fmla="*/ 225088 w 948"/>
                <a:gd name="T43" fmla="*/ 368148 h 893"/>
                <a:gd name="T44" fmla="*/ 233829 w 948"/>
                <a:gd name="T45" fmla="*/ 350317 h 893"/>
                <a:gd name="T46" fmla="*/ 239074 w 948"/>
                <a:gd name="T47" fmla="*/ 346122 h 893"/>
                <a:gd name="T48" fmla="*/ 250001 w 948"/>
                <a:gd name="T49" fmla="*/ 345597 h 893"/>
                <a:gd name="T50" fmla="*/ 264424 w 948"/>
                <a:gd name="T51" fmla="*/ 337731 h 893"/>
                <a:gd name="T52" fmla="*/ 279284 w 948"/>
                <a:gd name="T53" fmla="*/ 327242 h 893"/>
                <a:gd name="T54" fmla="*/ 294581 w 948"/>
                <a:gd name="T55" fmla="*/ 321474 h 893"/>
                <a:gd name="T56" fmla="*/ 316435 w 948"/>
                <a:gd name="T57" fmla="*/ 319900 h 893"/>
                <a:gd name="T58" fmla="*/ 344407 w 948"/>
                <a:gd name="T59" fmla="*/ 315705 h 893"/>
                <a:gd name="T60" fmla="*/ 356207 w 948"/>
                <a:gd name="T61" fmla="*/ 311509 h 893"/>
                <a:gd name="T62" fmla="*/ 377187 w 948"/>
                <a:gd name="T63" fmla="*/ 309412 h 893"/>
                <a:gd name="T64" fmla="*/ 393795 w 948"/>
                <a:gd name="T65" fmla="*/ 305741 h 893"/>
                <a:gd name="T66" fmla="*/ 399040 w 948"/>
                <a:gd name="T67" fmla="*/ 301021 h 893"/>
                <a:gd name="T68" fmla="*/ 406907 w 948"/>
                <a:gd name="T69" fmla="*/ 285288 h 893"/>
                <a:gd name="T70" fmla="*/ 412152 w 948"/>
                <a:gd name="T71" fmla="*/ 264311 h 893"/>
                <a:gd name="T72" fmla="*/ 414337 w 948"/>
                <a:gd name="T73" fmla="*/ 241761 h 893"/>
                <a:gd name="T74" fmla="*/ 413900 w 948"/>
                <a:gd name="T75" fmla="*/ 220784 h 893"/>
                <a:gd name="T76" fmla="*/ 412152 w 948"/>
                <a:gd name="T77" fmla="*/ 190367 h 893"/>
                <a:gd name="T78" fmla="*/ 402973 w 948"/>
                <a:gd name="T79" fmla="*/ 186696 h 893"/>
                <a:gd name="T80" fmla="*/ 376749 w 948"/>
                <a:gd name="T81" fmla="*/ 168865 h 893"/>
                <a:gd name="T82" fmla="*/ 347029 w 948"/>
                <a:gd name="T83" fmla="*/ 145791 h 893"/>
                <a:gd name="T84" fmla="*/ 322553 w 948"/>
                <a:gd name="T85" fmla="*/ 113276 h 893"/>
                <a:gd name="T86" fmla="*/ 180071 w 948"/>
                <a:gd name="T87" fmla="*/ 6293 h 893"/>
                <a:gd name="T88" fmla="*/ 152098 w 948"/>
                <a:gd name="T89" fmla="*/ 53492 h 893"/>
                <a:gd name="T90" fmla="*/ 165647 w 948"/>
                <a:gd name="T91" fmla="*/ 212393 h 893"/>
                <a:gd name="T92" fmla="*/ 171329 w 948"/>
                <a:gd name="T93" fmla="*/ 296301 h 893"/>
                <a:gd name="T94" fmla="*/ 40647 w 948"/>
                <a:gd name="T95" fmla="*/ 309936 h 893"/>
                <a:gd name="T96" fmla="*/ 34528 w 948"/>
                <a:gd name="T97" fmla="*/ 317803 h 893"/>
                <a:gd name="T98" fmla="*/ 29283 w 948"/>
                <a:gd name="T99" fmla="*/ 319900 h 893"/>
                <a:gd name="T100" fmla="*/ 24913 w 948"/>
                <a:gd name="T101" fmla="*/ 318327 h 893"/>
                <a:gd name="T102" fmla="*/ 21416 w 948"/>
                <a:gd name="T103" fmla="*/ 309936 h 893"/>
                <a:gd name="T104" fmla="*/ 17483 w 948"/>
                <a:gd name="T105" fmla="*/ 304692 h 893"/>
                <a:gd name="T106" fmla="*/ 12675 w 948"/>
                <a:gd name="T107" fmla="*/ 317278 h 893"/>
                <a:gd name="T108" fmla="*/ 6556 w 948"/>
                <a:gd name="T109" fmla="*/ 326718 h 893"/>
                <a:gd name="T110" fmla="*/ 29283 w 948"/>
                <a:gd name="T111" fmla="*/ 384405 h 893"/>
                <a:gd name="T112" fmla="*/ 26661 w 948"/>
                <a:gd name="T113" fmla="*/ 392271 h 893"/>
                <a:gd name="T114" fmla="*/ 27098 w 948"/>
                <a:gd name="T115" fmla="*/ 398564 h 893"/>
                <a:gd name="T116" fmla="*/ 23601 w 948"/>
                <a:gd name="T117" fmla="*/ 413248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7" name="Freeform 237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5356938" y="2683331"/>
              <a:ext cx="588598" cy="709172"/>
            </a:xfrm>
            <a:custGeom>
              <a:avLst/>
              <a:gdLst>
                <a:gd name="T0" fmla="*/ 315023 w 373"/>
                <a:gd name="T1" fmla="*/ 574740 h 370"/>
                <a:gd name="T2" fmla="*/ 322964 w 373"/>
                <a:gd name="T3" fmla="*/ 571608 h 370"/>
                <a:gd name="T4" fmla="*/ 337524 w 373"/>
                <a:gd name="T5" fmla="*/ 576306 h 370"/>
                <a:gd name="T6" fmla="*/ 492388 w 373"/>
                <a:gd name="T7" fmla="*/ 433795 h 370"/>
                <a:gd name="T8" fmla="*/ 488418 w 373"/>
                <a:gd name="T9" fmla="*/ 422833 h 370"/>
                <a:gd name="T10" fmla="*/ 477829 w 373"/>
                <a:gd name="T11" fmla="*/ 413437 h 370"/>
                <a:gd name="T12" fmla="*/ 459298 w 373"/>
                <a:gd name="T13" fmla="*/ 405607 h 370"/>
                <a:gd name="T14" fmla="*/ 448709 w 373"/>
                <a:gd name="T15" fmla="*/ 397776 h 370"/>
                <a:gd name="T16" fmla="*/ 444738 w 373"/>
                <a:gd name="T17" fmla="*/ 386814 h 370"/>
                <a:gd name="T18" fmla="*/ 446062 w 373"/>
                <a:gd name="T19" fmla="*/ 357059 h 370"/>
                <a:gd name="T20" fmla="*/ 446062 w 373"/>
                <a:gd name="T21" fmla="*/ 306946 h 370"/>
                <a:gd name="T22" fmla="*/ 442091 w 373"/>
                <a:gd name="T23" fmla="*/ 263096 h 370"/>
                <a:gd name="T24" fmla="*/ 435473 w 373"/>
                <a:gd name="T25" fmla="*/ 242738 h 370"/>
                <a:gd name="T26" fmla="*/ 427531 w 373"/>
                <a:gd name="T27" fmla="*/ 222379 h 370"/>
                <a:gd name="T28" fmla="*/ 416942 w 373"/>
                <a:gd name="T29" fmla="*/ 170699 h 370"/>
                <a:gd name="T30" fmla="*/ 405029 w 373"/>
                <a:gd name="T31" fmla="*/ 140944 h 370"/>
                <a:gd name="T32" fmla="*/ 393117 w 373"/>
                <a:gd name="T33" fmla="*/ 122152 h 370"/>
                <a:gd name="T34" fmla="*/ 397087 w 373"/>
                <a:gd name="T35" fmla="*/ 98661 h 370"/>
                <a:gd name="T36" fmla="*/ 398411 w 373"/>
                <a:gd name="T37" fmla="*/ 67340 h 370"/>
                <a:gd name="T38" fmla="*/ 399735 w 373"/>
                <a:gd name="T39" fmla="*/ 36019 h 370"/>
                <a:gd name="T40" fmla="*/ 410324 w 373"/>
                <a:gd name="T41" fmla="*/ 10962 h 370"/>
                <a:gd name="T42" fmla="*/ 399735 w 373"/>
                <a:gd name="T43" fmla="*/ 9396 h 370"/>
                <a:gd name="T44" fmla="*/ 367968 w 373"/>
                <a:gd name="T45" fmla="*/ 18793 h 370"/>
                <a:gd name="T46" fmla="*/ 324288 w 373"/>
                <a:gd name="T47" fmla="*/ 18793 h 370"/>
                <a:gd name="T48" fmla="*/ 272667 w 373"/>
                <a:gd name="T49" fmla="*/ 21925 h 370"/>
                <a:gd name="T50" fmla="*/ 222369 w 373"/>
                <a:gd name="T51" fmla="*/ 37585 h 370"/>
                <a:gd name="T52" fmla="*/ 191926 w 373"/>
                <a:gd name="T53" fmla="*/ 50114 h 370"/>
                <a:gd name="T54" fmla="*/ 164129 w 373"/>
                <a:gd name="T55" fmla="*/ 68906 h 370"/>
                <a:gd name="T56" fmla="*/ 162806 w 373"/>
                <a:gd name="T57" fmla="*/ 81435 h 370"/>
                <a:gd name="T58" fmla="*/ 173395 w 373"/>
                <a:gd name="T59" fmla="*/ 139378 h 370"/>
                <a:gd name="T60" fmla="*/ 177366 w 373"/>
                <a:gd name="T61" fmla="*/ 145643 h 370"/>
                <a:gd name="T62" fmla="*/ 186631 w 373"/>
                <a:gd name="T63" fmla="*/ 153473 h 370"/>
                <a:gd name="T64" fmla="*/ 187955 w 373"/>
                <a:gd name="T65" fmla="*/ 159737 h 370"/>
                <a:gd name="T66" fmla="*/ 183984 w 373"/>
                <a:gd name="T67" fmla="*/ 167567 h 370"/>
                <a:gd name="T68" fmla="*/ 169424 w 373"/>
                <a:gd name="T69" fmla="*/ 167567 h 370"/>
                <a:gd name="T70" fmla="*/ 140304 w 373"/>
                <a:gd name="T71" fmla="*/ 176963 h 370"/>
                <a:gd name="T72" fmla="*/ 125744 w 373"/>
                <a:gd name="T73" fmla="*/ 191058 h 370"/>
                <a:gd name="T74" fmla="*/ 119126 w 373"/>
                <a:gd name="T75" fmla="*/ 205152 h 370"/>
                <a:gd name="T76" fmla="*/ 108537 w 373"/>
                <a:gd name="T77" fmla="*/ 214549 h 370"/>
                <a:gd name="T78" fmla="*/ 87359 w 373"/>
                <a:gd name="T79" fmla="*/ 234907 h 370"/>
                <a:gd name="T80" fmla="*/ 67505 w 373"/>
                <a:gd name="T81" fmla="*/ 247436 h 370"/>
                <a:gd name="T82" fmla="*/ 41032 w 373"/>
                <a:gd name="T83" fmla="*/ 250568 h 370"/>
                <a:gd name="T84" fmla="*/ 26472 w 373"/>
                <a:gd name="T85" fmla="*/ 256832 h 370"/>
                <a:gd name="T86" fmla="*/ 10589 w 373"/>
                <a:gd name="T87" fmla="*/ 272492 h 370"/>
                <a:gd name="T88" fmla="*/ 0 w 373"/>
                <a:gd name="T89" fmla="*/ 313210 h 370"/>
                <a:gd name="T90" fmla="*/ 236929 w 373"/>
                <a:gd name="T91" fmla="*/ 518362 h 370"/>
                <a:gd name="T92" fmla="*/ 266049 w 373"/>
                <a:gd name="T93" fmla="*/ 551249 h 370"/>
                <a:gd name="T94" fmla="*/ 303110 w 373"/>
                <a:gd name="T95" fmla="*/ 576306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8" name="Freeform 238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5877404" y="2845374"/>
              <a:ext cx="458009" cy="524253"/>
            </a:xfrm>
            <a:custGeom>
              <a:avLst/>
              <a:gdLst>
                <a:gd name="T0" fmla="*/ 15770 w 877"/>
                <a:gd name="T1" fmla="*/ 74522 h 826"/>
                <a:gd name="T2" fmla="*/ 20151 w 877"/>
                <a:gd name="T3" fmla="*/ 57609 h 826"/>
                <a:gd name="T4" fmla="*/ 20151 w 877"/>
                <a:gd name="T5" fmla="*/ 36997 h 826"/>
                <a:gd name="T6" fmla="*/ 26721 w 877"/>
                <a:gd name="T7" fmla="*/ 33826 h 826"/>
                <a:gd name="T8" fmla="*/ 38987 w 877"/>
                <a:gd name="T9" fmla="*/ 29069 h 826"/>
                <a:gd name="T10" fmla="*/ 43368 w 877"/>
                <a:gd name="T11" fmla="*/ 10571 h 826"/>
                <a:gd name="T12" fmla="*/ 73593 w 877"/>
                <a:gd name="T13" fmla="*/ 3171 h 826"/>
                <a:gd name="T14" fmla="*/ 106010 w 877"/>
                <a:gd name="T15" fmla="*/ 12685 h 826"/>
                <a:gd name="T16" fmla="*/ 119589 w 877"/>
                <a:gd name="T17" fmla="*/ 22727 h 826"/>
                <a:gd name="T18" fmla="*/ 124846 w 877"/>
                <a:gd name="T19" fmla="*/ 41225 h 826"/>
                <a:gd name="T20" fmla="*/ 129226 w 877"/>
                <a:gd name="T21" fmla="*/ 53381 h 826"/>
                <a:gd name="T22" fmla="*/ 142368 w 877"/>
                <a:gd name="T23" fmla="*/ 58138 h 826"/>
                <a:gd name="T24" fmla="*/ 159014 w 877"/>
                <a:gd name="T25" fmla="*/ 57609 h 826"/>
                <a:gd name="T26" fmla="*/ 184422 w 877"/>
                <a:gd name="T27" fmla="*/ 70294 h 826"/>
                <a:gd name="T28" fmla="*/ 209391 w 877"/>
                <a:gd name="T29" fmla="*/ 85621 h 826"/>
                <a:gd name="T30" fmla="*/ 224723 w 877"/>
                <a:gd name="T31" fmla="*/ 87735 h 826"/>
                <a:gd name="T32" fmla="*/ 235674 w 877"/>
                <a:gd name="T33" fmla="*/ 83507 h 826"/>
                <a:gd name="T34" fmla="*/ 240493 w 877"/>
                <a:gd name="T35" fmla="*/ 66594 h 826"/>
                <a:gd name="T36" fmla="*/ 238302 w 877"/>
                <a:gd name="T37" fmla="*/ 54438 h 826"/>
                <a:gd name="T38" fmla="*/ 232608 w 877"/>
                <a:gd name="T39" fmla="*/ 42811 h 826"/>
                <a:gd name="T40" fmla="*/ 236112 w 877"/>
                <a:gd name="T41" fmla="*/ 25898 h 826"/>
                <a:gd name="T42" fmla="*/ 251444 w 877"/>
                <a:gd name="T43" fmla="*/ 17970 h 826"/>
                <a:gd name="T44" fmla="*/ 270280 w 877"/>
                <a:gd name="T45" fmla="*/ 2114 h 826"/>
                <a:gd name="T46" fmla="*/ 284736 w 877"/>
                <a:gd name="T47" fmla="*/ 0 h 826"/>
                <a:gd name="T48" fmla="*/ 298316 w 877"/>
                <a:gd name="T49" fmla="*/ 3171 h 826"/>
                <a:gd name="T50" fmla="*/ 304449 w 877"/>
                <a:gd name="T51" fmla="*/ 12685 h 826"/>
                <a:gd name="T52" fmla="*/ 309267 w 877"/>
                <a:gd name="T53" fmla="*/ 26426 h 826"/>
                <a:gd name="T54" fmla="*/ 318905 w 877"/>
                <a:gd name="T55" fmla="*/ 33297 h 826"/>
                <a:gd name="T56" fmla="*/ 349569 w 877"/>
                <a:gd name="T57" fmla="*/ 37525 h 826"/>
                <a:gd name="T58" fmla="*/ 363586 w 877"/>
                <a:gd name="T59" fmla="*/ 51267 h 826"/>
                <a:gd name="T60" fmla="*/ 365339 w 877"/>
                <a:gd name="T61" fmla="*/ 61837 h 826"/>
                <a:gd name="T62" fmla="*/ 369281 w 877"/>
                <a:gd name="T63" fmla="*/ 73994 h 826"/>
                <a:gd name="T64" fmla="*/ 366215 w 877"/>
                <a:gd name="T65" fmla="*/ 84036 h 826"/>
                <a:gd name="T66" fmla="*/ 360958 w 877"/>
                <a:gd name="T67" fmla="*/ 89849 h 826"/>
                <a:gd name="T68" fmla="*/ 363148 w 877"/>
                <a:gd name="T69" fmla="*/ 109405 h 826"/>
                <a:gd name="T70" fmla="*/ 375852 w 877"/>
                <a:gd name="T71" fmla="*/ 129489 h 826"/>
                <a:gd name="T72" fmla="*/ 383737 w 877"/>
                <a:gd name="T73" fmla="*/ 363097 h 826"/>
                <a:gd name="T74" fmla="*/ 384175 w 877"/>
                <a:gd name="T75" fmla="*/ 391637 h 826"/>
                <a:gd name="T76" fmla="*/ 381109 w 877"/>
                <a:gd name="T77" fmla="*/ 409607 h 826"/>
                <a:gd name="T78" fmla="*/ 371471 w 877"/>
                <a:gd name="T79" fmla="*/ 413835 h 826"/>
                <a:gd name="T80" fmla="*/ 363586 w 877"/>
                <a:gd name="T81" fmla="*/ 424934 h 826"/>
                <a:gd name="T82" fmla="*/ 160328 w 877"/>
                <a:gd name="T83" fmla="*/ 313416 h 826"/>
                <a:gd name="T84" fmla="*/ 144996 w 877"/>
                <a:gd name="T85" fmla="*/ 320815 h 826"/>
                <a:gd name="T86" fmla="*/ 127912 w 877"/>
                <a:gd name="T87" fmla="*/ 330857 h 826"/>
                <a:gd name="T88" fmla="*/ 115209 w 877"/>
                <a:gd name="T89" fmla="*/ 331385 h 826"/>
                <a:gd name="T90" fmla="*/ 100753 w 877"/>
                <a:gd name="T91" fmla="*/ 321872 h 826"/>
                <a:gd name="T92" fmla="*/ 84545 w 877"/>
                <a:gd name="T93" fmla="*/ 309716 h 826"/>
                <a:gd name="T94" fmla="*/ 66584 w 877"/>
                <a:gd name="T95" fmla="*/ 305488 h 826"/>
                <a:gd name="T96" fmla="*/ 60452 w 877"/>
                <a:gd name="T97" fmla="*/ 304959 h 826"/>
                <a:gd name="T98" fmla="*/ 56947 w 877"/>
                <a:gd name="T99" fmla="*/ 292275 h 826"/>
                <a:gd name="T100" fmla="*/ 47748 w 877"/>
                <a:gd name="T101" fmla="*/ 282761 h 826"/>
                <a:gd name="T102" fmla="*/ 27598 w 877"/>
                <a:gd name="T103" fmla="*/ 273248 h 826"/>
                <a:gd name="T104" fmla="*/ 12266 w 877"/>
                <a:gd name="T105" fmla="*/ 263734 h 826"/>
                <a:gd name="T106" fmla="*/ 7009 w 877"/>
                <a:gd name="T107" fmla="*/ 254749 h 826"/>
                <a:gd name="T108" fmla="*/ 6133 w 877"/>
                <a:gd name="T109" fmla="*/ 232023 h 826"/>
                <a:gd name="T110" fmla="*/ 8323 w 877"/>
                <a:gd name="T111" fmla="*/ 186041 h 826"/>
                <a:gd name="T112" fmla="*/ 7447 w 877"/>
                <a:gd name="T113" fmla="*/ 136360 h 826"/>
                <a:gd name="T114" fmla="*/ 1752 w 877"/>
                <a:gd name="T115" fmla="*/ 106762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69" name="Freeform 239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5820626" y="2683331"/>
              <a:ext cx="111664" cy="284051"/>
            </a:xfrm>
            <a:custGeom>
              <a:avLst/>
              <a:gdLst>
                <a:gd name="T0" fmla="*/ 46832 w 206"/>
                <a:gd name="T1" fmla="*/ 229260 h 455"/>
                <a:gd name="T2" fmla="*/ 56834 w 206"/>
                <a:gd name="T3" fmla="*/ 218343 h 455"/>
                <a:gd name="T4" fmla="*/ 63654 w 206"/>
                <a:gd name="T5" fmla="*/ 210025 h 455"/>
                <a:gd name="T6" fmla="*/ 66837 w 206"/>
                <a:gd name="T7" fmla="*/ 202747 h 455"/>
                <a:gd name="T8" fmla="*/ 69111 w 206"/>
                <a:gd name="T9" fmla="*/ 193909 h 455"/>
                <a:gd name="T10" fmla="*/ 70020 w 206"/>
                <a:gd name="T11" fmla="*/ 182992 h 455"/>
                <a:gd name="T12" fmla="*/ 69565 w 206"/>
                <a:gd name="T13" fmla="*/ 174154 h 455"/>
                <a:gd name="T14" fmla="*/ 70929 w 206"/>
                <a:gd name="T15" fmla="*/ 172075 h 455"/>
                <a:gd name="T16" fmla="*/ 76385 w 206"/>
                <a:gd name="T17" fmla="*/ 171035 h 455"/>
                <a:gd name="T18" fmla="*/ 84115 w 206"/>
                <a:gd name="T19" fmla="*/ 168956 h 455"/>
                <a:gd name="T20" fmla="*/ 89116 w 206"/>
                <a:gd name="T21" fmla="*/ 165317 h 455"/>
                <a:gd name="T22" fmla="*/ 92299 w 206"/>
                <a:gd name="T23" fmla="*/ 158039 h 455"/>
                <a:gd name="T24" fmla="*/ 93663 w 206"/>
                <a:gd name="T25" fmla="*/ 145562 h 455"/>
                <a:gd name="T26" fmla="*/ 91844 w 206"/>
                <a:gd name="T27" fmla="*/ 137764 h 455"/>
                <a:gd name="T28" fmla="*/ 87752 w 206"/>
                <a:gd name="T29" fmla="*/ 137244 h 455"/>
                <a:gd name="T30" fmla="*/ 80477 w 206"/>
                <a:gd name="T31" fmla="*/ 133085 h 455"/>
                <a:gd name="T32" fmla="*/ 70475 w 206"/>
                <a:gd name="T33" fmla="*/ 125807 h 455"/>
                <a:gd name="T34" fmla="*/ 63654 w 206"/>
                <a:gd name="T35" fmla="*/ 120089 h 455"/>
                <a:gd name="T36" fmla="*/ 59108 w 206"/>
                <a:gd name="T37" fmla="*/ 118529 h 455"/>
                <a:gd name="T38" fmla="*/ 54106 w 206"/>
                <a:gd name="T39" fmla="*/ 115410 h 455"/>
                <a:gd name="T40" fmla="*/ 45922 w 206"/>
                <a:gd name="T41" fmla="*/ 110211 h 455"/>
                <a:gd name="T42" fmla="*/ 43194 w 206"/>
                <a:gd name="T43" fmla="*/ 107092 h 455"/>
                <a:gd name="T44" fmla="*/ 43194 w 206"/>
                <a:gd name="T45" fmla="*/ 103453 h 455"/>
                <a:gd name="T46" fmla="*/ 47286 w 206"/>
                <a:gd name="T47" fmla="*/ 94095 h 455"/>
                <a:gd name="T48" fmla="*/ 54106 w 206"/>
                <a:gd name="T49" fmla="*/ 82138 h 455"/>
                <a:gd name="T50" fmla="*/ 60926 w 206"/>
                <a:gd name="T51" fmla="*/ 72781 h 455"/>
                <a:gd name="T52" fmla="*/ 61836 w 206"/>
                <a:gd name="T53" fmla="*/ 67062 h 455"/>
                <a:gd name="T54" fmla="*/ 57289 w 206"/>
                <a:gd name="T55" fmla="*/ 60304 h 455"/>
                <a:gd name="T56" fmla="*/ 52288 w 206"/>
                <a:gd name="T57" fmla="*/ 54586 h 455"/>
                <a:gd name="T58" fmla="*/ 49105 w 206"/>
                <a:gd name="T59" fmla="*/ 48347 h 455"/>
                <a:gd name="T60" fmla="*/ 48650 w 206"/>
                <a:gd name="T61" fmla="*/ 43669 h 455"/>
                <a:gd name="T62" fmla="*/ 50469 w 206"/>
                <a:gd name="T63" fmla="*/ 40549 h 455"/>
                <a:gd name="T64" fmla="*/ 52742 w 206"/>
                <a:gd name="T65" fmla="*/ 37430 h 455"/>
                <a:gd name="T66" fmla="*/ 55925 w 206"/>
                <a:gd name="T67" fmla="*/ 35871 h 455"/>
                <a:gd name="T68" fmla="*/ 57289 w 206"/>
                <a:gd name="T69" fmla="*/ 19235 h 455"/>
                <a:gd name="T70" fmla="*/ 50014 w 206"/>
                <a:gd name="T71" fmla="*/ 16636 h 455"/>
                <a:gd name="T72" fmla="*/ 39557 w 206"/>
                <a:gd name="T73" fmla="*/ 10917 h 455"/>
                <a:gd name="T74" fmla="*/ 24098 w 206"/>
                <a:gd name="T75" fmla="*/ 0 h 455"/>
                <a:gd name="T76" fmla="*/ 21370 w 206"/>
                <a:gd name="T77" fmla="*/ 5719 h 455"/>
                <a:gd name="T78" fmla="*/ 15459 w 206"/>
                <a:gd name="T79" fmla="*/ 22874 h 455"/>
                <a:gd name="T80" fmla="*/ 12731 w 206"/>
                <a:gd name="T81" fmla="*/ 36390 h 455"/>
                <a:gd name="T82" fmla="*/ 10003 w 206"/>
                <a:gd name="T83" fmla="*/ 51467 h 455"/>
                <a:gd name="T84" fmla="*/ 9093 w 206"/>
                <a:gd name="T85" fmla="*/ 69142 h 455"/>
                <a:gd name="T86" fmla="*/ 9093 w 206"/>
                <a:gd name="T87" fmla="*/ 89417 h 455"/>
                <a:gd name="T88" fmla="*/ 5456 w 206"/>
                <a:gd name="T89" fmla="*/ 97734 h 455"/>
                <a:gd name="T90" fmla="*/ 3637 w 206"/>
                <a:gd name="T91" fmla="*/ 107092 h 455"/>
                <a:gd name="T92" fmla="*/ 0 w 206"/>
                <a:gd name="T93" fmla="*/ 122168 h 455"/>
                <a:gd name="T94" fmla="*/ 10003 w 206"/>
                <a:gd name="T95" fmla="*/ 134645 h 455"/>
                <a:gd name="T96" fmla="*/ 18642 w 206"/>
                <a:gd name="T97" fmla="*/ 146082 h 455"/>
                <a:gd name="T98" fmla="*/ 25007 w 206"/>
                <a:gd name="T99" fmla="*/ 158558 h 455"/>
                <a:gd name="T100" fmla="*/ 30009 w 206"/>
                <a:gd name="T101" fmla="*/ 171035 h 455"/>
                <a:gd name="T102" fmla="*/ 34101 w 206"/>
                <a:gd name="T103" fmla="*/ 184552 h 455"/>
                <a:gd name="T104" fmla="*/ 37283 w 206"/>
                <a:gd name="T105" fmla="*/ 199628 h 455"/>
                <a:gd name="T106" fmla="*/ 42285 w 206"/>
                <a:gd name="T107" fmla="*/ 236538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0" name="Freeform 240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5084405" y="3056981"/>
              <a:ext cx="276320" cy="259267"/>
            </a:xfrm>
            <a:custGeom>
              <a:avLst/>
              <a:gdLst>
                <a:gd name="T0" fmla="*/ 145866 w 518"/>
                <a:gd name="T1" fmla="*/ 58495 h 406"/>
                <a:gd name="T2" fmla="*/ 145866 w 518"/>
                <a:gd name="T3" fmla="*/ 137729 h 406"/>
                <a:gd name="T4" fmla="*/ 140944 w 518"/>
                <a:gd name="T5" fmla="*/ 140388 h 406"/>
                <a:gd name="T6" fmla="*/ 130206 w 518"/>
                <a:gd name="T7" fmla="*/ 144111 h 406"/>
                <a:gd name="T8" fmla="*/ 110071 w 518"/>
                <a:gd name="T9" fmla="*/ 150492 h 406"/>
                <a:gd name="T10" fmla="*/ 113203 w 518"/>
                <a:gd name="T11" fmla="*/ 160596 h 406"/>
                <a:gd name="T12" fmla="*/ 118572 w 518"/>
                <a:gd name="T13" fmla="*/ 173358 h 406"/>
                <a:gd name="T14" fmla="*/ 120362 w 518"/>
                <a:gd name="T15" fmla="*/ 187716 h 406"/>
                <a:gd name="T16" fmla="*/ 121704 w 518"/>
                <a:gd name="T17" fmla="*/ 203137 h 406"/>
                <a:gd name="T18" fmla="*/ 23267 w 518"/>
                <a:gd name="T19" fmla="*/ 209519 h 406"/>
                <a:gd name="T20" fmla="*/ 9844 w 518"/>
                <a:gd name="T21" fmla="*/ 215900 h 406"/>
                <a:gd name="T22" fmla="*/ 2237 w 518"/>
                <a:gd name="T23" fmla="*/ 214305 h 406"/>
                <a:gd name="T24" fmla="*/ 447 w 518"/>
                <a:gd name="T25" fmla="*/ 211646 h 406"/>
                <a:gd name="T26" fmla="*/ 447 w 518"/>
                <a:gd name="T27" fmla="*/ 204733 h 406"/>
                <a:gd name="T28" fmla="*/ 1790 w 518"/>
                <a:gd name="T29" fmla="*/ 197288 h 406"/>
                <a:gd name="T30" fmla="*/ 4922 w 518"/>
                <a:gd name="T31" fmla="*/ 188248 h 406"/>
                <a:gd name="T32" fmla="*/ 8949 w 518"/>
                <a:gd name="T33" fmla="*/ 181335 h 406"/>
                <a:gd name="T34" fmla="*/ 13423 w 518"/>
                <a:gd name="T35" fmla="*/ 177612 h 406"/>
                <a:gd name="T36" fmla="*/ 17003 w 518"/>
                <a:gd name="T37" fmla="*/ 173358 h 406"/>
                <a:gd name="T38" fmla="*/ 19687 w 518"/>
                <a:gd name="T39" fmla="*/ 168572 h 406"/>
                <a:gd name="T40" fmla="*/ 21925 w 518"/>
                <a:gd name="T41" fmla="*/ 155278 h 406"/>
                <a:gd name="T42" fmla="*/ 25057 w 518"/>
                <a:gd name="T43" fmla="*/ 140920 h 406"/>
                <a:gd name="T44" fmla="*/ 27741 w 518"/>
                <a:gd name="T45" fmla="*/ 136666 h 406"/>
                <a:gd name="T46" fmla="*/ 33111 w 518"/>
                <a:gd name="T47" fmla="*/ 130816 h 406"/>
                <a:gd name="T48" fmla="*/ 41165 w 518"/>
                <a:gd name="T49" fmla="*/ 126562 h 406"/>
                <a:gd name="T50" fmla="*/ 47876 w 518"/>
                <a:gd name="T51" fmla="*/ 122840 h 406"/>
                <a:gd name="T52" fmla="*/ 54588 w 518"/>
                <a:gd name="T53" fmla="*/ 115927 h 406"/>
                <a:gd name="T54" fmla="*/ 60852 w 518"/>
                <a:gd name="T55" fmla="*/ 103696 h 406"/>
                <a:gd name="T56" fmla="*/ 67116 w 518"/>
                <a:gd name="T57" fmla="*/ 82957 h 406"/>
                <a:gd name="T58" fmla="*/ 72486 w 518"/>
                <a:gd name="T59" fmla="*/ 62217 h 406"/>
                <a:gd name="T60" fmla="*/ 76960 w 518"/>
                <a:gd name="T61" fmla="*/ 49987 h 406"/>
                <a:gd name="T62" fmla="*/ 83224 w 518"/>
                <a:gd name="T63" fmla="*/ 38819 h 406"/>
                <a:gd name="T64" fmla="*/ 89936 w 518"/>
                <a:gd name="T65" fmla="*/ 32970 h 406"/>
                <a:gd name="T66" fmla="*/ 95305 w 518"/>
                <a:gd name="T67" fmla="*/ 30311 h 406"/>
                <a:gd name="T68" fmla="*/ 97990 w 518"/>
                <a:gd name="T69" fmla="*/ 23398 h 406"/>
                <a:gd name="T70" fmla="*/ 99780 w 518"/>
                <a:gd name="T71" fmla="*/ 14890 h 406"/>
                <a:gd name="T72" fmla="*/ 102017 w 518"/>
                <a:gd name="T73" fmla="*/ 8508 h 406"/>
                <a:gd name="T74" fmla="*/ 106939 w 518"/>
                <a:gd name="T75" fmla="*/ 4254 h 406"/>
                <a:gd name="T76" fmla="*/ 228643 w 518"/>
                <a:gd name="T77" fmla="*/ 0 h 406"/>
                <a:gd name="T78" fmla="*/ 230433 w 518"/>
                <a:gd name="T79" fmla="*/ 24462 h 406"/>
                <a:gd name="T80" fmla="*/ 231775 w 518"/>
                <a:gd name="T81" fmla="*/ 58495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1" name="Freeform 241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5046551" y="1625292"/>
              <a:ext cx="227112" cy="112476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2" name="Freeform 242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5990959" y="1941751"/>
              <a:ext cx="17034" cy="68630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3" name="Freeform 243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5856585" y="1537600"/>
              <a:ext cx="280105" cy="474688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4" name="Freeform 244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6021240" y="1915062"/>
              <a:ext cx="32175" cy="68630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5" name="Freeform 245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5358831" y="2109512"/>
              <a:ext cx="34067" cy="68630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6" name="Freeform 246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6494390" y="2744335"/>
              <a:ext cx="60563" cy="68630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7" name="Freeform 247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6026920" y="3695620"/>
              <a:ext cx="387983" cy="293582"/>
            </a:xfrm>
            <a:custGeom>
              <a:avLst/>
              <a:gdLst>
                <a:gd name="T0" fmla="*/ 42752 w 746"/>
                <a:gd name="T1" fmla="*/ 235613 h 469"/>
                <a:gd name="T2" fmla="*/ 23557 w 746"/>
                <a:gd name="T3" fmla="*/ 229358 h 469"/>
                <a:gd name="T4" fmla="*/ 9161 w 746"/>
                <a:gd name="T5" fmla="*/ 223624 h 469"/>
                <a:gd name="T6" fmla="*/ 2181 w 746"/>
                <a:gd name="T7" fmla="*/ 215284 h 469"/>
                <a:gd name="T8" fmla="*/ 0 w 746"/>
                <a:gd name="T9" fmla="*/ 189221 h 469"/>
                <a:gd name="T10" fmla="*/ 2181 w 746"/>
                <a:gd name="T11" fmla="*/ 161072 h 469"/>
                <a:gd name="T12" fmla="*/ 10034 w 746"/>
                <a:gd name="T13" fmla="*/ 142306 h 469"/>
                <a:gd name="T14" fmla="*/ 24430 w 746"/>
                <a:gd name="T15" fmla="*/ 118849 h 469"/>
                <a:gd name="T16" fmla="*/ 52785 w 746"/>
                <a:gd name="T17" fmla="*/ 106339 h 469"/>
                <a:gd name="T18" fmla="*/ 72416 w 746"/>
                <a:gd name="T19" fmla="*/ 97999 h 469"/>
                <a:gd name="T20" fmla="*/ 102517 w 746"/>
                <a:gd name="T21" fmla="*/ 90179 h 469"/>
                <a:gd name="T22" fmla="*/ 114296 w 746"/>
                <a:gd name="T23" fmla="*/ 79754 h 469"/>
                <a:gd name="T24" fmla="*/ 116477 w 746"/>
                <a:gd name="T25" fmla="*/ 70893 h 469"/>
                <a:gd name="T26" fmla="*/ 127383 w 746"/>
                <a:gd name="T27" fmla="*/ 62552 h 469"/>
                <a:gd name="T28" fmla="*/ 144833 w 746"/>
                <a:gd name="T29" fmla="*/ 59946 h 469"/>
                <a:gd name="T30" fmla="*/ 156611 w 746"/>
                <a:gd name="T31" fmla="*/ 52648 h 469"/>
                <a:gd name="T32" fmla="*/ 169698 w 746"/>
                <a:gd name="T33" fmla="*/ 34925 h 469"/>
                <a:gd name="T34" fmla="*/ 185403 w 746"/>
                <a:gd name="T35" fmla="*/ 11468 h 469"/>
                <a:gd name="T36" fmla="*/ 196309 w 746"/>
                <a:gd name="T37" fmla="*/ 3128 h 469"/>
                <a:gd name="T38" fmla="*/ 212014 w 746"/>
                <a:gd name="T39" fmla="*/ 0 h 469"/>
                <a:gd name="T40" fmla="*/ 221175 w 746"/>
                <a:gd name="T41" fmla="*/ 15117 h 469"/>
                <a:gd name="T42" fmla="*/ 232081 w 746"/>
                <a:gd name="T43" fmla="*/ 27627 h 469"/>
                <a:gd name="T44" fmla="*/ 241242 w 746"/>
                <a:gd name="T45" fmla="*/ 55776 h 469"/>
                <a:gd name="T46" fmla="*/ 252584 w 746"/>
                <a:gd name="T47" fmla="*/ 82882 h 469"/>
                <a:gd name="T48" fmla="*/ 267417 w 746"/>
                <a:gd name="T49" fmla="*/ 89658 h 469"/>
                <a:gd name="T50" fmla="*/ 273960 w 746"/>
                <a:gd name="T51" fmla="*/ 100605 h 469"/>
                <a:gd name="T52" fmla="*/ 283558 w 746"/>
                <a:gd name="T53" fmla="*/ 121456 h 469"/>
                <a:gd name="T54" fmla="*/ 306242 w 746"/>
                <a:gd name="T55" fmla="*/ 145434 h 469"/>
                <a:gd name="T56" fmla="*/ 323256 w 746"/>
                <a:gd name="T57" fmla="*/ 164200 h 469"/>
                <a:gd name="T58" fmla="*/ 310169 w 746"/>
                <a:gd name="T59" fmla="*/ 179838 h 469"/>
                <a:gd name="T60" fmla="*/ 301444 w 746"/>
                <a:gd name="T61" fmla="*/ 178274 h 469"/>
                <a:gd name="T62" fmla="*/ 296209 w 746"/>
                <a:gd name="T63" fmla="*/ 167327 h 469"/>
                <a:gd name="T64" fmla="*/ 283994 w 746"/>
                <a:gd name="T65" fmla="*/ 172019 h 469"/>
                <a:gd name="T66" fmla="*/ 278759 w 746"/>
                <a:gd name="T67" fmla="*/ 183487 h 469"/>
                <a:gd name="T68" fmla="*/ 263491 w 746"/>
                <a:gd name="T69" fmla="*/ 185572 h 469"/>
                <a:gd name="T70" fmla="*/ 241242 w 746"/>
                <a:gd name="T71" fmla="*/ 185572 h 469"/>
                <a:gd name="T72" fmla="*/ 227719 w 746"/>
                <a:gd name="T73" fmla="*/ 190263 h 469"/>
                <a:gd name="T74" fmla="*/ 216376 w 746"/>
                <a:gd name="T75" fmla="*/ 201731 h 469"/>
                <a:gd name="T76" fmla="*/ 212014 w 746"/>
                <a:gd name="T77" fmla="*/ 205380 h 469"/>
                <a:gd name="T78" fmla="*/ 185839 w 746"/>
                <a:gd name="T79" fmla="*/ 208507 h 469"/>
                <a:gd name="T80" fmla="*/ 172752 w 746"/>
                <a:gd name="T81" fmla="*/ 204337 h 469"/>
                <a:gd name="T82" fmla="*/ 152249 w 746"/>
                <a:gd name="T83" fmla="*/ 184529 h 469"/>
                <a:gd name="T84" fmla="*/ 139161 w 746"/>
                <a:gd name="T85" fmla="*/ 179838 h 469"/>
                <a:gd name="T86" fmla="*/ 126947 w 746"/>
                <a:gd name="T87" fmla="*/ 185050 h 469"/>
                <a:gd name="T88" fmla="*/ 116041 w 746"/>
                <a:gd name="T89" fmla="*/ 196518 h 469"/>
                <a:gd name="T90" fmla="*/ 99027 w 746"/>
                <a:gd name="T91" fmla="*/ 227794 h 469"/>
                <a:gd name="T92" fmla="*/ 65436 w 746"/>
                <a:gd name="T93" fmla="*/ 228837 h 469"/>
                <a:gd name="T94" fmla="*/ 58893 w 746"/>
                <a:gd name="T95" fmla="*/ 233528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8" name="Freeform 248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5951215" y="3897695"/>
              <a:ext cx="596169" cy="663420"/>
            </a:xfrm>
            <a:custGeom>
              <a:avLst/>
              <a:gdLst>
                <a:gd name="T0" fmla="*/ 393935 w 1145"/>
                <a:gd name="T1" fmla="*/ 29905 h 1053"/>
                <a:gd name="T2" fmla="*/ 433678 w 1145"/>
                <a:gd name="T3" fmla="*/ 34626 h 1053"/>
                <a:gd name="T4" fmla="*/ 471674 w 1145"/>
                <a:gd name="T5" fmla="*/ 42496 h 1053"/>
                <a:gd name="T6" fmla="*/ 491764 w 1145"/>
                <a:gd name="T7" fmla="*/ 91813 h 1053"/>
                <a:gd name="T8" fmla="*/ 494821 w 1145"/>
                <a:gd name="T9" fmla="*/ 110700 h 1053"/>
                <a:gd name="T10" fmla="*/ 462066 w 1145"/>
                <a:gd name="T11" fmla="*/ 142703 h 1053"/>
                <a:gd name="T12" fmla="*/ 456388 w 1145"/>
                <a:gd name="T13" fmla="*/ 188872 h 1053"/>
                <a:gd name="T14" fmla="*/ 438046 w 1145"/>
                <a:gd name="T15" fmla="*/ 230843 h 1053"/>
                <a:gd name="T16" fmla="*/ 432368 w 1145"/>
                <a:gd name="T17" fmla="*/ 249730 h 1053"/>
                <a:gd name="T18" fmla="*/ 445033 w 1145"/>
                <a:gd name="T19" fmla="*/ 302195 h 1053"/>
                <a:gd name="T20" fmla="*/ 448090 w 1145"/>
                <a:gd name="T21" fmla="*/ 348364 h 1053"/>
                <a:gd name="T22" fmla="*/ 457262 w 1145"/>
                <a:gd name="T23" fmla="*/ 383515 h 1053"/>
                <a:gd name="T24" fmla="*/ 471237 w 1145"/>
                <a:gd name="T25" fmla="*/ 401353 h 1053"/>
                <a:gd name="T26" fmla="*/ 476915 w 1145"/>
                <a:gd name="T27" fmla="*/ 432831 h 1053"/>
                <a:gd name="T28" fmla="*/ 454205 w 1145"/>
                <a:gd name="T29" fmla="*/ 442799 h 1053"/>
                <a:gd name="T30" fmla="*/ 435425 w 1145"/>
                <a:gd name="T31" fmla="*/ 449095 h 1053"/>
                <a:gd name="T32" fmla="*/ 419266 w 1145"/>
                <a:gd name="T33" fmla="*/ 520447 h 1053"/>
                <a:gd name="T34" fmla="*/ 406164 w 1145"/>
                <a:gd name="T35" fmla="*/ 538285 h 1053"/>
                <a:gd name="T36" fmla="*/ 393935 w 1145"/>
                <a:gd name="T37" fmla="*/ 540908 h 1053"/>
                <a:gd name="T38" fmla="*/ 366858 w 1145"/>
                <a:gd name="T39" fmla="*/ 552450 h 1053"/>
                <a:gd name="T40" fmla="*/ 341527 w 1145"/>
                <a:gd name="T41" fmla="*/ 544056 h 1053"/>
                <a:gd name="T42" fmla="*/ 324494 w 1145"/>
                <a:gd name="T43" fmla="*/ 531989 h 1053"/>
                <a:gd name="T44" fmla="*/ 308772 w 1145"/>
                <a:gd name="T45" fmla="*/ 523070 h 1053"/>
                <a:gd name="T46" fmla="*/ 294360 w 1145"/>
                <a:gd name="T47" fmla="*/ 517299 h 1053"/>
                <a:gd name="T48" fmla="*/ 265535 w 1145"/>
                <a:gd name="T49" fmla="*/ 517824 h 1053"/>
                <a:gd name="T50" fmla="*/ 259421 w 1145"/>
                <a:gd name="T51" fmla="*/ 494215 h 1053"/>
                <a:gd name="T52" fmla="*/ 251123 w 1145"/>
                <a:gd name="T53" fmla="*/ 463785 h 1053"/>
                <a:gd name="T54" fmla="*/ 257674 w 1145"/>
                <a:gd name="T55" fmla="*/ 443849 h 1053"/>
                <a:gd name="T56" fmla="*/ 257674 w 1145"/>
                <a:gd name="T57" fmla="*/ 408698 h 1053"/>
                <a:gd name="T58" fmla="*/ 198278 w 1145"/>
                <a:gd name="T59" fmla="*/ 396106 h 1053"/>
                <a:gd name="T60" fmla="*/ 193474 w 1145"/>
                <a:gd name="T61" fmla="*/ 411845 h 1053"/>
                <a:gd name="T62" fmla="*/ 172947 w 1145"/>
                <a:gd name="T63" fmla="*/ 428634 h 1053"/>
                <a:gd name="T64" fmla="*/ 147180 w 1145"/>
                <a:gd name="T65" fmla="*/ 418141 h 1053"/>
                <a:gd name="T66" fmla="*/ 129710 w 1145"/>
                <a:gd name="T67" fmla="*/ 371448 h 1053"/>
                <a:gd name="T68" fmla="*/ 1310 w 1145"/>
                <a:gd name="T69" fmla="*/ 352036 h 1053"/>
                <a:gd name="T70" fmla="*/ 19653 w 1145"/>
                <a:gd name="T71" fmla="*/ 349937 h 1053"/>
                <a:gd name="T72" fmla="*/ 11355 w 1145"/>
                <a:gd name="T73" fmla="*/ 331050 h 1053"/>
                <a:gd name="T74" fmla="*/ 32755 w 1145"/>
                <a:gd name="T75" fmla="*/ 322656 h 1053"/>
                <a:gd name="T76" fmla="*/ 63327 w 1145"/>
                <a:gd name="T77" fmla="*/ 322131 h 1053"/>
                <a:gd name="T78" fmla="*/ 79923 w 1145"/>
                <a:gd name="T79" fmla="*/ 325279 h 1053"/>
                <a:gd name="T80" fmla="*/ 96082 w 1145"/>
                <a:gd name="T81" fmla="*/ 301146 h 1053"/>
                <a:gd name="T82" fmla="*/ 113551 w 1145"/>
                <a:gd name="T83" fmla="*/ 291177 h 1053"/>
                <a:gd name="T84" fmla="*/ 122723 w 1145"/>
                <a:gd name="T85" fmla="*/ 230843 h 1053"/>
                <a:gd name="T86" fmla="*/ 151110 w 1145"/>
                <a:gd name="T87" fmla="*/ 194118 h 1053"/>
                <a:gd name="T88" fmla="*/ 161592 w 1145"/>
                <a:gd name="T89" fmla="*/ 144802 h 1053"/>
                <a:gd name="T90" fmla="*/ 162466 w 1145"/>
                <a:gd name="T91" fmla="*/ 94436 h 1053"/>
                <a:gd name="T92" fmla="*/ 167270 w 1145"/>
                <a:gd name="T93" fmla="*/ 64007 h 1053"/>
                <a:gd name="T94" fmla="*/ 192164 w 1145"/>
                <a:gd name="T95" fmla="*/ 18363 h 1053"/>
                <a:gd name="T96" fmla="*/ 214437 w 1145"/>
                <a:gd name="T97" fmla="*/ 15739 h 1053"/>
                <a:gd name="T98" fmla="*/ 243698 w 1145"/>
                <a:gd name="T99" fmla="*/ 40398 h 1053"/>
                <a:gd name="T100" fmla="*/ 278200 w 1145"/>
                <a:gd name="T101" fmla="*/ 38299 h 1053"/>
                <a:gd name="T102" fmla="*/ 292613 w 1145"/>
                <a:gd name="T103" fmla="*/ 23084 h 1053"/>
                <a:gd name="T104" fmla="*/ 320564 w 1145"/>
                <a:gd name="T105" fmla="*/ 17838 h 1053"/>
                <a:gd name="T106" fmla="*/ 347205 w 1145"/>
                <a:gd name="T107" fmla="*/ 8919 h 1053"/>
                <a:gd name="T108" fmla="*/ 361617 w 1145"/>
                <a:gd name="T109" fmla="*/ 4197 h 1053"/>
                <a:gd name="T110" fmla="*/ 375156 w 1145"/>
                <a:gd name="T111" fmla="*/ 12591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79" name="Freeform 249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5875511" y="4017797"/>
              <a:ext cx="66240" cy="66724"/>
            </a:xfrm>
            <a:custGeom>
              <a:avLst/>
              <a:gdLst>
                <a:gd name="T0" fmla="*/ 53340 w 125"/>
                <a:gd name="T1" fmla="*/ 0 h 81"/>
                <a:gd name="T2" fmla="*/ 53784 w 125"/>
                <a:gd name="T3" fmla="*/ 18521 h 81"/>
                <a:gd name="T4" fmla="*/ 55118 w 125"/>
                <a:gd name="T5" fmla="*/ 31554 h 81"/>
                <a:gd name="T6" fmla="*/ 55562 w 125"/>
                <a:gd name="T7" fmla="*/ 36356 h 81"/>
                <a:gd name="T8" fmla="*/ 55562 w 125"/>
                <a:gd name="T9" fmla="*/ 40472 h 81"/>
                <a:gd name="T10" fmla="*/ 55562 w 125"/>
                <a:gd name="T11" fmla="*/ 44588 h 81"/>
                <a:gd name="T12" fmla="*/ 54673 w 125"/>
                <a:gd name="T13" fmla="*/ 47331 h 81"/>
                <a:gd name="T14" fmla="*/ 52895 w 125"/>
                <a:gd name="T15" fmla="*/ 49389 h 81"/>
                <a:gd name="T16" fmla="*/ 49784 w 125"/>
                <a:gd name="T17" fmla="*/ 50761 h 81"/>
                <a:gd name="T18" fmla="*/ 45783 w 125"/>
                <a:gd name="T19" fmla="*/ 52133 h 81"/>
                <a:gd name="T20" fmla="*/ 40449 w 125"/>
                <a:gd name="T21" fmla="*/ 52819 h 81"/>
                <a:gd name="T22" fmla="*/ 25336 w 125"/>
                <a:gd name="T23" fmla="*/ 54191 h 81"/>
                <a:gd name="T24" fmla="*/ 3111 w 125"/>
                <a:gd name="T25" fmla="*/ 55563 h 81"/>
                <a:gd name="T26" fmla="*/ 2222 w 125"/>
                <a:gd name="T27" fmla="*/ 54191 h 81"/>
                <a:gd name="T28" fmla="*/ 1333 w 125"/>
                <a:gd name="T29" fmla="*/ 49389 h 81"/>
                <a:gd name="T30" fmla="*/ 444 w 125"/>
                <a:gd name="T31" fmla="*/ 40472 h 81"/>
                <a:gd name="T32" fmla="*/ 0 w 125"/>
                <a:gd name="T33" fmla="*/ 29496 h 81"/>
                <a:gd name="T34" fmla="*/ 0 w 125"/>
                <a:gd name="T35" fmla="*/ 25381 h 81"/>
                <a:gd name="T36" fmla="*/ 444 w 125"/>
                <a:gd name="T37" fmla="*/ 21265 h 81"/>
                <a:gd name="T38" fmla="*/ 889 w 125"/>
                <a:gd name="T39" fmla="*/ 17149 h 81"/>
                <a:gd name="T40" fmla="*/ 1778 w 125"/>
                <a:gd name="T41" fmla="*/ 13719 h 81"/>
                <a:gd name="T42" fmla="*/ 3556 w 125"/>
                <a:gd name="T43" fmla="*/ 10289 h 81"/>
                <a:gd name="T44" fmla="*/ 4889 w 125"/>
                <a:gd name="T45" fmla="*/ 6860 h 81"/>
                <a:gd name="T46" fmla="*/ 6223 w 125"/>
                <a:gd name="T47" fmla="*/ 3430 h 81"/>
                <a:gd name="T48" fmla="*/ 8890 w 125"/>
                <a:gd name="T49" fmla="*/ 0 h 81"/>
                <a:gd name="T50" fmla="*/ 53340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0" name="Freeform 250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5854691" y="4017797"/>
              <a:ext cx="181690" cy="242111"/>
            </a:xfrm>
            <a:custGeom>
              <a:avLst/>
              <a:gdLst>
                <a:gd name="T0" fmla="*/ 112475 w 355"/>
                <a:gd name="T1" fmla="*/ 7794 h 388"/>
                <a:gd name="T2" fmla="*/ 110329 w 355"/>
                <a:gd name="T3" fmla="*/ 19226 h 388"/>
                <a:gd name="T4" fmla="*/ 113334 w 355"/>
                <a:gd name="T5" fmla="*/ 26501 h 388"/>
                <a:gd name="T6" fmla="*/ 121491 w 355"/>
                <a:gd name="T7" fmla="*/ 31177 h 388"/>
                <a:gd name="T8" fmla="*/ 136945 w 355"/>
                <a:gd name="T9" fmla="*/ 28579 h 388"/>
                <a:gd name="T10" fmla="*/ 142526 w 355"/>
                <a:gd name="T11" fmla="*/ 29618 h 388"/>
                <a:gd name="T12" fmla="*/ 145961 w 355"/>
                <a:gd name="T13" fmla="*/ 35334 h 388"/>
                <a:gd name="T14" fmla="*/ 148107 w 355"/>
                <a:gd name="T15" fmla="*/ 43129 h 388"/>
                <a:gd name="T16" fmla="*/ 150683 w 355"/>
                <a:gd name="T17" fmla="*/ 48844 h 388"/>
                <a:gd name="T18" fmla="*/ 148107 w 355"/>
                <a:gd name="T19" fmla="*/ 56119 h 388"/>
                <a:gd name="T20" fmla="*/ 137375 w 355"/>
                <a:gd name="T21" fmla="*/ 70668 h 388"/>
                <a:gd name="T22" fmla="*/ 149395 w 355"/>
                <a:gd name="T23" fmla="*/ 90934 h 388"/>
                <a:gd name="T24" fmla="*/ 152400 w 355"/>
                <a:gd name="T25" fmla="*/ 104963 h 388"/>
                <a:gd name="T26" fmla="*/ 151541 w 355"/>
                <a:gd name="T27" fmla="*/ 113797 h 388"/>
                <a:gd name="T28" fmla="*/ 148107 w 355"/>
                <a:gd name="T29" fmla="*/ 131984 h 388"/>
                <a:gd name="T30" fmla="*/ 142955 w 355"/>
                <a:gd name="T31" fmla="*/ 140817 h 388"/>
                <a:gd name="T32" fmla="*/ 133940 w 355"/>
                <a:gd name="T33" fmla="*/ 145494 h 388"/>
                <a:gd name="T34" fmla="*/ 122779 w 355"/>
                <a:gd name="T35" fmla="*/ 146533 h 388"/>
                <a:gd name="T36" fmla="*/ 115910 w 355"/>
                <a:gd name="T37" fmla="*/ 146533 h 388"/>
                <a:gd name="T38" fmla="*/ 108183 w 355"/>
                <a:gd name="T39" fmla="*/ 137700 h 388"/>
                <a:gd name="T40" fmla="*/ 103031 w 355"/>
                <a:gd name="T41" fmla="*/ 134582 h 388"/>
                <a:gd name="T42" fmla="*/ 94874 w 355"/>
                <a:gd name="T43" fmla="*/ 139778 h 388"/>
                <a:gd name="T44" fmla="*/ 88006 w 355"/>
                <a:gd name="T45" fmla="*/ 144974 h 388"/>
                <a:gd name="T46" fmla="*/ 83283 w 355"/>
                <a:gd name="T47" fmla="*/ 148092 h 388"/>
                <a:gd name="T48" fmla="*/ 79420 w 355"/>
                <a:gd name="T49" fmla="*/ 154847 h 388"/>
                <a:gd name="T50" fmla="*/ 80278 w 355"/>
                <a:gd name="T51" fmla="*/ 166798 h 388"/>
                <a:gd name="T52" fmla="*/ 88864 w 355"/>
                <a:gd name="T53" fmla="*/ 186024 h 388"/>
                <a:gd name="T54" fmla="*/ 83713 w 355"/>
                <a:gd name="T55" fmla="*/ 183426 h 388"/>
                <a:gd name="T56" fmla="*/ 75985 w 355"/>
                <a:gd name="T57" fmla="*/ 184466 h 388"/>
                <a:gd name="T58" fmla="*/ 69546 w 355"/>
                <a:gd name="T59" fmla="*/ 189662 h 388"/>
                <a:gd name="T60" fmla="*/ 62677 w 355"/>
                <a:gd name="T61" fmla="*/ 201613 h 388"/>
                <a:gd name="T62" fmla="*/ 52803 w 355"/>
                <a:gd name="T63" fmla="*/ 192260 h 388"/>
                <a:gd name="T64" fmla="*/ 48510 w 355"/>
                <a:gd name="T65" fmla="*/ 186024 h 388"/>
                <a:gd name="T66" fmla="*/ 41212 w 355"/>
                <a:gd name="T67" fmla="*/ 168357 h 388"/>
                <a:gd name="T68" fmla="*/ 21465 w 355"/>
                <a:gd name="T69" fmla="*/ 145494 h 388"/>
                <a:gd name="T70" fmla="*/ 9445 w 355"/>
                <a:gd name="T71" fmla="*/ 131984 h 388"/>
                <a:gd name="T72" fmla="*/ 2146 w 355"/>
                <a:gd name="T73" fmla="*/ 115876 h 388"/>
                <a:gd name="T74" fmla="*/ 429 w 355"/>
                <a:gd name="T75" fmla="*/ 97169 h 388"/>
                <a:gd name="T76" fmla="*/ 4722 w 355"/>
                <a:gd name="T77" fmla="*/ 84179 h 388"/>
                <a:gd name="T78" fmla="*/ 17601 w 355"/>
                <a:gd name="T79" fmla="*/ 69629 h 388"/>
                <a:gd name="T80" fmla="*/ 23182 w 355"/>
                <a:gd name="T81" fmla="*/ 60276 h 388"/>
                <a:gd name="T82" fmla="*/ 24041 w 355"/>
                <a:gd name="T83" fmla="*/ 47286 h 388"/>
                <a:gd name="T84" fmla="*/ 46364 w 355"/>
                <a:gd name="T85" fmla="*/ 43129 h 388"/>
                <a:gd name="T86" fmla="*/ 66970 w 355"/>
                <a:gd name="T87" fmla="*/ 41570 h 388"/>
                <a:gd name="T88" fmla="*/ 73839 w 355"/>
                <a:gd name="T89" fmla="*/ 37932 h 388"/>
                <a:gd name="T90" fmla="*/ 75985 w 355"/>
                <a:gd name="T91" fmla="*/ 32736 h 388"/>
                <a:gd name="T92" fmla="*/ 74697 w 355"/>
                <a:gd name="T93" fmla="*/ 21304 h 388"/>
                <a:gd name="T94" fmla="*/ 71692 w 355"/>
                <a:gd name="T95" fmla="*/ 6235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1" name="Freeform 251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6490605" y="4503923"/>
              <a:ext cx="310387" cy="625292"/>
            </a:xfrm>
            <a:custGeom>
              <a:avLst/>
              <a:gdLst>
                <a:gd name="T0" fmla="*/ 0 w 599"/>
                <a:gd name="T1" fmla="*/ 135812 h 993"/>
                <a:gd name="T2" fmla="*/ 79105 w 599"/>
                <a:gd name="T3" fmla="*/ 117459 h 993"/>
                <a:gd name="T4" fmla="*/ 99967 w 599"/>
                <a:gd name="T5" fmla="*/ 125849 h 993"/>
                <a:gd name="T6" fmla="*/ 112137 w 599"/>
                <a:gd name="T7" fmla="*/ 135288 h 993"/>
                <a:gd name="T8" fmla="*/ 109530 w 599"/>
                <a:gd name="T9" fmla="*/ 155214 h 993"/>
                <a:gd name="T10" fmla="*/ 101706 w 599"/>
                <a:gd name="T11" fmla="*/ 171469 h 993"/>
                <a:gd name="T12" fmla="*/ 108660 w 599"/>
                <a:gd name="T13" fmla="*/ 187200 h 993"/>
                <a:gd name="T14" fmla="*/ 127784 w 599"/>
                <a:gd name="T15" fmla="*/ 191395 h 993"/>
                <a:gd name="T16" fmla="*/ 138651 w 599"/>
                <a:gd name="T17" fmla="*/ 178286 h 993"/>
                <a:gd name="T18" fmla="*/ 146909 w 599"/>
                <a:gd name="T19" fmla="*/ 166225 h 993"/>
                <a:gd name="T20" fmla="*/ 144301 w 599"/>
                <a:gd name="T21" fmla="*/ 136861 h 993"/>
                <a:gd name="T22" fmla="*/ 136477 w 599"/>
                <a:gd name="T23" fmla="*/ 106972 h 993"/>
                <a:gd name="T24" fmla="*/ 117788 w 599"/>
                <a:gd name="T25" fmla="*/ 82326 h 993"/>
                <a:gd name="T26" fmla="*/ 110399 w 599"/>
                <a:gd name="T27" fmla="*/ 65546 h 993"/>
                <a:gd name="T28" fmla="*/ 117353 w 599"/>
                <a:gd name="T29" fmla="*/ 32511 h 993"/>
                <a:gd name="T30" fmla="*/ 139085 w 599"/>
                <a:gd name="T31" fmla="*/ 28840 h 993"/>
                <a:gd name="T32" fmla="*/ 181680 w 599"/>
                <a:gd name="T33" fmla="*/ 31462 h 993"/>
                <a:gd name="T34" fmla="*/ 226448 w 599"/>
                <a:gd name="T35" fmla="*/ 18877 h 993"/>
                <a:gd name="T36" fmla="*/ 259481 w 599"/>
                <a:gd name="T37" fmla="*/ 1573 h 993"/>
                <a:gd name="T38" fmla="*/ 259481 w 599"/>
                <a:gd name="T39" fmla="*/ 15731 h 993"/>
                <a:gd name="T40" fmla="*/ 259481 w 599"/>
                <a:gd name="T41" fmla="*/ 66071 h 993"/>
                <a:gd name="T42" fmla="*/ 257308 w 599"/>
                <a:gd name="T43" fmla="*/ 119556 h 993"/>
                <a:gd name="T44" fmla="*/ 254265 w 599"/>
                <a:gd name="T45" fmla="*/ 144726 h 993"/>
                <a:gd name="T46" fmla="*/ 239053 w 599"/>
                <a:gd name="T47" fmla="*/ 176713 h 993"/>
                <a:gd name="T48" fmla="*/ 203412 w 599"/>
                <a:gd name="T49" fmla="*/ 210797 h 993"/>
                <a:gd name="T50" fmla="*/ 162556 w 599"/>
                <a:gd name="T51" fmla="*/ 223382 h 993"/>
                <a:gd name="T52" fmla="*/ 153428 w 599"/>
                <a:gd name="T53" fmla="*/ 243308 h 993"/>
                <a:gd name="T54" fmla="*/ 127350 w 599"/>
                <a:gd name="T55" fmla="*/ 265856 h 993"/>
                <a:gd name="T56" fmla="*/ 105618 w 599"/>
                <a:gd name="T57" fmla="*/ 287879 h 993"/>
                <a:gd name="T58" fmla="*/ 99533 w 599"/>
                <a:gd name="T59" fmla="*/ 305184 h 993"/>
                <a:gd name="T60" fmla="*/ 103010 w 599"/>
                <a:gd name="T61" fmla="*/ 324585 h 993"/>
                <a:gd name="T62" fmla="*/ 116049 w 599"/>
                <a:gd name="T63" fmla="*/ 342938 h 993"/>
                <a:gd name="T64" fmla="*/ 110399 w 599"/>
                <a:gd name="T65" fmla="*/ 363913 h 993"/>
                <a:gd name="T66" fmla="*/ 115180 w 599"/>
                <a:gd name="T67" fmla="*/ 382266 h 993"/>
                <a:gd name="T68" fmla="*/ 116049 w 599"/>
                <a:gd name="T69" fmla="*/ 414253 h 993"/>
                <a:gd name="T70" fmla="*/ 111268 w 599"/>
                <a:gd name="T71" fmla="*/ 426838 h 993"/>
                <a:gd name="T72" fmla="*/ 83886 w 599"/>
                <a:gd name="T73" fmla="*/ 457776 h 993"/>
                <a:gd name="T74" fmla="*/ 63892 w 599"/>
                <a:gd name="T75" fmla="*/ 465117 h 993"/>
                <a:gd name="T76" fmla="*/ 44333 w 599"/>
                <a:gd name="T77" fmla="*/ 468787 h 993"/>
                <a:gd name="T78" fmla="*/ 37814 w 599"/>
                <a:gd name="T79" fmla="*/ 478750 h 993"/>
                <a:gd name="T80" fmla="*/ 41291 w 599"/>
                <a:gd name="T81" fmla="*/ 492384 h 993"/>
                <a:gd name="T82" fmla="*/ 39552 w 599"/>
                <a:gd name="T83" fmla="*/ 520176 h 993"/>
                <a:gd name="T84" fmla="*/ 32163 w 599"/>
                <a:gd name="T85" fmla="*/ 424740 h 993"/>
                <a:gd name="T86" fmla="*/ 25209 w 599"/>
                <a:gd name="T87" fmla="*/ 401144 h 993"/>
                <a:gd name="T88" fmla="*/ 17820 w 599"/>
                <a:gd name="T89" fmla="*/ 377547 h 993"/>
                <a:gd name="T90" fmla="*/ 46941 w 599"/>
                <a:gd name="T91" fmla="*/ 349231 h 993"/>
                <a:gd name="T92" fmla="*/ 47376 w 599"/>
                <a:gd name="T93" fmla="*/ 321964 h 993"/>
                <a:gd name="T94" fmla="*/ 64762 w 599"/>
                <a:gd name="T95" fmla="*/ 299416 h 993"/>
                <a:gd name="T96" fmla="*/ 75628 w 599"/>
                <a:gd name="T97" fmla="*/ 275819 h 993"/>
                <a:gd name="T98" fmla="*/ 73020 w 599"/>
                <a:gd name="T99" fmla="*/ 231247 h 993"/>
                <a:gd name="T100" fmla="*/ 66065 w 599"/>
                <a:gd name="T101" fmla="*/ 190871 h 993"/>
                <a:gd name="T102" fmla="*/ 35206 w 599"/>
                <a:gd name="T103" fmla="*/ 178810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2" name="Freeform 252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6174543" y="4791785"/>
              <a:ext cx="283890" cy="345055"/>
            </a:xfrm>
            <a:custGeom>
              <a:avLst/>
              <a:gdLst>
                <a:gd name="T0" fmla="*/ 13108 w 545"/>
                <a:gd name="T1" fmla="*/ 224008 h 549"/>
                <a:gd name="T2" fmla="*/ 20099 w 545"/>
                <a:gd name="T3" fmla="*/ 237616 h 549"/>
                <a:gd name="T4" fmla="*/ 20099 w 545"/>
                <a:gd name="T5" fmla="*/ 267973 h 549"/>
                <a:gd name="T6" fmla="*/ 20972 w 545"/>
                <a:gd name="T7" fmla="*/ 275824 h 549"/>
                <a:gd name="T8" fmla="*/ 24031 w 545"/>
                <a:gd name="T9" fmla="*/ 281057 h 549"/>
                <a:gd name="T10" fmla="*/ 29711 w 545"/>
                <a:gd name="T11" fmla="*/ 285244 h 549"/>
                <a:gd name="T12" fmla="*/ 43693 w 545"/>
                <a:gd name="T13" fmla="*/ 287338 h 549"/>
                <a:gd name="T14" fmla="*/ 49373 w 545"/>
                <a:gd name="T15" fmla="*/ 285768 h 549"/>
                <a:gd name="T16" fmla="*/ 56800 w 545"/>
                <a:gd name="T17" fmla="*/ 278964 h 549"/>
                <a:gd name="T18" fmla="*/ 62481 w 545"/>
                <a:gd name="T19" fmla="*/ 265356 h 549"/>
                <a:gd name="T20" fmla="*/ 67287 w 545"/>
                <a:gd name="T21" fmla="*/ 249654 h 549"/>
                <a:gd name="T22" fmla="*/ 73841 w 545"/>
                <a:gd name="T23" fmla="*/ 237616 h 549"/>
                <a:gd name="T24" fmla="*/ 79958 w 545"/>
                <a:gd name="T25" fmla="*/ 232906 h 549"/>
                <a:gd name="T26" fmla="*/ 87822 w 545"/>
                <a:gd name="T27" fmla="*/ 232383 h 549"/>
                <a:gd name="T28" fmla="*/ 96998 w 545"/>
                <a:gd name="T29" fmla="*/ 234476 h 549"/>
                <a:gd name="T30" fmla="*/ 110106 w 545"/>
                <a:gd name="T31" fmla="*/ 241280 h 549"/>
                <a:gd name="T32" fmla="*/ 118844 w 545"/>
                <a:gd name="T33" fmla="*/ 244944 h 549"/>
                <a:gd name="T34" fmla="*/ 129767 w 545"/>
                <a:gd name="T35" fmla="*/ 245467 h 549"/>
                <a:gd name="T36" fmla="*/ 139380 w 545"/>
                <a:gd name="T37" fmla="*/ 242850 h 549"/>
                <a:gd name="T38" fmla="*/ 145060 w 545"/>
                <a:gd name="T39" fmla="*/ 237093 h 549"/>
                <a:gd name="T40" fmla="*/ 156857 w 545"/>
                <a:gd name="T41" fmla="*/ 203073 h 549"/>
                <a:gd name="T42" fmla="*/ 166906 w 545"/>
                <a:gd name="T43" fmla="*/ 189989 h 549"/>
                <a:gd name="T44" fmla="*/ 195306 w 545"/>
                <a:gd name="T45" fmla="*/ 164343 h 549"/>
                <a:gd name="T46" fmla="*/ 230260 w 545"/>
                <a:gd name="T47" fmla="*/ 138173 h 549"/>
                <a:gd name="T48" fmla="*/ 230697 w 545"/>
                <a:gd name="T49" fmla="*/ 121425 h 549"/>
                <a:gd name="T50" fmla="*/ 219774 w 545"/>
                <a:gd name="T51" fmla="*/ 114098 h 549"/>
                <a:gd name="T52" fmla="*/ 211909 w 545"/>
                <a:gd name="T53" fmla="*/ 104153 h 549"/>
                <a:gd name="T54" fmla="*/ 200986 w 545"/>
                <a:gd name="T55" fmla="*/ 82171 h 549"/>
                <a:gd name="T56" fmla="*/ 192248 w 545"/>
                <a:gd name="T57" fmla="*/ 69087 h 549"/>
                <a:gd name="T58" fmla="*/ 164721 w 545"/>
                <a:gd name="T59" fmla="*/ 39777 h 549"/>
                <a:gd name="T60" fmla="*/ 156857 w 545"/>
                <a:gd name="T61" fmla="*/ 27739 h 549"/>
                <a:gd name="T62" fmla="*/ 152050 w 545"/>
                <a:gd name="T63" fmla="*/ 12561 h 549"/>
                <a:gd name="T64" fmla="*/ 139380 w 545"/>
                <a:gd name="T65" fmla="*/ 0 h 549"/>
                <a:gd name="T66" fmla="*/ 106610 w 545"/>
                <a:gd name="T67" fmla="*/ 1047 h 549"/>
                <a:gd name="T68" fmla="*/ 76899 w 545"/>
                <a:gd name="T69" fmla="*/ 6804 h 549"/>
                <a:gd name="T70" fmla="*/ 41508 w 545"/>
                <a:gd name="T71" fmla="*/ 11514 h 549"/>
                <a:gd name="T72" fmla="*/ 31022 w 545"/>
                <a:gd name="T73" fmla="*/ 14131 h 549"/>
                <a:gd name="T74" fmla="*/ 29274 w 545"/>
                <a:gd name="T75" fmla="*/ 19889 h 549"/>
                <a:gd name="T76" fmla="*/ 31896 w 545"/>
                <a:gd name="T77" fmla="*/ 29310 h 549"/>
                <a:gd name="T78" fmla="*/ 36702 w 545"/>
                <a:gd name="T79" fmla="*/ 38730 h 549"/>
                <a:gd name="T80" fmla="*/ 37576 w 545"/>
                <a:gd name="T81" fmla="*/ 56002 h 549"/>
                <a:gd name="T82" fmla="*/ 32333 w 545"/>
                <a:gd name="T83" fmla="*/ 89499 h 549"/>
                <a:gd name="T84" fmla="*/ 27089 w 545"/>
                <a:gd name="T85" fmla="*/ 124042 h 549"/>
                <a:gd name="T86" fmla="*/ 20536 w 545"/>
                <a:gd name="T87" fmla="*/ 137650 h 549"/>
                <a:gd name="T88" fmla="*/ 11360 w 545"/>
                <a:gd name="T89" fmla="*/ 144977 h 549"/>
                <a:gd name="T90" fmla="*/ 2185 w 545"/>
                <a:gd name="T91" fmla="*/ 160679 h 549"/>
                <a:gd name="T92" fmla="*/ 437 w 545"/>
                <a:gd name="T93" fmla="*/ 177427 h 549"/>
                <a:gd name="T94" fmla="*/ 3495 w 545"/>
                <a:gd name="T95" fmla="*/ 192082 h 549"/>
                <a:gd name="T96" fmla="*/ 3495 w 545"/>
                <a:gd name="T97" fmla="*/ 204643 h 549"/>
                <a:gd name="T98" fmla="*/ 0 w 545"/>
                <a:gd name="T99" fmla="*/ 213541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3" name="Freeform 253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6857770" y="4553490"/>
              <a:ext cx="234683" cy="522348"/>
            </a:xfrm>
            <a:custGeom>
              <a:avLst/>
              <a:gdLst>
                <a:gd name="T0" fmla="*/ 48777 w 452"/>
                <a:gd name="T1" fmla="*/ 136452 h 832"/>
                <a:gd name="T2" fmla="*/ 60100 w 452"/>
                <a:gd name="T3" fmla="*/ 129656 h 832"/>
                <a:gd name="T4" fmla="*/ 71859 w 452"/>
                <a:gd name="T5" fmla="*/ 125474 h 832"/>
                <a:gd name="T6" fmla="*/ 83618 w 452"/>
                <a:gd name="T7" fmla="*/ 121291 h 832"/>
                <a:gd name="T8" fmla="*/ 93634 w 452"/>
                <a:gd name="T9" fmla="*/ 113449 h 832"/>
                <a:gd name="T10" fmla="*/ 101038 w 452"/>
                <a:gd name="T11" fmla="*/ 104561 h 832"/>
                <a:gd name="T12" fmla="*/ 101038 w 452"/>
                <a:gd name="T13" fmla="*/ 93582 h 832"/>
                <a:gd name="T14" fmla="*/ 115410 w 452"/>
                <a:gd name="T15" fmla="*/ 93060 h 832"/>
                <a:gd name="T16" fmla="*/ 122813 w 452"/>
                <a:gd name="T17" fmla="*/ 90446 h 832"/>
                <a:gd name="T18" fmla="*/ 129782 w 452"/>
                <a:gd name="T19" fmla="*/ 84695 h 832"/>
                <a:gd name="T20" fmla="*/ 139363 w 452"/>
                <a:gd name="T21" fmla="*/ 69533 h 832"/>
                <a:gd name="T22" fmla="*/ 152428 w 452"/>
                <a:gd name="T23" fmla="*/ 39210 h 832"/>
                <a:gd name="T24" fmla="*/ 164622 w 452"/>
                <a:gd name="T25" fmla="*/ 0 h 832"/>
                <a:gd name="T26" fmla="*/ 167671 w 452"/>
                <a:gd name="T27" fmla="*/ 9933 h 832"/>
                <a:gd name="T28" fmla="*/ 177252 w 452"/>
                <a:gd name="T29" fmla="*/ 24572 h 832"/>
                <a:gd name="T30" fmla="*/ 195108 w 452"/>
                <a:gd name="T31" fmla="*/ 44439 h 832"/>
                <a:gd name="T32" fmla="*/ 191624 w 452"/>
                <a:gd name="T33" fmla="*/ 53849 h 832"/>
                <a:gd name="T34" fmla="*/ 193366 w 452"/>
                <a:gd name="T35" fmla="*/ 72147 h 832"/>
                <a:gd name="T36" fmla="*/ 196850 w 452"/>
                <a:gd name="T37" fmla="*/ 96719 h 832"/>
                <a:gd name="T38" fmla="*/ 195108 w 452"/>
                <a:gd name="T39" fmla="*/ 107698 h 832"/>
                <a:gd name="T40" fmla="*/ 186398 w 452"/>
                <a:gd name="T41" fmla="*/ 122337 h 832"/>
                <a:gd name="T42" fmla="*/ 178123 w 452"/>
                <a:gd name="T43" fmla="*/ 136452 h 832"/>
                <a:gd name="T44" fmla="*/ 176381 w 452"/>
                <a:gd name="T45" fmla="*/ 147954 h 832"/>
                <a:gd name="T46" fmla="*/ 171155 w 452"/>
                <a:gd name="T47" fmla="*/ 161024 h 832"/>
                <a:gd name="T48" fmla="*/ 166800 w 452"/>
                <a:gd name="T49" fmla="*/ 166252 h 832"/>
                <a:gd name="T50" fmla="*/ 164187 w 452"/>
                <a:gd name="T51" fmla="*/ 173572 h 832"/>
                <a:gd name="T52" fmla="*/ 160267 w 452"/>
                <a:gd name="T53" fmla="*/ 190302 h 832"/>
                <a:gd name="T54" fmla="*/ 147202 w 452"/>
                <a:gd name="T55" fmla="*/ 223238 h 832"/>
                <a:gd name="T56" fmla="*/ 139798 w 452"/>
                <a:gd name="T57" fmla="*/ 245719 h 832"/>
                <a:gd name="T58" fmla="*/ 138492 w 452"/>
                <a:gd name="T59" fmla="*/ 261403 h 832"/>
                <a:gd name="T60" fmla="*/ 135008 w 452"/>
                <a:gd name="T61" fmla="*/ 277610 h 832"/>
                <a:gd name="T62" fmla="*/ 122378 w 452"/>
                <a:gd name="T63" fmla="*/ 314730 h 832"/>
                <a:gd name="T64" fmla="*/ 113232 w 452"/>
                <a:gd name="T65" fmla="*/ 333028 h 832"/>
                <a:gd name="T66" fmla="*/ 105393 w 452"/>
                <a:gd name="T67" fmla="*/ 342438 h 832"/>
                <a:gd name="T68" fmla="*/ 101038 w 452"/>
                <a:gd name="T69" fmla="*/ 345052 h 832"/>
                <a:gd name="T70" fmla="*/ 99296 w 452"/>
                <a:gd name="T71" fmla="*/ 373284 h 832"/>
                <a:gd name="T72" fmla="*/ 93634 w 452"/>
                <a:gd name="T73" fmla="*/ 396810 h 832"/>
                <a:gd name="T74" fmla="*/ 83182 w 452"/>
                <a:gd name="T75" fmla="*/ 415631 h 832"/>
                <a:gd name="T76" fmla="*/ 68375 w 452"/>
                <a:gd name="T77" fmla="*/ 428179 h 832"/>
                <a:gd name="T78" fmla="*/ 47906 w 452"/>
                <a:gd name="T79" fmla="*/ 434452 h 832"/>
                <a:gd name="T80" fmla="*/ 34841 w 452"/>
                <a:gd name="T81" fmla="*/ 432361 h 832"/>
                <a:gd name="T82" fmla="*/ 31792 w 452"/>
                <a:gd name="T83" fmla="*/ 427133 h 832"/>
                <a:gd name="T84" fmla="*/ 21775 w 452"/>
                <a:gd name="T85" fmla="*/ 423473 h 832"/>
                <a:gd name="T86" fmla="*/ 11323 w 452"/>
                <a:gd name="T87" fmla="*/ 417200 h 832"/>
                <a:gd name="T88" fmla="*/ 5226 w 452"/>
                <a:gd name="T89" fmla="*/ 406221 h 832"/>
                <a:gd name="T90" fmla="*/ 1307 w 452"/>
                <a:gd name="T91" fmla="*/ 393150 h 832"/>
                <a:gd name="T92" fmla="*/ 0 w 452"/>
                <a:gd name="T93" fmla="*/ 370147 h 832"/>
                <a:gd name="T94" fmla="*/ 1742 w 452"/>
                <a:gd name="T95" fmla="*/ 362828 h 832"/>
                <a:gd name="T96" fmla="*/ 8275 w 452"/>
                <a:gd name="T97" fmla="*/ 354463 h 832"/>
                <a:gd name="T98" fmla="*/ 4791 w 452"/>
                <a:gd name="T99" fmla="*/ 351326 h 832"/>
                <a:gd name="T100" fmla="*/ 0 w 452"/>
                <a:gd name="T101" fmla="*/ 340870 h 832"/>
                <a:gd name="T102" fmla="*/ 2178 w 452"/>
                <a:gd name="T103" fmla="*/ 328322 h 832"/>
                <a:gd name="T104" fmla="*/ 3484 w 452"/>
                <a:gd name="T105" fmla="*/ 318912 h 832"/>
                <a:gd name="T106" fmla="*/ 2178 w 452"/>
                <a:gd name="T107" fmla="*/ 308979 h 832"/>
                <a:gd name="T108" fmla="*/ 7839 w 452"/>
                <a:gd name="T109" fmla="*/ 306887 h 832"/>
                <a:gd name="T110" fmla="*/ 18727 w 452"/>
                <a:gd name="T111" fmla="*/ 296954 h 832"/>
                <a:gd name="T112" fmla="*/ 27437 w 452"/>
                <a:gd name="T113" fmla="*/ 281270 h 832"/>
                <a:gd name="T114" fmla="*/ 33099 w 452"/>
                <a:gd name="T115" fmla="*/ 264540 h 832"/>
                <a:gd name="T116" fmla="*/ 37454 w 452"/>
                <a:gd name="T117" fmla="*/ 241537 h 832"/>
                <a:gd name="T118" fmla="*/ 36147 w 452"/>
                <a:gd name="T119" fmla="*/ 228989 h 832"/>
                <a:gd name="T120" fmla="*/ 30486 w 452"/>
                <a:gd name="T121" fmla="*/ 213305 h 832"/>
                <a:gd name="T122" fmla="*/ 24388 w 452"/>
                <a:gd name="T123" fmla="*/ 199712 h 832"/>
                <a:gd name="T124" fmla="*/ 23082 w 452"/>
                <a:gd name="T125" fmla="*/ 189779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4" name="Freeform 254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6471680" y="4191278"/>
              <a:ext cx="43530" cy="80068"/>
            </a:xfrm>
            <a:custGeom>
              <a:avLst/>
              <a:gdLst>
                <a:gd name="T0" fmla="*/ 36513 w 80"/>
                <a:gd name="T1" fmla="*/ 1058 h 126"/>
                <a:gd name="T2" fmla="*/ 36513 w 80"/>
                <a:gd name="T3" fmla="*/ 53446 h 126"/>
                <a:gd name="T4" fmla="*/ 35600 w 80"/>
                <a:gd name="T5" fmla="*/ 55033 h 126"/>
                <a:gd name="T6" fmla="*/ 34231 w 80"/>
                <a:gd name="T7" fmla="*/ 56621 h 126"/>
                <a:gd name="T8" fmla="*/ 31949 w 80"/>
                <a:gd name="T9" fmla="*/ 57679 h 126"/>
                <a:gd name="T10" fmla="*/ 30580 w 80"/>
                <a:gd name="T11" fmla="*/ 58737 h 126"/>
                <a:gd name="T12" fmla="*/ 26472 w 80"/>
                <a:gd name="T13" fmla="*/ 60325 h 126"/>
                <a:gd name="T14" fmla="*/ 21908 w 80"/>
                <a:gd name="T15" fmla="*/ 61383 h 126"/>
                <a:gd name="T16" fmla="*/ 16431 w 80"/>
                <a:gd name="T17" fmla="*/ 61912 h 126"/>
                <a:gd name="T18" fmla="*/ 11410 w 80"/>
                <a:gd name="T19" fmla="*/ 62971 h 126"/>
                <a:gd name="T20" fmla="*/ 5933 w 80"/>
                <a:gd name="T21" fmla="*/ 65087 h 126"/>
                <a:gd name="T22" fmla="*/ 0 w 80"/>
                <a:gd name="T23" fmla="*/ 66675 h 126"/>
                <a:gd name="T24" fmla="*/ 3195 w 80"/>
                <a:gd name="T25" fmla="*/ 21167 h 126"/>
                <a:gd name="T26" fmla="*/ 10497 w 80"/>
                <a:gd name="T27" fmla="*/ 14287 h 126"/>
                <a:gd name="T28" fmla="*/ 18713 w 80"/>
                <a:gd name="T29" fmla="*/ 6350 h 126"/>
                <a:gd name="T30" fmla="*/ 23277 w 80"/>
                <a:gd name="T31" fmla="*/ 2646 h 126"/>
                <a:gd name="T32" fmla="*/ 27385 w 80"/>
                <a:gd name="T33" fmla="*/ 529 h 126"/>
                <a:gd name="T34" fmla="*/ 29667 w 80"/>
                <a:gd name="T35" fmla="*/ 0 h 126"/>
                <a:gd name="T36" fmla="*/ 31949 w 80"/>
                <a:gd name="T37" fmla="*/ 0 h 126"/>
                <a:gd name="T38" fmla="*/ 34231 w 80"/>
                <a:gd name="T39" fmla="*/ 529 h 126"/>
                <a:gd name="T40" fmla="*/ 36513 w 80"/>
                <a:gd name="T41" fmla="*/ 1058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5" name="Freeform 255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6458432" y="4143618"/>
              <a:ext cx="66240" cy="72442"/>
            </a:xfrm>
            <a:custGeom>
              <a:avLst/>
              <a:gdLst>
                <a:gd name="T0" fmla="*/ 50633 w 124"/>
                <a:gd name="T1" fmla="*/ 0 h 117"/>
                <a:gd name="T2" fmla="*/ 51977 w 124"/>
                <a:gd name="T3" fmla="*/ 7734 h 117"/>
                <a:gd name="T4" fmla="*/ 54666 w 124"/>
                <a:gd name="T5" fmla="*/ 18046 h 117"/>
                <a:gd name="T6" fmla="*/ 55562 w 124"/>
                <a:gd name="T7" fmla="*/ 23202 h 117"/>
                <a:gd name="T8" fmla="*/ 55562 w 124"/>
                <a:gd name="T9" fmla="*/ 27842 h 117"/>
                <a:gd name="T10" fmla="*/ 55562 w 124"/>
                <a:gd name="T11" fmla="*/ 30420 h 117"/>
                <a:gd name="T12" fmla="*/ 55114 w 124"/>
                <a:gd name="T13" fmla="*/ 32998 h 117"/>
                <a:gd name="T14" fmla="*/ 54666 w 124"/>
                <a:gd name="T15" fmla="*/ 35576 h 117"/>
                <a:gd name="T16" fmla="*/ 53322 w 124"/>
                <a:gd name="T17" fmla="*/ 37639 h 117"/>
                <a:gd name="T18" fmla="*/ 51081 w 124"/>
                <a:gd name="T19" fmla="*/ 37123 h 117"/>
                <a:gd name="T20" fmla="*/ 48393 w 124"/>
                <a:gd name="T21" fmla="*/ 36607 h 117"/>
                <a:gd name="T22" fmla="*/ 46152 w 124"/>
                <a:gd name="T23" fmla="*/ 37123 h 117"/>
                <a:gd name="T24" fmla="*/ 43016 w 124"/>
                <a:gd name="T25" fmla="*/ 37639 h 117"/>
                <a:gd name="T26" fmla="*/ 37191 w 124"/>
                <a:gd name="T27" fmla="*/ 40217 h 117"/>
                <a:gd name="T28" fmla="*/ 31814 w 124"/>
                <a:gd name="T29" fmla="*/ 43826 h 117"/>
                <a:gd name="T30" fmla="*/ 20612 w 124"/>
                <a:gd name="T31" fmla="*/ 53107 h 117"/>
                <a:gd name="T32" fmla="*/ 11650 w 124"/>
                <a:gd name="T33" fmla="*/ 60325 h 117"/>
                <a:gd name="T34" fmla="*/ 10306 w 124"/>
                <a:gd name="T35" fmla="*/ 57747 h 117"/>
                <a:gd name="T36" fmla="*/ 5825 w 124"/>
                <a:gd name="T37" fmla="*/ 52075 h 117"/>
                <a:gd name="T38" fmla="*/ 1792 w 124"/>
                <a:gd name="T39" fmla="*/ 45888 h 117"/>
                <a:gd name="T40" fmla="*/ 0 w 124"/>
                <a:gd name="T41" fmla="*/ 40732 h 117"/>
                <a:gd name="T42" fmla="*/ 448 w 124"/>
                <a:gd name="T43" fmla="*/ 39185 h 117"/>
                <a:gd name="T44" fmla="*/ 896 w 124"/>
                <a:gd name="T45" fmla="*/ 37123 h 117"/>
                <a:gd name="T46" fmla="*/ 2240 w 124"/>
                <a:gd name="T47" fmla="*/ 34545 h 117"/>
                <a:gd name="T48" fmla="*/ 4033 w 124"/>
                <a:gd name="T49" fmla="*/ 31967 h 117"/>
                <a:gd name="T50" fmla="*/ 7617 w 124"/>
                <a:gd name="T51" fmla="*/ 26811 h 117"/>
                <a:gd name="T52" fmla="*/ 12098 w 124"/>
                <a:gd name="T53" fmla="*/ 21655 h 117"/>
                <a:gd name="T54" fmla="*/ 21508 w 124"/>
                <a:gd name="T55" fmla="*/ 11343 h 117"/>
                <a:gd name="T56" fmla="*/ 26885 w 124"/>
                <a:gd name="T57" fmla="*/ 6187 h 117"/>
                <a:gd name="T58" fmla="*/ 32710 w 124"/>
                <a:gd name="T59" fmla="*/ 6187 h 117"/>
                <a:gd name="T60" fmla="*/ 38535 w 124"/>
                <a:gd name="T61" fmla="*/ 6187 h 117"/>
                <a:gd name="T62" fmla="*/ 44808 w 124"/>
                <a:gd name="T63" fmla="*/ 3094 h 117"/>
                <a:gd name="T64" fmla="*/ 50633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6" name="Freeform 256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6827488" y="2582295"/>
              <a:ext cx="599955" cy="568101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7" name="Freeform 257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6855878" y="3371534"/>
              <a:ext cx="295246" cy="274518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8" name="Freeform 258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7088667" y="3100829"/>
              <a:ext cx="143838" cy="144885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89" name="Freeform 259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6715825" y="2683332"/>
              <a:ext cx="264964" cy="316459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0" name="Freeform 260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7311994" y="2635672"/>
              <a:ext cx="395554" cy="348867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1" name="Freeform 261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7349847" y="2694771"/>
              <a:ext cx="435298" cy="509004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2" name="Freeform 262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8292363" y="3016949"/>
              <a:ext cx="263072" cy="703453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3" name="Freeform 263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101437" y="3628895"/>
              <a:ext cx="96523" cy="70537"/>
            </a:xfrm>
            <a:custGeom>
              <a:avLst/>
              <a:gdLst>
                <a:gd name="T0" fmla="*/ 80963 w 180"/>
                <a:gd name="T1" fmla="*/ 3671 h 112"/>
                <a:gd name="T2" fmla="*/ 76915 w 180"/>
                <a:gd name="T3" fmla="*/ 12587 h 112"/>
                <a:gd name="T4" fmla="*/ 73316 w 180"/>
                <a:gd name="T5" fmla="*/ 20453 h 112"/>
                <a:gd name="T6" fmla="*/ 68369 w 180"/>
                <a:gd name="T7" fmla="*/ 27796 h 112"/>
                <a:gd name="T8" fmla="*/ 63421 w 180"/>
                <a:gd name="T9" fmla="*/ 34613 h 112"/>
                <a:gd name="T10" fmla="*/ 58023 w 180"/>
                <a:gd name="T11" fmla="*/ 41956 h 112"/>
                <a:gd name="T12" fmla="*/ 51726 w 180"/>
                <a:gd name="T13" fmla="*/ 48249 h 112"/>
                <a:gd name="T14" fmla="*/ 45429 w 180"/>
                <a:gd name="T15" fmla="*/ 53494 h 112"/>
                <a:gd name="T16" fmla="*/ 39132 w 180"/>
                <a:gd name="T17" fmla="*/ 58738 h 112"/>
                <a:gd name="T18" fmla="*/ 36883 w 180"/>
                <a:gd name="T19" fmla="*/ 56116 h 112"/>
                <a:gd name="T20" fmla="*/ 35534 w 180"/>
                <a:gd name="T21" fmla="*/ 52969 h 112"/>
                <a:gd name="T22" fmla="*/ 34184 w 180"/>
                <a:gd name="T23" fmla="*/ 49822 h 112"/>
                <a:gd name="T24" fmla="*/ 33285 w 180"/>
                <a:gd name="T25" fmla="*/ 46151 h 112"/>
                <a:gd name="T26" fmla="*/ 31486 w 180"/>
                <a:gd name="T27" fmla="*/ 42480 h 112"/>
                <a:gd name="T28" fmla="*/ 30586 w 180"/>
                <a:gd name="T29" fmla="*/ 38809 h 112"/>
                <a:gd name="T30" fmla="*/ 29237 w 180"/>
                <a:gd name="T31" fmla="*/ 36187 h 112"/>
                <a:gd name="T32" fmla="*/ 26988 w 180"/>
                <a:gd name="T33" fmla="*/ 33040 h 112"/>
                <a:gd name="T34" fmla="*/ 20241 w 180"/>
                <a:gd name="T35" fmla="*/ 25173 h 112"/>
                <a:gd name="T36" fmla="*/ 16193 w 180"/>
                <a:gd name="T37" fmla="*/ 19929 h 112"/>
                <a:gd name="T38" fmla="*/ 13494 w 180"/>
                <a:gd name="T39" fmla="*/ 17307 h 112"/>
                <a:gd name="T40" fmla="*/ 11245 w 180"/>
                <a:gd name="T41" fmla="*/ 16258 h 112"/>
                <a:gd name="T42" fmla="*/ 8096 w 180"/>
                <a:gd name="T43" fmla="*/ 15733 h 112"/>
                <a:gd name="T44" fmla="*/ 0 w 180"/>
                <a:gd name="T45" fmla="*/ 13636 h 112"/>
                <a:gd name="T46" fmla="*/ 11695 w 180"/>
                <a:gd name="T47" fmla="*/ 7342 h 112"/>
                <a:gd name="T48" fmla="*/ 18442 w 180"/>
                <a:gd name="T49" fmla="*/ 4720 h 112"/>
                <a:gd name="T50" fmla="*/ 25188 w 180"/>
                <a:gd name="T51" fmla="*/ 2622 h 112"/>
                <a:gd name="T52" fmla="*/ 33285 w 180"/>
                <a:gd name="T53" fmla="*/ 1573 h 112"/>
                <a:gd name="T54" fmla="*/ 41831 w 180"/>
                <a:gd name="T55" fmla="*/ 524 h 112"/>
                <a:gd name="T56" fmla="*/ 51277 w 180"/>
                <a:gd name="T57" fmla="*/ 0 h 112"/>
                <a:gd name="T58" fmla="*/ 60722 w 180"/>
                <a:gd name="T59" fmla="*/ 524 h 112"/>
                <a:gd name="T60" fmla="*/ 70618 w 180"/>
                <a:gd name="T61" fmla="*/ 1573 h 112"/>
                <a:gd name="T62" fmla="*/ 80963 w 180"/>
                <a:gd name="T63" fmla="*/ 367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4" name="Freeform 264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201745" y="3728028"/>
              <a:ext cx="88952" cy="120102"/>
            </a:xfrm>
            <a:custGeom>
              <a:avLst/>
              <a:gdLst>
                <a:gd name="T0" fmla="*/ 0 w 173"/>
                <a:gd name="T1" fmla="*/ 35421 h 192"/>
                <a:gd name="T2" fmla="*/ 11645 w 173"/>
                <a:gd name="T3" fmla="*/ 21878 h 192"/>
                <a:gd name="T4" fmla="*/ 21995 w 173"/>
                <a:gd name="T5" fmla="*/ 10939 h 192"/>
                <a:gd name="T6" fmla="*/ 24152 w 173"/>
                <a:gd name="T7" fmla="*/ 8334 h 192"/>
                <a:gd name="T8" fmla="*/ 27171 w 173"/>
                <a:gd name="T9" fmla="*/ 6251 h 192"/>
                <a:gd name="T10" fmla="*/ 30190 w 173"/>
                <a:gd name="T11" fmla="*/ 4167 h 192"/>
                <a:gd name="T12" fmla="*/ 32778 w 173"/>
                <a:gd name="T13" fmla="*/ 3125 h 192"/>
                <a:gd name="T14" fmla="*/ 35797 w 173"/>
                <a:gd name="T15" fmla="*/ 1563 h 192"/>
                <a:gd name="T16" fmla="*/ 38815 w 173"/>
                <a:gd name="T17" fmla="*/ 1042 h 192"/>
                <a:gd name="T18" fmla="*/ 42266 w 173"/>
                <a:gd name="T19" fmla="*/ 521 h 192"/>
                <a:gd name="T20" fmla="*/ 46147 w 173"/>
                <a:gd name="T21" fmla="*/ 0 h 192"/>
                <a:gd name="T22" fmla="*/ 50029 w 173"/>
                <a:gd name="T23" fmla="*/ 521 h 192"/>
                <a:gd name="T24" fmla="*/ 53479 w 173"/>
                <a:gd name="T25" fmla="*/ 1042 h 192"/>
                <a:gd name="T26" fmla="*/ 56929 w 173"/>
                <a:gd name="T27" fmla="*/ 2605 h 192"/>
                <a:gd name="T28" fmla="*/ 59948 w 173"/>
                <a:gd name="T29" fmla="*/ 4167 h 192"/>
                <a:gd name="T30" fmla="*/ 62536 w 173"/>
                <a:gd name="T31" fmla="*/ 6772 h 192"/>
                <a:gd name="T32" fmla="*/ 65124 w 173"/>
                <a:gd name="T33" fmla="*/ 9897 h 192"/>
                <a:gd name="T34" fmla="*/ 66849 w 173"/>
                <a:gd name="T35" fmla="*/ 12502 h 192"/>
                <a:gd name="T36" fmla="*/ 69005 w 173"/>
                <a:gd name="T37" fmla="*/ 15627 h 192"/>
                <a:gd name="T38" fmla="*/ 70299 w 173"/>
                <a:gd name="T39" fmla="*/ 19273 h 192"/>
                <a:gd name="T40" fmla="*/ 71593 w 173"/>
                <a:gd name="T41" fmla="*/ 22399 h 192"/>
                <a:gd name="T42" fmla="*/ 72456 w 173"/>
                <a:gd name="T43" fmla="*/ 26045 h 192"/>
                <a:gd name="T44" fmla="*/ 72887 w 173"/>
                <a:gd name="T45" fmla="*/ 29691 h 192"/>
                <a:gd name="T46" fmla="*/ 74181 w 173"/>
                <a:gd name="T47" fmla="*/ 37505 h 192"/>
                <a:gd name="T48" fmla="*/ 74612 w 173"/>
                <a:gd name="T49" fmla="*/ 45318 h 192"/>
                <a:gd name="T50" fmla="*/ 67711 w 173"/>
                <a:gd name="T51" fmla="*/ 59383 h 192"/>
                <a:gd name="T52" fmla="*/ 62967 w 173"/>
                <a:gd name="T53" fmla="*/ 71363 h 192"/>
                <a:gd name="T54" fmla="*/ 59948 w 173"/>
                <a:gd name="T55" fmla="*/ 77093 h 192"/>
                <a:gd name="T56" fmla="*/ 56067 w 173"/>
                <a:gd name="T57" fmla="*/ 83344 h 192"/>
                <a:gd name="T58" fmla="*/ 50460 w 173"/>
                <a:gd name="T59" fmla="*/ 90637 h 192"/>
                <a:gd name="T60" fmla="*/ 42697 w 173"/>
                <a:gd name="T61" fmla="*/ 100013 h 192"/>
                <a:gd name="T62" fmla="*/ 37090 w 173"/>
                <a:gd name="T63" fmla="*/ 95325 h 192"/>
                <a:gd name="T64" fmla="*/ 31915 w 173"/>
                <a:gd name="T65" fmla="*/ 91679 h 192"/>
                <a:gd name="T66" fmla="*/ 27171 w 173"/>
                <a:gd name="T67" fmla="*/ 88032 h 192"/>
                <a:gd name="T68" fmla="*/ 23289 w 173"/>
                <a:gd name="T69" fmla="*/ 84907 h 192"/>
                <a:gd name="T70" fmla="*/ 19839 w 173"/>
                <a:gd name="T71" fmla="*/ 81261 h 192"/>
                <a:gd name="T72" fmla="*/ 17251 w 173"/>
                <a:gd name="T73" fmla="*/ 78135 h 192"/>
                <a:gd name="T74" fmla="*/ 14664 w 173"/>
                <a:gd name="T75" fmla="*/ 75010 h 192"/>
                <a:gd name="T76" fmla="*/ 12938 w 173"/>
                <a:gd name="T77" fmla="*/ 71363 h 192"/>
                <a:gd name="T78" fmla="*/ 9488 w 173"/>
                <a:gd name="T79" fmla="*/ 64071 h 192"/>
                <a:gd name="T80" fmla="*/ 6901 w 173"/>
                <a:gd name="T81" fmla="*/ 55736 h 192"/>
                <a:gd name="T82" fmla="*/ 3882 w 173"/>
                <a:gd name="T83" fmla="*/ 46881 h 192"/>
                <a:gd name="T84" fmla="*/ 0 w 173"/>
                <a:gd name="T85" fmla="*/ 35421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5" name="Freeform 265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252845" y="3789032"/>
              <a:ext cx="124912" cy="158230"/>
            </a:xfrm>
            <a:custGeom>
              <a:avLst/>
              <a:gdLst>
                <a:gd name="T0" fmla="*/ 33276 w 233"/>
                <a:gd name="T1" fmla="*/ 0 h 252"/>
                <a:gd name="T2" fmla="*/ 37323 w 233"/>
                <a:gd name="T3" fmla="*/ 1046 h 252"/>
                <a:gd name="T4" fmla="*/ 40021 w 233"/>
                <a:gd name="T5" fmla="*/ 1569 h 252"/>
                <a:gd name="T6" fmla="*/ 42719 w 233"/>
                <a:gd name="T7" fmla="*/ 1569 h 252"/>
                <a:gd name="T8" fmla="*/ 44518 w 233"/>
                <a:gd name="T9" fmla="*/ 1046 h 252"/>
                <a:gd name="T10" fmla="*/ 47666 w 233"/>
                <a:gd name="T11" fmla="*/ 523 h 252"/>
                <a:gd name="T12" fmla="*/ 50814 w 233"/>
                <a:gd name="T13" fmla="*/ 0 h 252"/>
                <a:gd name="T14" fmla="*/ 56210 w 233"/>
                <a:gd name="T15" fmla="*/ 8889 h 252"/>
                <a:gd name="T16" fmla="*/ 62955 w 233"/>
                <a:gd name="T17" fmla="*/ 19346 h 252"/>
                <a:gd name="T18" fmla="*/ 64754 w 233"/>
                <a:gd name="T19" fmla="*/ 21961 h 252"/>
                <a:gd name="T20" fmla="*/ 66552 w 233"/>
                <a:gd name="T21" fmla="*/ 24052 h 252"/>
                <a:gd name="T22" fmla="*/ 68801 w 233"/>
                <a:gd name="T23" fmla="*/ 25621 h 252"/>
                <a:gd name="T24" fmla="*/ 70599 w 233"/>
                <a:gd name="T25" fmla="*/ 27189 h 252"/>
                <a:gd name="T26" fmla="*/ 73298 w 233"/>
                <a:gd name="T27" fmla="*/ 28235 h 252"/>
                <a:gd name="T28" fmla="*/ 75546 w 233"/>
                <a:gd name="T29" fmla="*/ 29281 h 252"/>
                <a:gd name="T30" fmla="*/ 78244 w 233"/>
                <a:gd name="T31" fmla="*/ 29281 h 252"/>
                <a:gd name="T32" fmla="*/ 80942 w 233"/>
                <a:gd name="T33" fmla="*/ 29281 h 252"/>
                <a:gd name="T34" fmla="*/ 80942 w 233"/>
                <a:gd name="T35" fmla="*/ 41830 h 252"/>
                <a:gd name="T36" fmla="*/ 86788 w 233"/>
                <a:gd name="T37" fmla="*/ 53856 h 252"/>
                <a:gd name="T38" fmla="*/ 95332 w 233"/>
                <a:gd name="T39" fmla="*/ 66927 h 252"/>
                <a:gd name="T40" fmla="*/ 96681 w 233"/>
                <a:gd name="T41" fmla="*/ 70587 h 252"/>
                <a:gd name="T42" fmla="*/ 98929 w 233"/>
                <a:gd name="T43" fmla="*/ 74247 h 252"/>
                <a:gd name="T44" fmla="*/ 100278 w 233"/>
                <a:gd name="T45" fmla="*/ 78953 h 252"/>
                <a:gd name="T46" fmla="*/ 101627 w 233"/>
                <a:gd name="T47" fmla="*/ 83659 h 252"/>
                <a:gd name="T48" fmla="*/ 103426 w 233"/>
                <a:gd name="T49" fmla="*/ 88888 h 252"/>
                <a:gd name="T50" fmla="*/ 104325 w 233"/>
                <a:gd name="T51" fmla="*/ 94116 h 252"/>
                <a:gd name="T52" fmla="*/ 104775 w 233"/>
                <a:gd name="T53" fmla="*/ 99868 h 252"/>
                <a:gd name="T54" fmla="*/ 104775 w 233"/>
                <a:gd name="T55" fmla="*/ 106665 h 252"/>
                <a:gd name="T56" fmla="*/ 104325 w 233"/>
                <a:gd name="T57" fmla="*/ 112940 h 252"/>
                <a:gd name="T58" fmla="*/ 103426 w 233"/>
                <a:gd name="T59" fmla="*/ 119214 h 252"/>
                <a:gd name="T60" fmla="*/ 102077 w 233"/>
                <a:gd name="T61" fmla="*/ 125489 h 252"/>
                <a:gd name="T62" fmla="*/ 101627 w 233"/>
                <a:gd name="T63" fmla="*/ 131763 h 252"/>
                <a:gd name="T64" fmla="*/ 99829 w 233"/>
                <a:gd name="T65" fmla="*/ 131763 h 252"/>
                <a:gd name="T66" fmla="*/ 96681 w 233"/>
                <a:gd name="T67" fmla="*/ 130717 h 252"/>
                <a:gd name="T68" fmla="*/ 93533 w 233"/>
                <a:gd name="T69" fmla="*/ 128626 h 252"/>
                <a:gd name="T70" fmla="*/ 89036 w 233"/>
                <a:gd name="T71" fmla="*/ 126011 h 252"/>
                <a:gd name="T72" fmla="*/ 79143 w 233"/>
                <a:gd name="T73" fmla="*/ 118168 h 252"/>
                <a:gd name="T74" fmla="*/ 67901 w 233"/>
                <a:gd name="T75" fmla="*/ 108757 h 252"/>
                <a:gd name="T76" fmla="*/ 56210 w 233"/>
                <a:gd name="T77" fmla="*/ 97254 h 252"/>
                <a:gd name="T78" fmla="*/ 44968 w 233"/>
                <a:gd name="T79" fmla="*/ 86273 h 252"/>
                <a:gd name="T80" fmla="*/ 35075 w 233"/>
                <a:gd name="T81" fmla="*/ 75816 h 252"/>
                <a:gd name="T82" fmla="*/ 27430 w 233"/>
                <a:gd name="T83" fmla="*/ 67450 h 252"/>
                <a:gd name="T84" fmla="*/ 24732 w 233"/>
                <a:gd name="T85" fmla="*/ 65359 h 252"/>
                <a:gd name="T86" fmla="*/ 21585 w 233"/>
                <a:gd name="T87" fmla="*/ 62744 h 252"/>
                <a:gd name="T88" fmla="*/ 18437 w 233"/>
                <a:gd name="T89" fmla="*/ 60653 h 252"/>
                <a:gd name="T90" fmla="*/ 14839 w 233"/>
                <a:gd name="T91" fmla="*/ 58561 h 252"/>
                <a:gd name="T92" fmla="*/ 7645 w 233"/>
                <a:gd name="T93" fmla="*/ 54378 h 252"/>
                <a:gd name="T94" fmla="*/ 0 w 233"/>
                <a:gd name="T95" fmla="*/ 51764 h 252"/>
                <a:gd name="T96" fmla="*/ 17987 w 233"/>
                <a:gd name="T97" fmla="*/ 32941 h 252"/>
                <a:gd name="T98" fmla="*/ 26531 w 233"/>
                <a:gd name="T99" fmla="*/ 22483 h 252"/>
                <a:gd name="T100" fmla="*/ 29229 w 233"/>
                <a:gd name="T101" fmla="*/ 17255 h 252"/>
                <a:gd name="T102" fmla="*/ 31028 w 233"/>
                <a:gd name="T103" fmla="*/ 13072 h 252"/>
                <a:gd name="T104" fmla="*/ 32377 w 233"/>
                <a:gd name="T105" fmla="*/ 7320 h 252"/>
                <a:gd name="T106" fmla="*/ 33276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6" name="Freeform 266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508347" y="3691806"/>
              <a:ext cx="124912" cy="242109"/>
            </a:xfrm>
            <a:custGeom>
              <a:avLst/>
              <a:gdLst>
                <a:gd name="T0" fmla="*/ 5537 w 246"/>
                <a:gd name="T1" fmla="*/ 199490 h 380"/>
                <a:gd name="T2" fmla="*/ 5963 w 246"/>
                <a:gd name="T3" fmla="*/ 194715 h 380"/>
                <a:gd name="T4" fmla="*/ 6389 w 246"/>
                <a:gd name="T5" fmla="*/ 190470 h 380"/>
                <a:gd name="T6" fmla="*/ 7666 w 246"/>
                <a:gd name="T7" fmla="*/ 186226 h 380"/>
                <a:gd name="T8" fmla="*/ 8518 w 246"/>
                <a:gd name="T9" fmla="*/ 182512 h 380"/>
                <a:gd name="T10" fmla="*/ 10648 w 246"/>
                <a:gd name="T11" fmla="*/ 176676 h 380"/>
                <a:gd name="T12" fmla="*/ 11074 w 246"/>
                <a:gd name="T13" fmla="*/ 173492 h 380"/>
                <a:gd name="T14" fmla="*/ 10648 w 246"/>
                <a:gd name="T15" fmla="*/ 170309 h 380"/>
                <a:gd name="T16" fmla="*/ 9796 w 246"/>
                <a:gd name="T17" fmla="*/ 166595 h 380"/>
                <a:gd name="T18" fmla="*/ 8092 w 246"/>
                <a:gd name="T19" fmla="*/ 161820 h 380"/>
                <a:gd name="T20" fmla="*/ 5537 w 246"/>
                <a:gd name="T21" fmla="*/ 156515 h 380"/>
                <a:gd name="T22" fmla="*/ 3833 w 246"/>
                <a:gd name="T23" fmla="*/ 151209 h 380"/>
                <a:gd name="T24" fmla="*/ 1704 w 246"/>
                <a:gd name="T25" fmla="*/ 145903 h 380"/>
                <a:gd name="T26" fmla="*/ 426 w 246"/>
                <a:gd name="T27" fmla="*/ 141659 h 380"/>
                <a:gd name="T28" fmla="*/ 0 w 246"/>
                <a:gd name="T29" fmla="*/ 137414 h 380"/>
                <a:gd name="T30" fmla="*/ 426 w 246"/>
                <a:gd name="T31" fmla="*/ 133170 h 380"/>
                <a:gd name="T32" fmla="*/ 852 w 246"/>
                <a:gd name="T33" fmla="*/ 128926 h 380"/>
                <a:gd name="T34" fmla="*/ 1278 w 246"/>
                <a:gd name="T35" fmla="*/ 125212 h 380"/>
                <a:gd name="T36" fmla="*/ 2555 w 246"/>
                <a:gd name="T37" fmla="*/ 122028 h 380"/>
                <a:gd name="T38" fmla="*/ 4685 w 246"/>
                <a:gd name="T39" fmla="*/ 115662 h 380"/>
                <a:gd name="T40" fmla="*/ 8092 w 246"/>
                <a:gd name="T41" fmla="*/ 109825 h 380"/>
                <a:gd name="T42" fmla="*/ 11074 w 246"/>
                <a:gd name="T43" fmla="*/ 104520 h 380"/>
                <a:gd name="T44" fmla="*/ 14481 w 246"/>
                <a:gd name="T45" fmla="*/ 98153 h 380"/>
                <a:gd name="T46" fmla="*/ 17463 w 246"/>
                <a:gd name="T47" fmla="*/ 91787 h 380"/>
                <a:gd name="T48" fmla="*/ 20018 w 246"/>
                <a:gd name="T49" fmla="*/ 84889 h 380"/>
                <a:gd name="T50" fmla="*/ 11074 w 246"/>
                <a:gd name="T51" fmla="*/ 38731 h 380"/>
                <a:gd name="T52" fmla="*/ 11074 w 246"/>
                <a:gd name="T53" fmla="*/ 26528 h 380"/>
                <a:gd name="T54" fmla="*/ 10222 w 246"/>
                <a:gd name="T55" fmla="*/ 17508 h 380"/>
                <a:gd name="T56" fmla="*/ 10222 w 246"/>
                <a:gd name="T57" fmla="*/ 13264 h 380"/>
                <a:gd name="T58" fmla="*/ 10222 w 246"/>
                <a:gd name="T59" fmla="*/ 8489 h 380"/>
                <a:gd name="T60" fmla="*/ 10648 w 246"/>
                <a:gd name="T61" fmla="*/ 4244 h 380"/>
                <a:gd name="T62" fmla="*/ 11074 w 246"/>
                <a:gd name="T63" fmla="*/ 0 h 380"/>
                <a:gd name="T64" fmla="*/ 76665 w 246"/>
                <a:gd name="T65" fmla="*/ 0 h 380"/>
                <a:gd name="T66" fmla="*/ 93701 w 246"/>
                <a:gd name="T67" fmla="*/ 68442 h 380"/>
                <a:gd name="T68" fmla="*/ 93701 w 246"/>
                <a:gd name="T69" fmla="*/ 111417 h 380"/>
                <a:gd name="T70" fmla="*/ 93701 w 246"/>
                <a:gd name="T71" fmla="*/ 116723 h 380"/>
                <a:gd name="T72" fmla="*/ 94127 w 246"/>
                <a:gd name="T73" fmla="*/ 122028 h 380"/>
                <a:gd name="T74" fmla="*/ 94979 w 246"/>
                <a:gd name="T75" fmla="*/ 127334 h 380"/>
                <a:gd name="T76" fmla="*/ 95831 w 246"/>
                <a:gd name="T77" fmla="*/ 132639 h 380"/>
                <a:gd name="T78" fmla="*/ 97109 w 246"/>
                <a:gd name="T79" fmla="*/ 137414 h 380"/>
                <a:gd name="T80" fmla="*/ 99664 w 246"/>
                <a:gd name="T81" fmla="*/ 142190 h 380"/>
                <a:gd name="T82" fmla="*/ 101794 w 246"/>
                <a:gd name="T83" fmla="*/ 147495 h 380"/>
                <a:gd name="T84" fmla="*/ 104775 w 246"/>
                <a:gd name="T85" fmla="*/ 153331 h 380"/>
                <a:gd name="T86" fmla="*/ 95405 w 246"/>
                <a:gd name="T87" fmla="*/ 156515 h 380"/>
                <a:gd name="T88" fmla="*/ 86035 w 246"/>
                <a:gd name="T89" fmla="*/ 160228 h 380"/>
                <a:gd name="T90" fmla="*/ 77091 w 246"/>
                <a:gd name="T91" fmla="*/ 164473 h 380"/>
                <a:gd name="T92" fmla="*/ 68146 w 246"/>
                <a:gd name="T93" fmla="*/ 169248 h 380"/>
                <a:gd name="T94" fmla="*/ 60054 w 246"/>
                <a:gd name="T95" fmla="*/ 174023 h 380"/>
                <a:gd name="T96" fmla="*/ 51110 w 246"/>
                <a:gd name="T97" fmla="*/ 179329 h 380"/>
                <a:gd name="T98" fmla="*/ 42591 w 246"/>
                <a:gd name="T99" fmla="*/ 184104 h 380"/>
                <a:gd name="T100" fmla="*/ 34073 w 246"/>
                <a:gd name="T101" fmla="*/ 189940 h 380"/>
                <a:gd name="T102" fmla="*/ 31944 w 246"/>
                <a:gd name="T103" fmla="*/ 192593 h 380"/>
                <a:gd name="T104" fmla="*/ 29388 w 246"/>
                <a:gd name="T105" fmla="*/ 194715 h 380"/>
                <a:gd name="T106" fmla="*/ 26407 w 246"/>
                <a:gd name="T107" fmla="*/ 197368 h 380"/>
                <a:gd name="T108" fmla="*/ 22999 w 246"/>
                <a:gd name="T109" fmla="*/ 199490 h 380"/>
                <a:gd name="T110" fmla="*/ 19592 w 246"/>
                <a:gd name="T111" fmla="*/ 201081 h 380"/>
                <a:gd name="T112" fmla="*/ 15333 w 246"/>
                <a:gd name="T113" fmla="*/ 201612 h 380"/>
                <a:gd name="T114" fmla="*/ 13203 w 246"/>
                <a:gd name="T115" fmla="*/ 201612 h 380"/>
                <a:gd name="T116" fmla="*/ 10648 w 246"/>
                <a:gd name="T117" fmla="*/ 201081 h 380"/>
                <a:gd name="T118" fmla="*/ 8518 w 246"/>
                <a:gd name="T119" fmla="*/ 200551 h 380"/>
                <a:gd name="T120" fmla="*/ 5537 w 246"/>
                <a:gd name="T121" fmla="*/ 199490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7" name="Freeform 267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5093867" y="3590767"/>
              <a:ext cx="104094" cy="70537"/>
            </a:xfrm>
            <a:custGeom>
              <a:avLst/>
              <a:gdLst>
                <a:gd name="T0" fmla="*/ 3167 w 193"/>
                <a:gd name="T1" fmla="*/ 30915 h 38"/>
                <a:gd name="T2" fmla="*/ 17191 w 193"/>
                <a:gd name="T3" fmla="*/ 17003 h 38"/>
                <a:gd name="T4" fmla="*/ 30311 w 193"/>
                <a:gd name="T5" fmla="*/ 7729 h 38"/>
                <a:gd name="T6" fmla="*/ 36192 w 193"/>
                <a:gd name="T7" fmla="*/ 4637 h 38"/>
                <a:gd name="T8" fmla="*/ 42526 w 193"/>
                <a:gd name="T9" fmla="*/ 3091 h 38"/>
                <a:gd name="T10" fmla="*/ 49764 w 193"/>
                <a:gd name="T11" fmla="*/ 1546 h 38"/>
                <a:gd name="T12" fmla="*/ 57002 w 193"/>
                <a:gd name="T13" fmla="*/ 0 h 38"/>
                <a:gd name="T14" fmla="*/ 62431 w 193"/>
                <a:gd name="T15" fmla="*/ 1546 h 38"/>
                <a:gd name="T16" fmla="*/ 67407 w 193"/>
                <a:gd name="T17" fmla="*/ 1546 h 38"/>
                <a:gd name="T18" fmla="*/ 72384 w 193"/>
                <a:gd name="T19" fmla="*/ 3091 h 38"/>
                <a:gd name="T20" fmla="*/ 76455 w 193"/>
                <a:gd name="T21" fmla="*/ 6183 h 38"/>
                <a:gd name="T22" fmla="*/ 80527 w 193"/>
                <a:gd name="T23" fmla="*/ 9274 h 38"/>
                <a:gd name="T24" fmla="*/ 83241 w 193"/>
                <a:gd name="T25" fmla="*/ 17003 h 38"/>
                <a:gd name="T26" fmla="*/ 84599 w 193"/>
                <a:gd name="T27" fmla="*/ 20095 h 38"/>
                <a:gd name="T28" fmla="*/ 85503 w 193"/>
                <a:gd name="T29" fmla="*/ 27823 h 38"/>
                <a:gd name="T30" fmla="*/ 86408 w 193"/>
                <a:gd name="T31" fmla="*/ 32460 h 38"/>
                <a:gd name="T32" fmla="*/ 87313 w 193"/>
                <a:gd name="T33" fmla="*/ 40189 h 38"/>
                <a:gd name="T34" fmla="*/ 82789 w 193"/>
                <a:gd name="T35" fmla="*/ 41735 h 38"/>
                <a:gd name="T36" fmla="*/ 78265 w 193"/>
                <a:gd name="T37" fmla="*/ 43281 h 38"/>
                <a:gd name="T38" fmla="*/ 74646 w 193"/>
                <a:gd name="T39" fmla="*/ 43281 h 38"/>
                <a:gd name="T40" fmla="*/ 70574 w 193"/>
                <a:gd name="T41" fmla="*/ 43281 h 38"/>
                <a:gd name="T42" fmla="*/ 62431 w 193"/>
                <a:gd name="T43" fmla="*/ 41735 h 38"/>
                <a:gd name="T44" fmla="*/ 54288 w 193"/>
                <a:gd name="T45" fmla="*/ 40189 h 38"/>
                <a:gd name="T46" fmla="*/ 46597 w 193"/>
                <a:gd name="T47" fmla="*/ 40189 h 38"/>
                <a:gd name="T48" fmla="*/ 40264 w 193"/>
                <a:gd name="T49" fmla="*/ 43281 h 38"/>
                <a:gd name="T50" fmla="*/ 34382 w 193"/>
                <a:gd name="T51" fmla="*/ 46372 h 38"/>
                <a:gd name="T52" fmla="*/ 28501 w 193"/>
                <a:gd name="T53" fmla="*/ 49464 h 38"/>
                <a:gd name="T54" fmla="*/ 22168 w 193"/>
                <a:gd name="T55" fmla="*/ 52555 h 38"/>
                <a:gd name="T56" fmla="*/ 15834 w 193"/>
                <a:gd name="T57" fmla="*/ 55647 h 38"/>
                <a:gd name="T58" fmla="*/ 8596 w 193"/>
                <a:gd name="T59" fmla="*/ 57192 h 38"/>
                <a:gd name="T60" fmla="*/ 0 w 193"/>
                <a:gd name="T61" fmla="*/ 58738 h 38"/>
                <a:gd name="T62" fmla="*/ 0 w 193"/>
                <a:gd name="T63" fmla="*/ 51009 h 38"/>
                <a:gd name="T64" fmla="*/ 452 w 193"/>
                <a:gd name="T65" fmla="*/ 44826 h 38"/>
                <a:gd name="T66" fmla="*/ 1357 w 193"/>
                <a:gd name="T67" fmla="*/ 37098 h 38"/>
                <a:gd name="T68" fmla="*/ 3167 w 193"/>
                <a:gd name="T69" fmla="*/ 30915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8" name="Freeform 268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5601084" y="3684182"/>
              <a:ext cx="51101" cy="186825"/>
            </a:xfrm>
            <a:custGeom>
              <a:avLst/>
              <a:gdLst>
                <a:gd name="T0" fmla="*/ 22947 w 99"/>
                <a:gd name="T1" fmla="*/ 6202 h 301"/>
                <a:gd name="T2" fmla="*/ 25545 w 99"/>
                <a:gd name="T3" fmla="*/ 6202 h 301"/>
                <a:gd name="T4" fmla="*/ 25545 w 99"/>
                <a:gd name="T5" fmla="*/ 9820 h 301"/>
                <a:gd name="T6" fmla="*/ 26843 w 99"/>
                <a:gd name="T7" fmla="*/ 13438 h 301"/>
                <a:gd name="T8" fmla="*/ 27276 w 99"/>
                <a:gd name="T9" fmla="*/ 17056 h 301"/>
                <a:gd name="T10" fmla="*/ 28575 w 99"/>
                <a:gd name="T11" fmla="*/ 21708 h 301"/>
                <a:gd name="T12" fmla="*/ 31173 w 99"/>
                <a:gd name="T13" fmla="*/ 29978 h 301"/>
                <a:gd name="T14" fmla="*/ 34204 w 99"/>
                <a:gd name="T15" fmla="*/ 38765 h 301"/>
                <a:gd name="T16" fmla="*/ 37667 w 99"/>
                <a:gd name="T17" fmla="*/ 48068 h 301"/>
                <a:gd name="T18" fmla="*/ 40265 w 99"/>
                <a:gd name="T19" fmla="*/ 57372 h 301"/>
                <a:gd name="T20" fmla="*/ 41564 w 99"/>
                <a:gd name="T21" fmla="*/ 62023 h 301"/>
                <a:gd name="T22" fmla="*/ 42430 w 99"/>
                <a:gd name="T23" fmla="*/ 66675 h 301"/>
                <a:gd name="T24" fmla="*/ 42863 w 99"/>
                <a:gd name="T25" fmla="*/ 71327 h 301"/>
                <a:gd name="T26" fmla="*/ 42863 w 99"/>
                <a:gd name="T27" fmla="*/ 76495 h 301"/>
                <a:gd name="T28" fmla="*/ 42863 w 99"/>
                <a:gd name="T29" fmla="*/ 149373 h 301"/>
                <a:gd name="T30" fmla="*/ 38533 w 99"/>
                <a:gd name="T31" fmla="*/ 149890 h 301"/>
                <a:gd name="T32" fmla="*/ 34637 w 99"/>
                <a:gd name="T33" fmla="*/ 151440 h 301"/>
                <a:gd name="T34" fmla="*/ 31606 w 99"/>
                <a:gd name="T35" fmla="*/ 153508 h 301"/>
                <a:gd name="T36" fmla="*/ 28575 w 99"/>
                <a:gd name="T37" fmla="*/ 155575 h 301"/>
                <a:gd name="T38" fmla="*/ 25545 w 99"/>
                <a:gd name="T39" fmla="*/ 149890 h 301"/>
                <a:gd name="T40" fmla="*/ 23380 w 99"/>
                <a:gd name="T41" fmla="*/ 144721 h 301"/>
                <a:gd name="T42" fmla="*/ 20782 w 99"/>
                <a:gd name="T43" fmla="*/ 140069 h 301"/>
                <a:gd name="T44" fmla="*/ 19483 w 99"/>
                <a:gd name="T45" fmla="*/ 135417 h 301"/>
                <a:gd name="T46" fmla="*/ 18617 w 99"/>
                <a:gd name="T47" fmla="*/ 130249 h 301"/>
                <a:gd name="T48" fmla="*/ 17751 w 99"/>
                <a:gd name="T49" fmla="*/ 125080 h 301"/>
                <a:gd name="T50" fmla="*/ 17318 w 99"/>
                <a:gd name="T51" fmla="*/ 119912 h 301"/>
                <a:gd name="T52" fmla="*/ 17318 w 99"/>
                <a:gd name="T53" fmla="*/ 114743 h 301"/>
                <a:gd name="T54" fmla="*/ 17318 w 99"/>
                <a:gd name="T55" fmla="*/ 72877 h 301"/>
                <a:gd name="T56" fmla="*/ 0 w 99"/>
                <a:gd name="T57" fmla="*/ 3101 h 301"/>
                <a:gd name="T58" fmla="*/ 2165 w 99"/>
                <a:gd name="T59" fmla="*/ 1034 h 301"/>
                <a:gd name="T60" fmla="*/ 4330 w 99"/>
                <a:gd name="T61" fmla="*/ 0 h 301"/>
                <a:gd name="T62" fmla="*/ 6061 w 99"/>
                <a:gd name="T63" fmla="*/ 0 h 301"/>
                <a:gd name="T64" fmla="*/ 8659 w 99"/>
                <a:gd name="T65" fmla="*/ 0 h 301"/>
                <a:gd name="T66" fmla="*/ 11257 w 99"/>
                <a:gd name="T67" fmla="*/ 0 h 301"/>
                <a:gd name="T68" fmla="*/ 13855 w 99"/>
                <a:gd name="T69" fmla="*/ 1034 h 301"/>
                <a:gd name="T70" fmla="*/ 16020 w 99"/>
                <a:gd name="T71" fmla="*/ 2067 h 301"/>
                <a:gd name="T72" fmla="*/ 17751 w 99"/>
                <a:gd name="T73" fmla="*/ 3101 h 301"/>
                <a:gd name="T74" fmla="*/ 20349 w 99"/>
                <a:gd name="T75" fmla="*/ 5169 h 301"/>
                <a:gd name="T76" fmla="*/ 22947 w 99"/>
                <a:gd name="T77" fmla="*/ 6202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799" name="Freeform 269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5631364" y="3638427"/>
              <a:ext cx="90845" cy="226858"/>
            </a:xfrm>
            <a:custGeom>
              <a:avLst/>
              <a:gdLst>
                <a:gd name="T0" fmla="*/ 0 w 173"/>
                <a:gd name="T1" fmla="*/ 42333 h 357"/>
                <a:gd name="T2" fmla="*/ 3964 w 173"/>
                <a:gd name="T3" fmla="*/ 38100 h 357"/>
                <a:gd name="T4" fmla="*/ 7488 w 173"/>
                <a:gd name="T5" fmla="*/ 34396 h 357"/>
                <a:gd name="T6" fmla="*/ 11012 w 173"/>
                <a:gd name="T7" fmla="*/ 31750 h 357"/>
                <a:gd name="T8" fmla="*/ 14535 w 173"/>
                <a:gd name="T9" fmla="*/ 29633 h 357"/>
                <a:gd name="T10" fmla="*/ 17618 w 173"/>
                <a:gd name="T11" fmla="*/ 26458 h 357"/>
                <a:gd name="T12" fmla="*/ 29511 w 173"/>
                <a:gd name="T13" fmla="*/ 26458 h 357"/>
                <a:gd name="T14" fmla="*/ 41403 w 173"/>
                <a:gd name="T15" fmla="*/ 0 h 357"/>
                <a:gd name="T16" fmla="*/ 44487 w 173"/>
                <a:gd name="T17" fmla="*/ 1587 h 357"/>
                <a:gd name="T18" fmla="*/ 47570 w 173"/>
                <a:gd name="T19" fmla="*/ 3704 h 357"/>
                <a:gd name="T20" fmla="*/ 51094 w 173"/>
                <a:gd name="T21" fmla="*/ 6350 h 357"/>
                <a:gd name="T22" fmla="*/ 54177 w 173"/>
                <a:gd name="T23" fmla="*/ 9525 h 357"/>
                <a:gd name="T24" fmla="*/ 57701 w 173"/>
                <a:gd name="T25" fmla="*/ 11642 h 357"/>
                <a:gd name="T26" fmla="*/ 61224 w 173"/>
                <a:gd name="T27" fmla="*/ 14287 h 357"/>
                <a:gd name="T28" fmla="*/ 63867 w 173"/>
                <a:gd name="T29" fmla="*/ 15346 h 357"/>
                <a:gd name="T30" fmla="*/ 67391 w 173"/>
                <a:gd name="T31" fmla="*/ 15875 h 357"/>
                <a:gd name="T32" fmla="*/ 71795 w 173"/>
                <a:gd name="T33" fmla="*/ 20637 h 357"/>
                <a:gd name="T34" fmla="*/ 76200 w 173"/>
                <a:gd name="T35" fmla="*/ 26458 h 357"/>
                <a:gd name="T36" fmla="*/ 76200 w 173"/>
                <a:gd name="T37" fmla="*/ 32279 h 357"/>
                <a:gd name="T38" fmla="*/ 76200 w 173"/>
                <a:gd name="T39" fmla="*/ 36512 h 357"/>
                <a:gd name="T40" fmla="*/ 76200 w 173"/>
                <a:gd name="T41" fmla="*/ 42333 h 357"/>
                <a:gd name="T42" fmla="*/ 76200 w 173"/>
                <a:gd name="T43" fmla="*/ 51858 h 357"/>
                <a:gd name="T44" fmla="*/ 76200 w 173"/>
                <a:gd name="T45" fmla="*/ 57679 h 357"/>
                <a:gd name="T46" fmla="*/ 75319 w 173"/>
                <a:gd name="T47" fmla="*/ 62442 h 357"/>
                <a:gd name="T48" fmla="*/ 73557 w 173"/>
                <a:gd name="T49" fmla="*/ 67204 h 357"/>
                <a:gd name="T50" fmla="*/ 71795 w 173"/>
                <a:gd name="T51" fmla="*/ 71437 h 357"/>
                <a:gd name="T52" fmla="*/ 66950 w 173"/>
                <a:gd name="T53" fmla="*/ 79904 h 357"/>
                <a:gd name="T54" fmla="*/ 61665 w 173"/>
                <a:gd name="T55" fmla="*/ 88371 h 357"/>
                <a:gd name="T56" fmla="*/ 56379 w 173"/>
                <a:gd name="T57" fmla="*/ 96837 h 357"/>
                <a:gd name="T58" fmla="*/ 51534 w 173"/>
                <a:gd name="T59" fmla="*/ 105833 h 357"/>
                <a:gd name="T60" fmla="*/ 49332 w 173"/>
                <a:gd name="T61" fmla="*/ 110596 h 357"/>
                <a:gd name="T62" fmla="*/ 48010 w 173"/>
                <a:gd name="T63" fmla="*/ 115887 h 357"/>
                <a:gd name="T64" fmla="*/ 47570 w 173"/>
                <a:gd name="T65" fmla="*/ 121179 h 357"/>
                <a:gd name="T66" fmla="*/ 47129 w 173"/>
                <a:gd name="T67" fmla="*/ 127000 h 357"/>
                <a:gd name="T68" fmla="*/ 47570 w 173"/>
                <a:gd name="T69" fmla="*/ 144462 h 357"/>
                <a:gd name="T70" fmla="*/ 48010 w 173"/>
                <a:gd name="T71" fmla="*/ 155045 h 357"/>
                <a:gd name="T72" fmla="*/ 48451 w 173"/>
                <a:gd name="T73" fmla="*/ 159808 h 357"/>
                <a:gd name="T74" fmla="*/ 48010 w 173"/>
                <a:gd name="T75" fmla="*/ 165629 h 357"/>
                <a:gd name="T76" fmla="*/ 48010 w 173"/>
                <a:gd name="T77" fmla="*/ 173037 h 357"/>
                <a:gd name="T78" fmla="*/ 47129 w 173"/>
                <a:gd name="T79" fmla="*/ 182562 h 357"/>
                <a:gd name="T80" fmla="*/ 42725 w 173"/>
                <a:gd name="T81" fmla="*/ 183091 h 357"/>
                <a:gd name="T82" fmla="*/ 38761 w 173"/>
                <a:gd name="T83" fmla="*/ 183620 h 357"/>
                <a:gd name="T84" fmla="*/ 34797 w 173"/>
                <a:gd name="T85" fmla="*/ 184679 h 357"/>
                <a:gd name="T86" fmla="*/ 31273 w 173"/>
                <a:gd name="T87" fmla="*/ 185737 h 357"/>
                <a:gd name="T88" fmla="*/ 27749 w 173"/>
                <a:gd name="T89" fmla="*/ 186795 h 357"/>
                <a:gd name="T90" fmla="*/ 24225 w 173"/>
                <a:gd name="T91" fmla="*/ 187854 h 357"/>
                <a:gd name="T92" fmla="*/ 21142 w 173"/>
                <a:gd name="T93" fmla="*/ 188912 h 357"/>
                <a:gd name="T94" fmla="*/ 17618 w 173"/>
                <a:gd name="T95" fmla="*/ 188912 h 357"/>
                <a:gd name="T96" fmla="*/ 17618 w 173"/>
                <a:gd name="T97" fmla="*/ 114300 h 357"/>
                <a:gd name="T98" fmla="*/ 17618 w 173"/>
                <a:gd name="T99" fmla="*/ 109008 h 357"/>
                <a:gd name="T100" fmla="*/ 17178 w 173"/>
                <a:gd name="T101" fmla="*/ 104246 h 357"/>
                <a:gd name="T102" fmla="*/ 16297 w 173"/>
                <a:gd name="T103" fmla="*/ 99483 h 357"/>
                <a:gd name="T104" fmla="*/ 14976 w 173"/>
                <a:gd name="T105" fmla="*/ 94721 h 357"/>
                <a:gd name="T106" fmla="*/ 12333 w 173"/>
                <a:gd name="T107" fmla="*/ 85196 h 357"/>
                <a:gd name="T108" fmla="*/ 8809 w 173"/>
                <a:gd name="T109" fmla="*/ 75671 h 357"/>
                <a:gd name="T110" fmla="*/ 5726 w 173"/>
                <a:gd name="T111" fmla="*/ 66675 h 357"/>
                <a:gd name="T112" fmla="*/ 3083 w 173"/>
                <a:gd name="T113" fmla="*/ 58208 h 357"/>
                <a:gd name="T114" fmla="*/ 1762 w 173"/>
                <a:gd name="T115" fmla="*/ 53446 h 357"/>
                <a:gd name="T116" fmla="*/ 1321 w 173"/>
                <a:gd name="T117" fmla="*/ 49742 h 357"/>
                <a:gd name="T118" fmla="*/ 0 w 173"/>
                <a:gd name="T119" fmla="*/ 46037 h 357"/>
                <a:gd name="T120" fmla="*/ 0 w 173"/>
                <a:gd name="T121" fmla="*/ 42333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0" name="Freeform 270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6500069" y="5085369"/>
              <a:ext cx="30282" cy="72442"/>
            </a:xfrm>
            <a:custGeom>
              <a:avLst/>
              <a:gdLst>
                <a:gd name="T0" fmla="*/ 5080 w 50"/>
                <a:gd name="T1" fmla="*/ 0 h 74"/>
                <a:gd name="T2" fmla="*/ 3048 w 50"/>
                <a:gd name="T3" fmla="*/ 11413 h 74"/>
                <a:gd name="T4" fmla="*/ 1016 w 50"/>
                <a:gd name="T5" fmla="*/ 21195 h 74"/>
                <a:gd name="T6" fmla="*/ 0 w 50"/>
                <a:gd name="T7" fmla="*/ 29347 h 74"/>
                <a:gd name="T8" fmla="*/ 0 w 50"/>
                <a:gd name="T9" fmla="*/ 35054 h 74"/>
                <a:gd name="T10" fmla="*/ 0 w 50"/>
                <a:gd name="T11" fmla="*/ 40760 h 74"/>
                <a:gd name="T12" fmla="*/ 1016 w 50"/>
                <a:gd name="T13" fmla="*/ 45651 h 74"/>
                <a:gd name="T14" fmla="*/ 3048 w 50"/>
                <a:gd name="T15" fmla="*/ 49727 h 74"/>
                <a:gd name="T16" fmla="*/ 5080 w 50"/>
                <a:gd name="T17" fmla="*/ 55434 h 74"/>
                <a:gd name="T18" fmla="*/ 25400 w 50"/>
                <a:gd name="T19" fmla="*/ 60325 h 74"/>
                <a:gd name="T20" fmla="*/ 25400 w 50"/>
                <a:gd name="T21" fmla="*/ 41575 h 74"/>
                <a:gd name="T22" fmla="*/ 25400 w 50"/>
                <a:gd name="T23" fmla="*/ 27717 h 74"/>
                <a:gd name="T24" fmla="*/ 25400 w 50"/>
                <a:gd name="T25" fmla="*/ 15489 h 74"/>
                <a:gd name="T26" fmla="*/ 25400 w 50"/>
                <a:gd name="T27" fmla="*/ 0 h 74"/>
                <a:gd name="T28" fmla="*/ 19304 w 50"/>
                <a:gd name="T29" fmla="*/ 0 h 74"/>
                <a:gd name="T30" fmla="*/ 12700 w 50"/>
                <a:gd name="T31" fmla="*/ 0 h 74"/>
                <a:gd name="T32" fmla="*/ 7112 w 50"/>
                <a:gd name="T33" fmla="*/ 0 h 74"/>
                <a:gd name="T34" fmla="*/ 5080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1" name="Freeform 271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6375157" y="5201657"/>
              <a:ext cx="73811" cy="6863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2" name="Freeform 272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9019120" y="2456473"/>
              <a:ext cx="143838" cy="205889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3" name="Freeform 273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7911950" y="2954038"/>
              <a:ext cx="246038" cy="148697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4" name="Freeform 274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8169344" y="3020762"/>
              <a:ext cx="87060" cy="78161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5" name="Freeform 275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8157987" y="3106547"/>
              <a:ext cx="158978" cy="200170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6" name="Freeform 276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8536508" y="3245715"/>
              <a:ext cx="240360" cy="324084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7" name="Freeform 277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8634923" y="3546922"/>
              <a:ext cx="158978" cy="156323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8" name="Freeform 278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9113751" y="2629954"/>
              <a:ext cx="102200" cy="156323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09" name="Freeform 279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9791303" y="4187464"/>
              <a:ext cx="276320" cy="305020"/>
            </a:xfrm>
            <a:custGeom>
              <a:avLst/>
              <a:gdLst>
                <a:gd name="T0" fmla="*/ 39204 w 538"/>
                <a:gd name="T1" fmla="*/ 10953 h 487"/>
                <a:gd name="T2" fmla="*/ 68929 w 538"/>
                <a:gd name="T3" fmla="*/ 24513 h 487"/>
                <a:gd name="T4" fmla="*/ 87023 w 538"/>
                <a:gd name="T5" fmla="*/ 36509 h 487"/>
                <a:gd name="T6" fmla="*/ 108995 w 538"/>
                <a:gd name="T7" fmla="*/ 57372 h 487"/>
                <a:gd name="T8" fmla="*/ 129243 w 538"/>
                <a:gd name="T9" fmla="*/ 70932 h 487"/>
                <a:gd name="T10" fmla="*/ 128812 w 538"/>
                <a:gd name="T11" fmla="*/ 83971 h 487"/>
                <a:gd name="T12" fmla="*/ 149491 w 538"/>
                <a:gd name="T13" fmla="*/ 106920 h 487"/>
                <a:gd name="T14" fmla="*/ 169308 w 538"/>
                <a:gd name="T15" fmla="*/ 129347 h 487"/>
                <a:gd name="T16" fmla="*/ 163276 w 538"/>
                <a:gd name="T17" fmla="*/ 130390 h 487"/>
                <a:gd name="T18" fmla="*/ 160261 w 538"/>
                <a:gd name="T19" fmla="*/ 133520 h 487"/>
                <a:gd name="T20" fmla="*/ 160261 w 538"/>
                <a:gd name="T21" fmla="*/ 144994 h 487"/>
                <a:gd name="T22" fmla="*/ 162415 w 538"/>
                <a:gd name="T23" fmla="*/ 156990 h 487"/>
                <a:gd name="T24" fmla="*/ 167585 w 538"/>
                <a:gd name="T25" fmla="*/ 169507 h 487"/>
                <a:gd name="T26" fmla="*/ 175339 w 538"/>
                <a:gd name="T27" fmla="*/ 181503 h 487"/>
                <a:gd name="T28" fmla="*/ 184386 w 538"/>
                <a:gd name="T29" fmla="*/ 190891 h 487"/>
                <a:gd name="T30" fmla="*/ 194295 w 538"/>
                <a:gd name="T31" fmla="*/ 196107 h 487"/>
                <a:gd name="T32" fmla="*/ 198603 w 538"/>
                <a:gd name="T33" fmla="*/ 203409 h 487"/>
                <a:gd name="T34" fmla="*/ 203342 w 538"/>
                <a:gd name="T35" fmla="*/ 211754 h 487"/>
                <a:gd name="T36" fmla="*/ 210665 w 538"/>
                <a:gd name="T37" fmla="*/ 217491 h 487"/>
                <a:gd name="T38" fmla="*/ 221005 w 538"/>
                <a:gd name="T39" fmla="*/ 225314 h 487"/>
                <a:gd name="T40" fmla="*/ 223159 w 538"/>
                <a:gd name="T41" fmla="*/ 231573 h 487"/>
                <a:gd name="T42" fmla="*/ 226174 w 538"/>
                <a:gd name="T43" fmla="*/ 234702 h 487"/>
                <a:gd name="T44" fmla="*/ 231775 w 538"/>
                <a:gd name="T45" fmla="*/ 237832 h 487"/>
                <a:gd name="T46" fmla="*/ 230052 w 538"/>
                <a:gd name="T47" fmla="*/ 246177 h 487"/>
                <a:gd name="T48" fmla="*/ 223590 w 538"/>
                <a:gd name="T49" fmla="*/ 252435 h 487"/>
                <a:gd name="T50" fmla="*/ 211096 w 538"/>
                <a:gd name="T51" fmla="*/ 254000 h 487"/>
                <a:gd name="T52" fmla="*/ 193002 w 538"/>
                <a:gd name="T53" fmla="*/ 250349 h 487"/>
                <a:gd name="T54" fmla="*/ 178355 w 538"/>
                <a:gd name="T55" fmla="*/ 243047 h 487"/>
                <a:gd name="T56" fmla="*/ 166292 w 538"/>
                <a:gd name="T57" fmla="*/ 232616 h 487"/>
                <a:gd name="T58" fmla="*/ 152937 w 538"/>
                <a:gd name="T59" fmla="*/ 216448 h 487"/>
                <a:gd name="T60" fmla="*/ 134412 w 538"/>
                <a:gd name="T61" fmla="*/ 190370 h 487"/>
                <a:gd name="T62" fmla="*/ 118042 w 538"/>
                <a:gd name="T63" fmla="*/ 172115 h 487"/>
                <a:gd name="T64" fmla="*/ 105979 w 538"/>
                <a:gd name="T65" fmla="*/ 164813 h 487"/>
                <a:gd name="T66" fmla="*/ 91331 w 538"/>
                <a:gd name="T67" fmla="*/ 161162 h 487"/>
                <a:gd name="T68" fmla="*/ 77546 w 538"/>
                <a:gd name="T69" fmla="*/ 161684 h 487"/>
                <a:gd name="T70" fmla="*/ 65914 w 538"/>
                <a:gd name="T71" fmla="*/ 165335 h 487"/>
                <a:gd name="T72" fmla="*/ 48681 w 538"/>
                <a:gd name="T73" fmla="*/ 179938 h 487"/>
                <a:gd name="T74" fmla="*/ 58590 w 538"/>
                <a:gd name="T75" fmla="*/ 188283 h 487"/>
                <a:gd name="T76" fmla="*/ 60313 w 538"/>
                <a:gd name="T77" fmla="*/ 192977 h 487"/>
                <a:gd name="T78" fmla="*/ 53420 w 538"/>
                <a:gd name="T79" fmla="*/ 209146 h 487"/>
                <a:gd name="T80" fmla="*/ 48681 w 538"/>
                <a:gd name="T81" fmla="*/ 215926 h 487"/>
                <a:gd name="T82" fmla="*/ 20248 w 538"/>
                <a:gd name="T83" fmla="*/ 210189 h 487"/>
                <a:gd name="T84" fmla="*/ 8616 w 538"/>
                <a:gd name="T85" fmla="*/ 135084 h 487"/>
                <a:gd name="T86" fmla="*/ 8616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10" name="Freeform 280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10020307" y="4168402"/>
              <a:ext cx="126804" cy="154416"/>
            </a:xfrm>
            <a:custGeom>
              <a:avLst/>
              <a:gdLst>
                <a:gd name="T0" fmla="*/ 57175 w 253"/>
                <a:gd name="T1" fmla="*/ 523 h 246"/>
                <a:gd name="T2" fmla="*/ 66003 w 253"/>
                <a:gd name="T3" fmla="*/ 4182 h 246"/>
                <a:gd name="T4" fmla="*/ 75252 w 253"/>
                <a:gd name="T5" fmla="*/ 10977 h 246"/>
                <a:gd name="T6" fmla="*/ 83660 w 253"/>
                <a:gd name="T7" fmla="*/ 19340 h 246"/>
                <a:gd name="T8" fmla="*/ 91648 w 253"/>
                <a:gd name="T9" fmla="*/ 29795 h 246"/>
                <a:gd name="T10" fmla="*/ 98374 w 253"/>
                <a:gd name="T11" fmla="*/ 39726 h 246"/>
                <a:gd name="T12" fmla="*/ 102999 w 253"/>
                <a:gd name="T13" fmla="*/ 49135 h 246"/>
                <a:gd name="T14" fmla="*/ 105942 w 253"/>
                <a:gd name="T15" fmla="*/ 58021 h 246"/>
                <a:gd name="T16" fmla="*/ 105942 w 253"/>
                <a:gd name="T17" fmla="*/ 66907 h 246"/>
                <a:gd name="T18" fmla="*/ 102158 w 253"/>
                <a:gd name="T19" fmla="*/ 78929 h 246"/>
                <a:gd name="T20" fmla="*/ 96272 w 253"/>
                <a:gd name="T21" fmla="*/ 90952 h 246"/>
                <a:gd name="T22" fmla="*/ 87864 w 253"/>
                <a:gd name="T23" fmla="*/ 101929 h 246"/>
                <a:gd name="T24" fmla="*/ 77354 w 253"/>
                <a:gd name="T25" fmla="*/ 111860 h 246"/>
                <a:gd name="T26" fmla="*/ 66003 w 253"/>
                <a:gd name="T27" fmla="*/ 119701 h 246"/>
                <a:gd name="T28" fmla="*/ 54232 w 253"/>
                <a:gd name="T29" fmla="*/ 125451 h 246"/>
                <a:gd name="T30" fmla="*/ 42040 w 253"/>
                <a:gd name="T31" fmla="*/ 128064 h 246"/>
                <a:gd name="T32" fmla="*/ 31110 w 253"/>
                <a:gd name="T33" fmla="*/ 128064 h 246"/>
                <a:gd name="T34" fmla="*/ 22281 w 253"/>
                <a:gd name="T35" fmla="*/ 125451 h 246"/>
                <a:gd name="T36" fmla="*/ 13873 w 253"/>
                <a:gd name="T37" fmla="*/ 122314 h 246"/>
                <a:gd name="T38" fmla="*/ 4624 w 253"/>
                <a:gd name="T39" fmla="*/ 119701 h 246"/>
                <a:gd name="T40" fmla="*/ 1261 w 253"/>
                <a:gd name="T41" fmla="*/ 114474 h 246"/>
                <a:gd name="T42" fmla="*/ 4204 w 253"/>
                <a:gd name="T43" fmla="*/ 107156 h 246"/>
                <a:gd name="T44" fmla="*/ 9249 w 253"/>
                <a:gd name="T45" fmla="*/ 102451 h 246"/>
                <a:gd name="T46" fmla="*/ 15555 w 253"/>
                <a:gd name="T47" fmla="*/ 99838 h 246"/>
                <a:gd name="T48" fmla="*/ 21020 w 253"/>
                <a:gd name="T49" fmla="*/ 102974 h 246"/>
                <a:gd name="T50" fmla="*/ 25224 w 253"/>
                <a:gd name="T51" fmla="*/ 108201 h 246"/>
                <a:gd name="T52" fmla="*/ 28587 w 253"/>
                <a:gd name="T53" fmla="*/ 105065 h 246"/>
                <a:gd name="T54" fmla="*/ 31530 w 253"/>
                <a:gd name="T55" fmla="*/ 99315 h 246"/>
                <a:gd name="T56" fmla="*/ 35314 w 253"/>
                <a:gd name="T57" fmla="*/ 94088 h 246"/>
                <a:gd name="T58" fmla="*/ 38257 w 253"/>
                <a:gd name="T59" fmla="*/ 94611 h 246"/>
                <a:gd name="T60" fmla="*/ 41200 w 253"/>
                <a:gd name="T61" fmla="*/ 93565 h 246"/>
                <a:gd name="T62" fmla="*/ 44563 w 253"/>
                <a:gd name="T63" fmla="*/ 93043 h 246"/>
                <a:gd name="T64" fmla="*/ 50448 w 253"/>
                <a:gd name="T65" fmla="*/ 90952 h 246"/>
                <a:gd name="T66" fmla="*/ 62640 w 253"/>
                <a:gd name="T67" fmla="*/ 85725 h 246"/>
                <a:gd name="T68" fmla="*/ 75252 w 253"/>
                <a:gd name="T69" fmla="*/ 76839 h 246"/>
                <a:gd name="T70" fmla="*/ 82819 w 253"/>
                <a:gd name="T71" fmla="*/ 70566 h 246"/>
                <a:gd name="T72" fmla="*/ 88285 w 253"/>
                <a:gd name="T73" fmla="*/ 64294 h 246"/>
                <a:gd name="T74" fmla="*/ 91648 w 253"/>
                <a:gd name="T75" fmla="*/ 58021 h 246"/>
                <a:gd name="T76" fmla="*/ 92068 w 253"/>
                <a:gd name="T77" fmla="*/ 51226 h 246"/>
                <a:gd name="T78" fmla="*/ 89966 w 253"/>
                <a:gd name="T79" fmla="*/ 45999 h 246"/>
                <a:gd name="T80" fmla="*/ 88285 w 253"/>
                <a:gd name="T81" fmla="*/ 41817 h 246"/>
                <a:gd name="T82" fmla="*/ 87023 w 253"/>
                <a:gd name="T83" fmla="*/ 37635 h 246"/>
                <a:gd name="T84" fmla="*/ 84501 w 253"/>
                <a:gd name="T85" fmla="*/ 35022 h 246"/>
                <a:gd name="T86" fmla="*/ 80297 w 253"/>
                <a:gd name="T87" fmla="*/ 33976 h 246"/>
                <a:gd name="T88" fmla="*/ 77354 w 253"/>
                <a:gd name="T89" fmla="*/ 31885 h 246"/>
                <a:gd name="T90" fmla="*/ 75673 w 253"/>
                <a:gd name="T91" fmla="*/ 28226 h 246"/>
                <a:gd name="T92" fmla="*/ 58856 w 253"/>
                <a:gd name="T93" fmla="*/ 25613 h 246"/>
                <a:gd name="T94" fmla="*/ 57175 w 253"/>
                <a:gd name="T95" fmla="*/ 22999 h 246"/>
                <a:gd name="T96" fmla="*/ 57175 w 253"/>
                <a:gd name="T97" fmla="*/ 18818 h 246"/>
                <a:gd name="T98" fmla="*/ 58856 w 253"/>
                <a:gd name="T99" fmla="*/ 9409 h 246"/>
                <a:gd name="T100" fmla="*/ 46244 w 253"/>
                <a:gd name="T101" fmla="*/ 5750 h 246"/>
                <a:gd name="T102" fmla="*/ 40779 w 253"/>
                <a:gd name="T103" fmla="*/ 6273 h 246"/>
                <a:gd name="T104" fmla="*/ 36155 w 253"/>
                <a:gd name="T105" fmla="*/ 9409 h 246"/>
                <a:gd name="T106" fmla="*/ 43722 w 253"/>
                <a:gd name="T107" fmla="*/ 2614 h 246"/>
                <a:gd name="T108" fmla="*/ 47506 w 253"/>
                <a:gd name="T109" fmla="*/ 523 h 246"/>
                <a:gd name="T110" fmla="*/ 53391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11" name="Freeform 281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7964942" y="3728028"/>
              <a:ext cx="75704" cy="142979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812" name="Group 282"/>
            <p:cNvGrpSpPr>
              <a:grpSpLocks/>
            </p:cNvGrpSpPr>
            <p:nvPr>
              <p:custDataLst>
                <p:tags r:id="rId204"/>
              </p:custDataLst>
            </p:nvPr>
          </p:nvGrpSpPr>
          <p:grpSpPr bwMode="auto">
            <a:xfrm>
              <a:off x="9085362" y="3381066"/>
              <a:ext cx="278212" cy="528067"/>
              <a:chOff x="5062" y="2295"/>
              <a:chExt cx="177" cy="279"/>
            </a:xfrm>
            <a:grpFill/>
          </p:grpSpPr>
          <p:sp>
            <p:nvSpPr>
              <p:cNvPr id="1058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59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0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1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2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3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4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5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6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7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8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69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0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1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2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3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4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5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6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7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8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79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80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81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13" name="Freeform 307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9496056" y="4364758"/>
              <a:ext cx="17034" cy="66724"/>
            </a:xfrm>
            <a:custGeom>
              <a:avLst/>
              <a:gdLst>
                <a:gd name="T0" fmla="*/ 0 w 33"/>
                <a:gd name="T1" fmla="*/ 55563 h 43"/>
                <a:gd name="T2" fmla="*/ 433 w 33"/>
                <a:gd name="T3" fmla="*/ 43934 h 43"/>
                <a:gd name="T4" fmla="*/ 866 w 33"/>
                <a:gd name="T5" fmla="*/ 34888 h 43"/>
                <a:gd name="T6" fmla="*/ 2165 w 33"/>
                <a:gd name="T7" fmla="*/ 27135 h 43"/>
                <a:gd name="T8" fmla="*/ 3897 w 33"/>
                <a:gd name="T9" fmla="*/ 19382 h 43"/>
                <a:gd name="T10" fmla="*/ 6062 w 33"/>
                <a:gd name="T11" fmla="*/ 11629 h 43"/>
                <a:gd name="T12" fmla="*/ 8659 w 33"/>
                <a:gd name="T13" fmla="*/ 6461 h 43"/>
                <a:gd name="T14" fmla="*/ 11257 w 33"/>
                <a:gd name="T15" fmla="*/ 2584 h 43"/>
                <a:gd name="T16" fmla="*/ 14288 w 33"/>
                <a:gd name="T17" fmla="*/ 0 h 43"/>
                <a:gd name="T18" fmla="*/ 14288 w 33"/>
                <a:gd name="T19" fmla="*/ 32304 h 43"/>
                <a:gd name="T20" fmla="*/ 9958 w 33"/>
                <a:gd name="T21" fmla="*/ 34888 h 43"/>
                <a:gd name="T22" fmla="*/ 7793 w 33"/>
                <a:gd name="T23" fmla="*/ 37473 h 43"/>
                <a:gd name="T24" fmla="*/ 6928 w 33"/>
                <a:gd name="T25" fmla="*/ 41349 h 43"/>
                <a:gd name="T26" fmla="*/ 6928 w 33"/>
                <a:gd name="T27" fmla="*/ 43934 h 43"/>
                <a:gd name="T28" fmla="*/ 6928 w 33"/>
                <a:gd name="T29" fmla="*/ 46518 h 43"/>
                <a:gd name="T30" fmla="*/ 6062 w 33"/>
                <a:gd name="T31" fmla="*/ 49102 h 43"/>
                <a:gd name="T32" fmla="*/ 4330 w 33"/>
                <a:gd name="T33" fmla="*/ 52979 h 43"/>
                <a:gd name="T34" fmla="*/ 0 w 33"/>
                <a:gd name="T35" fmla="*/ 5556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14" name="Freeform 308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9586902" y="4292314"/>
              <a:ext cx="26496" cy="70537"/>
            </a:xfrm>
            <a:custGeom>
              <a:avLst/>
              <a:gdLst>
                <a:gd name="T0" fmla="*/ 0 w 54"/>
                <a:gd name="T1" fmla="*/ 35115 h 92"/>
                <a:gd name="T2" fmla="*/ 412 w 54"/>
                <a:gd name="T3" fmla="*/ 32561 h 92"/>
                <a:gd name="T4" fmla="*/ 823 w 54"/>
                <a:gd name="T5" fmla="*/ 29369 h 92"/>
                <a:gd name="T6" fmla="*/ 1235 w 54"/>
                <a:gd name="T7" fmla="*/ 26815 h 92"/>
                <a:gd name="T8" fmla="*/ 2469 w 54"/>
                <a:gd name="T9" fmla="*/ 23623 h 92"/>
                <a:gd name="T10" fmla="*/ 4527 w 54"/>
                <a:gd name="T11" fmla="*/ 18515 h 92"/>
                <a:gd name="T12" fmla="*/ 7408 w 54"/>
                <a:gd name="T13" fmla="*/ 13408 h 92"/>
                <a:gd name="T14" fmla="*/ 12759 w 54"/>
                <a:gd name="T15" fmla="*/ 4469 h 92"/>
                <a:gd name="T16" fmla="*/ 16875 w 54"/>
                <a:gd name="T17" fmla="*/ 0 h 92"/>
                <a:gd name="T18" fmla="*/ 22225 w 54"/>
                <a:gd name="T19" fmla="*/ 7661 h 92"/>
                <a:gd name="T20" fmla="*/ 20990 w 54"/>
                <a:gd name="T21" fmla="*/ 13408 h 92"/>
                <a:gd name="T22" fmla="*/ 19344 w 54"/>
                <a:gd name="T23" fmla="*/ 18515 h 92"/>
                <a:gd name="T24" fmla="*/ 18109 w 54"/>
                <a:gd name="T25" fmla="*/ 22346 h 92"/>
                <a:gd name="T26" fmla="*/ 16875 w 54"/>
                <a:gd name="T27" fmla="*/ 26177 h 92"/>
                <a:gd name="T28" fmla="*/ 13582 w 54"/>
                <a:gd name="T29" fmla="*/ 31284 h 92"/>
                <a:gd name="T30" fmla="*/ 11524 w 54"/>
                <a:gd name="T31" fmla="*/ 35115 h 92"/>
                <a:gd name="T32" fmla="*/ 10701 w 54"/>
                <a:gd name="T33" fmla="*/ 40861 h 92"/>
                <a:gd name="T34" fmla="*/ 10701 w 54"/>
                <a:gd name="T35" fmla="*/ 47246 h 92"/>
                <a:gd name="T36" fmla="*/ 9878 w 54"/>
                <a:gd name="T37" fmla="*/ 52992 h 92"/>
                <a:gd name="T38" fmla="*/ 8231 w 54"/>
                <a:gd name="T39" fmla="*/ 58738 h 92"/>
                <a:gd name="T40" fmla="*/ 5762 w 54"/>
                <a:gd name="T41" fmla="*/ 52992 h 92"/>
                <a:gd name="T42" fmla="*/ 3293 w 54"/>
                <a:gd name="T43" fmla="*/ 47246 h 92"/>
                <a:gd name="T44" fmla="*/ 2058 w 54"/>
                <a:gd name="T45" fmla="*/ 44692 h 92"/>
                <a:gd name="T46" fmla="*/ 823 w 54"/>
                <a:gd name="T47" fmla="*/ 40861 h 92"/>
                <a:gd name="T48" fmla="*/ 412 w 54"/>
                <a:gd name="T49" fmla="*/ 38307 h 92"/>
                <a:gd name="T50" fmla="*/ 0 w 54"/>
                <a:gd name="T51" fmla="*/ 3511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15" name="Freeform 309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9643680" y="4147430"/>
              <a:ext cx="28390" cy="68630"/>
            </a:xfrm>
            <a:custGeom>
              <a:avLst/>
              <a:gdLst>
                <a:gd name="T0" fmla="*/ 0 w 60"/>
                <a:gd name="T1" fmla="*/ 0 h 18"/>
                <a:gd name="T2" fmla="*/ 7541 w 60"/>
                <a:gd name="T3" fmla="*/ 12700 h 18"/>
                <a:gd name="T4" fmla="*/ 14685 w 60"/>
                <a:gd name="T5" fmla="*/ 28575 h 18"/>
                <a:gd name="T6" fmla="*/ 17860 w 60"/>
                <a:gd name="T7" fmla="*/ 34925 h 18"/>
                <a:gd name="T8" fmla="*/ 20241 w 60"/>
                <a:gd name="T9" fmla="*/ 41275 h 18"/>
                <a:gd name="T10" fmla="*/ 22225 w 60"/>
                <a:gd name="T11" fmla="*/ 50800 h 18"/>
                <a:gd name="T12" fmla="*/ 23813 w 60"/>
                <a:gd name="T13" fmla="*/ 57150 h 18"/>
                <a:gd name="T14" fmla="*/ 15082 w 60"/>
                <a:gd name="T15" fmla="*/ 57150 h 18"/>
                <a:gd name="T16" fmla="*/ 9128 w 60"/>
                <a:gd name="T17" fmla="*/ 57150 h 18"/>
                <a:gd name="T18" fmla="*/ 3969 w 60"/>
                <a:gd name="T19" fmla="*/ 57150 h 18"/>
                <a:gd name="T20" fmla="*/ 0 w 60"/>
                <a:gd name="T21" fmla="*/ 57150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16" name="Freeform 310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9624753" y="4111209"/>
              <a:ext cx="30282" cy="68630"/>
            </a:xfrm>
            <a:custGeom>
              <a:avLst/>
              <a:gdLst>
                <a:gd name="T0" fmla="*/ 0 w 66"/>
                <a:gd name="T1" fmla="*/ 57150 h 18"/>
                <a:gd name="T2" fmla="*/ 25400 w 66"/>
                <a:gd name="T3" fmla="*/ 57150 h 18"/>
                <a:gd name="T4" fmla="*/ 20012 w 66"/>
                <a:gd name="T5" fmla="*/ 41275 h 18"/>
                <a:gd name="T6" fmla="*/ 15394 w 66"/>
                <a:gd name="T7" fmla="*/ 22225 h 18"/>
                <a:gd name="T8" fmla="*/ 13470 w 66"/>
                <a:gd name="T9" fmla="*/ 12700 h 18"/>
                <a:gd name="T10" fmla="*/ 11161 w 66"/>
                <a:gd name="T11" fmla="*/ 6350 h 18"/>
                <a:gd name="T12" fmla="*/ 9621 w 66"/>
                <a:gd name="T13" fmla="*/ 3175 h 18"/>
                <a:gd name="T14" fmla="*/ 7312 w 66"/>
                <a:gd name="T15" fmla="*/ 0 h 18"/>
                <a:gd name="T16" fmla="*/ 0 w 66"/>
                <a:gd name="T17" fmla="*/ 5715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17" name="Freeform 311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9416566" y="3987294"/>
              <a:ext cx="9464" cy="68630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18" name="Freeform 312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9329508" y="4149338"/>
              <a:ext cx="35960" cy="70535"/>
            </a:xfrm>
            <a:custGeom>
              <a:avLst/>
              <a:gdLst>
                <a:gd name="T0" fmla="*/ 2514 w 72"/>
                <a:gd name="T1" fmla="*/ 58737 h 29"/>
                <a:gd name="T2" fmla="*/ 6284 w 72"/>
                <a:gd name="T3" fmla="*/ 52661 h 29"/>
                <a:gd name="T4" fmla="*/ 10054 w 72"/>
                <a:gd name="T5" fmla="*/ 48610 h 29"/>
                <a:gd name="T6" fmla="*/ 13406 w 72"/>
                <a:gd name="T7" fmla="*/ 48610 h 29"/>
                <a:gd name="T8" fmla="*/ 16338 w 72"/>
                <a:gd name="T9" fmla="*/ 48610 h 29"/>
                <a:gd name="T10" fmla="*/ 23041 w 72"/>
                <a:gd name="T11" fmla="*/ 54686 h 29"/>
                <a:gd name="T12" fmla="*/ 30163 w 72"/>
                <a:gd name="T13" fmla="*/ 58737 h 29"/>
                <a:gd name="T14" fmla="*/ 30163 w 72"/>
                <a:gd name="T15" fmla="*/ 8102 h 29"/>
                <a:gd name="T16" fmla="*/ 24298 w 72"/>
                <a:gd name="T17" fmla="*/ 2025 h 29"/>
                <a:gd name="T18" fmla="*/ 19690 w 72"/>
                <a:gd name="T19" fmla="*/ 0 h 29"/>
                <a:gd name="T20" fmla="*/ 16338 w 72"/>
                <a:gd name="T21" fmla="*/ 0 h 29"/>
                <a:gd name="T22" fmla="*/ 14244 w 72"/>
                <a:gd name="T23" fmla="*/ 4051 h 29"/>
                <a:gd name="T24" fmla="*/ 11311 w 72"/>
                <a:gd name="T25" fmla="*/ 6076 h 29"/>
                <a:gd name="T26" fmla="*/ 8798 w 72"/>
                <a:gd name="T27" fmla="*/ 10127 h 29"/>
                <a:gd name="T28" fmla="*/ 5027 w 72"/>
                <a:gd name="T29" fmla="*/ 10127 h 29"/>
                <a:gd name="T30" fmla="*/ 0 w 72"/>
                <a:gd name="T31" fmla="*/ 8102 h 29"/>
                <a:gd name="T32" fmla="*/ 1257 w 72"/>
                <a:gd name="T33" fmla="*/ 32407 h 29"/>
                <a:gd name="T34" fmla="*/ 2514 w 72"/>
                <a:gd name="T35" fmla="*/ 5873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19" name="Freeform 313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9338970" y="4372383"/>
              <a:ext cx="22711" cy="66724"/>
            </a:xfrm>
            <a:custGeom>
              <a:avLst/>
              <a:gdLst>
                <a:gd name="T0" fmla="*/ 0 w 46"/>
                <a:gd name="T1" fmla="*/ 0 h 37"/>
                <a:gd name="T2" fmla="*/ 3727 w 46"/>
                <a:gd name="T3" fmla="*/ 13515 h 37"/>
                <a:gd name="T4" fmla="*/ 8283 w 46"/>
                <a:gd name="T5" fmla="*/ 22526 h 37"/>
                <a:gd name="T6" fmla="*/ 12838 w 46"/>
                <a:gd name="T7" fmla="*/ 30034 h 37"/>
                <a:gd name="T8" fmla="*/ 19050 w 46"/>
                <a:gd name="T9" fmla="*/ 37543 h 37"/>
                <a:gd name="T10" fmla="*/ 15323 w 46"/>
                <a:gd name="T11" fmla="*/ 43549 h 37"/>
                <a:gd name="T12" fmla="*/ 12010 w 46"/>
                <a:gd name="T13" fmla="*/ 49556 h 37"/>
                <a:gd name="T14" fmla="*/ 8697 w 46"/>
                <a:gd name="T15" fmla="*/ 54061 h 37"/>
                <a:gd name="T16" fmla="*/ 5384 w 46"/>
                <a:gd name="T17" fmla="*/ 55563 h 37"/>
                <a:gd name="T18" fmla="*/ 3727 w 46"/>
                <a:gd name="T19" fmla="*/ 54061 h 37"/>
                <a:gd name="T20" fmla="*/ 2899 w 46"/>
                <a:gd name="T21" fmla="*/ 49556 h 37"/>
                <a:gd name="T22" fmla="*/ 2071 w 46"/>
                <a:gd name="T23" fmla="*/ 43549 h 37"/>
                <a:gd name="T24" fmla="*/ 1242 w 46"/>
                <a:gd name="T25" fmla="*/ 34539 h 37"/>
                <a:gd name="T26" fmla="*/ 414 w 46"/>
                <a:gd name="T27" fmla="*/ 18020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0" name="Freeform 314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9473346" y="4155055"/>
              <a:ext cx="13249" cy="68630"/>
            </a:xfrm>
            <a:custGeom>
              <a:avLst/>
              <a:gdLst>
                <a:gd name="T0" fmla="*/ 0 w 26"/>
                <a:gd name="T1" fmla="*/ 0 h 19"/>
                <a:gd name="T2" fmla="*/ 11113 w 26"/>
                <a:gd name="T3" fmla="*/ 57150 h 19"/>
                <a:gd name="T4" fmla="*/ 11113 w 26"/>
                <a:gd name="T5" fmla="*/ 27071 h 19"/>
                <a:gd name="T6" fmla="*/ 11113 w 26"/>
                <a:gd name="T7" fmla="*/ 0 h 19"/>
                <a:gd name="T8" fmla="*/ 6411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1" name="Freeform 315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9306796" y="4149338"/>
              <a:ext cx="22711" cy="70535"/>
            </a:xfrm>
            <a:custGeom>
              <a:avLst/>
              <a:gdLst>
                <a:gd name="T0" fmla="*/ 886 w 43"/>
                <a:gd name="T1" fmla="*/ 0 h 31"/>
                <a:gd name="T2" fmla="*/ 443 w 43"/>
                <a:gd name="T3" fmla="*/ 22737 h 31"/>
                <a:gd name="T4" fmla="*/ 0 w 43"/>
                <a:gd name="T5" fmla="*/ 43579 h 31"/>
                <a:gd name="T6" fmla="*/ 0 w 43"/>
                <a:gd name="T7" fmla="*/ 49263 h 31"/>
                <a:gd name="T8" fmla="*/ 0 w 43"/>
                <a:gd name="T9" fmla="*/ 54948 h 31"/>
                <a:gd name="T10" fmla="*/ 0 w 43"/>
                <a:gd name="T11" fmla="*/ 58737 h 31"/>
                <a:gd name="T12" fmla="*/ 886 w 43"/>
                <a:gd name="T13" fmla="*/ 58737 h 31"/>
                <a:gd name="T14" fmla="*/ 5759 w 43"/>
                <a:gd name="T15" fmla="*/ 41684 h 31"/>
                <a:gd name="T16" fmla="*/ 11076 w 43"/>
                <a:gd name="T17" fmla="*/ 24632 h 31"/>
                <a:gd name="T18" fmla="*/ 15506 w 43"/>
                <a:gd name="T19" fmla="*/ 9474 h 31"/>
                <a:gd name="T20" fmla="*/ 19050 w 43"/>
                <a:gd name="T21" fmla="*/ 0 h 31"/>
                <a:gd name="T22" fmla="*/ 886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2" name="Freeform 316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9359790" y="4206528"/>
              <a:ext cx="35960" cy="68630"/>
            </a:xfrm>
            <a:custGeom>
              <a:avLst/>
              <a:gdLst>
                <a:gd name="T0" fmla="*/ 1699 w 71"/>
                <a:gd name="T1" fmla="*/ 13996 h 49"/>
                <a:gd name="T2" fmla="*/ 1699 w 71"/>
                <a:gd name="T3" fmla="*/ 20994 h 49"/>
                <a:gd name="T4" fmla="*/ 2124 w 71"/>
                <a:gd name="T5" fmla="*/ 29158 h 49"/>
                <a:gd name="T6" fmla="*/ 2974 w 71"/>
                <a:gd name="T7" fmla="*/ 36156 h 49"/>
                <a:gd name="T8" fmla="*/ 3823 w 71"/>
                <a:gd name="T9" fmla="*/ 43154 h 49"/>
                <a:gd name="T10" fmla="*/ 5948 w 71"/>
                <a:gd name="T11" fmla="*/ 47819 h 49"/>
                <a:gd name="T12" fmla="*/ 7647 w 71"/>
                <a:gd name="T13" fmla="*/ 53651 h 49"/>
                <a:gd name="T14" fmla="*/ 9771 w 71"/>
                <a:gd name="T15" fmla="*/ 55984 h 49"/>
                <a:gd name="T16" fmla="*/ 12745 w 71"/>
                <a:gd name="T17" fmla="*/ 57150 h 49"/>
                <a:gd name="T18" fmla="*/ 14869 w 71"/>
                <a:gd name="T19" fmla="*/ 55984 h 49"/>
                <a:gd name="T20" fmla="*/ 16993 w 71"/>
                <a:gd name="T21" fmla="*/ 53651 h 49"/>
                <a:gd name="T22" fmla="*/ 19117 w 71"/>
                <a:gd name="T23" fmla="*/ 48986 h 49"/>
                <a:gd name="T24" fmla="*/ 21242 w 71"/>
                <a:gd name="T25" fmla="*/ 43154 h 49"/>
                <a:gd name="T26" fmla="*/ 25490 w 71"/>
                <a:gd name="T27" fmla="*/ 32657 h 49"/>
                <a:gd name="T28" fmla="*/ 30163 w 71"/>
                <a:gd name="T29" fmla="*/ 20994 h 49"/>
                <a:gd name="T30" fmla="*/ 25915 w 71"/>
                <a:gd name="T31" fmla="*/ 13996 h 49"/>
                <a:gd name="T32" fmla="*/ 22091 w 71"/>
                <a:gd name="T33" fmla="*/ 10497 h 49"/>
                <a:gd name="T34" fmla="*/ 18693 w 71"/>
                <a:gd name="T35" fmla="*/ 8164 h 49"/>
                <a:gd name="T36" fmla="*/ 15719 w 71"/>
                <a:gd name="T37" fmla="*/ 6998 h 49"/>
                <a:gd name="T38" fmla="*/ 12320 w 71"/>
                <a:gd name="T39" fmla="*/ 6998 h 49"/>
                <a:gd name="T40" fmla="*/ 8921 w 71"/>
                <a:gd name="T41" fmla="*/ 5832 h 49"/>
                <a:gd name="T42" fmla="*/ 5948 w 71"/>
                <a:gd name="T43" fmla="*/ 3499 h 49"/>
                <a:gd name="T44" fmla="*/ 1699 w 71"/>
                <a:gd name="T45" fmla="*/ 0 h 49"/>
                <a:gd name="T46" fmla="*/ 1274 w 71"/>
                <a:gd name="T47" fmla="*/ 1166 h 49"/>
                <a:gd name="T48" fmla="*/ 425 w 71"/>
                <a:gd name="T49" fmla="*/ 6998 h 49"/>
                <a:gd name="T50" fmla="*/ 0 w 71"/>
                <a:gd name="T51" fmla="*/ 9331 h 49"/>
                <a:gd name="T52" fmla="*/ 0 w 71"/>
                <a:gd name="T53" fmla="*/ 11663 h 49"/>
                <a:gd name="T54" fmla="*/ 425 w 71"/>
                <a:gd name="T55" fmla="*/ 12830 h 49"/>
                <a:gd name="T56" fmla="*/ 1699 w 71"/>
                <a:gd name="T57" fmla="*/ 13996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3" name="Freeform 317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9123215" y="4450546"/>
              <a:ext cx="54885" cy="70535"/>
            </a:xfrm>
            <a:custGeom>
              <a:avLst/>
              <a:gdLst>
                <a:gd name="T0" fmla="*/ 18908 w 112"/>
                <a:gd name="T1" fmla="*/ 4518 h 26"/>
                <a:gd name="T2" fmla="*/ 23019 w 112"/>
                <a:gd name="T3" fmla="*/ 4518 h 26"/>
                <a:gd name="T4" fmla="*/ 27129 w 112"/>
                <a:gd name="T5" fmla="*/ 6777 h 26"/>
                <a:gd name="T6" fmla="*/ 30417 w 112"/>
                <a:gd name="T7" fmla="*/ 9036 h 26"/>
                <a:gd name="T8" fmla="*/ 34528 w 112"/>
                <a:gd name="T9" fmla="*/ 13555 h 26"/>
                <a:gd name="T10" fmla="*/ 37816 w 112"/>
                <a:gd name="T11" fmla="*/ 20332 h 26"/>
                <a:gd name="T12" fmla="*/ 41104 w 112"/>
                <a:gd name="T13" fmla="*/ 27109 h 26"/>
                <a:gd name="T14" fmla="*/ 43571 w 112"/>
                <a:gd name="T15" fmla="*/ 36146 h 26"/>
                <a:gd name="T16" fmla="*/ 46037 w 112"/>
                <a:gd name="T17" fmla="*/ 45182 h 26"/>
                <a:gd name="T18" fmla="*/ 45215 w 112"/>
                <a:gd name="T19" fmla="*/ 49701 h 26"/>
                <a:gd name="T20" fmla="*/ 43160 w 112"/>
                <a:gd name="T21" fmla="*/ 51960 h 26"/>
                <a:gd name="T22" fmla="*/ 41516 w 112"/>
                <a:gd name="T23" fmla="*/ 56478 h 26"/>
                <a:gd name="T24" fmla="*/ 39049 w 112"/>
                <a:gd name="T25" fmla="*/ 56478 h 26"/>
                <a:gd name="T26" fmla="*/ 35761 w 112"/>
                <a:gd name="T27" fmla="*/ 58737 h 26"/>
                <a:gd name="T28" fmla="*/ 32473 w 112"/>
                <a:gd name="T29" fmla="*/ 58737 h 26"/>
                <a:gd name="T30" fmla="*/ 27129 w 112"/>
                <a:gd name="T31" fmla="*/ 54219 h 26"/>
                <a:gd name="T32" fmla="*/ 16853 w 112"/>
                <a:gd name="T33" fmla="*/ 42923 h 26"/>
                <a:gd name="T34" fmla="*/ 6577 w 112"/>
                <a:gd name="T35" fmla="*/ 29369 h 26"/>
                <a:gd name="T36" fmla="*/ 0 w 112"/>
                <a:gd name="T37" fmla="*/ 18073 h 26"/>
                <a:gd name="T38" fmla="*/ 2055 w 112"/>
                <a:gd name="T39" fmla="*/ 9036 h 26"/>
                <a:gd name="T40" fmla="*/ 4521 w 112"/>
                <a:gd name="T41" fmla="*/ 4518 h 26"/>
                <a:gd name="T42" fmla="*/ 7399 w 112"/>
                <a:gd name="T43" fmla="*/ 2259 h 26"/>
                <a:gd name="T44" fmla="*/ 10276 w 112"/>
                <a:gd name="T45" fmla="*/ 0 h 26"/>
                <a:gd name="T46" fmla="*/ 15209 w 112"/>
                <a:gd name="T47" fmla="*/ 2259 h 26"/>
                <a:gd name="T48" fmla="*/ 18908 w 112"/>
                <a:gd name="T49" fmla="*/ 451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4" name="Freeform 318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9240556" y="4496299"/>
              <a:ext cx="17033" cy="70535"/>
            </a:xfrm>
            <a:custGeom>
              <a:avLst/>
              <a:gdLst>
                <a:gd name="T0" fmla="*/ 0 w 41"/>
                <a:gd name="T1" fmla="*/ 0 h 25"/>
                <a:gd name="T2" fmla="*/ 14287 w 41"/>
                <a:gd name="T3" fmla="*/ 0 h 25"/>
                <a:gd name="T4" fmla="*/ 9757 w 41"/>
                <a:gd name="T5" fmla="*/ 18796 h 25"/>
                <a:gd name="T6" fmla="*/ 6272 w 41"/>
                <a:gd name="T7" fmla="*/ 35242 h 25"/>
                <a:gd name="T8" fmla="*/ 3136 w 41"/>
                <a:gd name="T9" fmla="*/ 46990 h 25"/>
                <a:gd name="T10" fmla="*/ 0 w 41"/>
                <a:gd name="T11" fmla="*/ 5873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5" name="Freeform 319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9041833" y="4414324"/>
              <a:ext cx="43530" cy="66724"/>
            </a:xfrm>
            <a:custGeom>
              <a:avLst/>
              <a:gdLst>
                <a:gd name="T0" fmla="*/ 0 w 81"/>
                <a:gd name="T1" fmla="*/ 55563 h 31"/>
                <a:gd name="T2" fmla="*/ 0 w 81"/>
                <a:gd name="T3" fmla="*/ 39432 h 31"/>
                <a:gd name="T4" fmla="*/ 0 w 81"/>
                <a:gd name="T5" fmla="*/ 23301 h 31"/>
                <a:gd name="T6" fmla="*/ 0 w 81"/>
                <a:gd name="T7" fmla="*/ 17924 h 31"/>
                <a:gd name="T8" fmla="*/ 902 w 81"/>
                <a:gd name="T9" fmla="*/ 14339 h 31"/>
                <a:gd name="T10" fmla="*/ 1352 w 81"/>
                <a:gd name="T11" fmla="*/ 10754 h 31"/>
                <a:gd name="T12" fmla="*/ 1803 w 81"/>
                <a:gd name="T13" fmla="*/ 7169 h 31"/>
                <a:gd name="T14" fmla="*/ 3606 w 81"/>
                <a:gd name="T15" fmla="*/ 3585 h 31"/>
                <a:gd name="T16" fmla="*/ 6311 w 81"/>
                <a:gd name="T17" fmla="*/ 0 h 31"/>
                <a:gd name="T18" fmla="*/ 11720 w 81"/>
                <a:gd name="T19" fmla="*/ 1792 h 31"/>
                <a:gd name="T20" fmla="*/ 18482 w 81"/>
                <a:gd name="T21" fmla="*/ 1792 h 31"/>
                <a:gd name="T22" fmla="*/ 25244 w 81"/>
                <a:gd name="T23" fmla="*/ 1792 h 31"/>
                <a:gd name="T24" fmla="*/ 29301 w 81"/>
                <a:gd name="T25" fmla="*/ 1792 h 31"/>
                <a:gd name="T26" fmla="*/ 32907 w 81"/>
                <a:gd name="T27" fmla="*/ 1792 h 31"/>
                <a:gd name="T28" fmla="*/ 36513 w 81"/>
                <a:gd name="T29" fmla="*/ 1792 h 31"/>
                <a:gd name="T30" fmla="*/ 32907 w 81"/>
                <a:gd name="T31" fmla="*/ 10754 h 31"/>
                <a:gd name="T32" fmla="*/ 30202 w 81"/>
                <a:gd name="T33" fmla="*/ 17924 h 31"/>
                <a:gd name="T34" fmla="*/ 28850 w 81"/>
                <a:gd name="T35" fmla="*/ 25093 h 31"/>
                <a:gd name="T36" fmla="*/ 27948 w 81"/>
                <a:gd name="T37" fmla="*/ 32262 h 31"/>
                <a:gd name="T38" fmla="*/ 26596 w 81"/>
                <a:gd name="T39" fmla="*/ 37639 h 31"/>
                <a:gd name="T40" fmla="*/ 24342 w 81"/>
                <a:gd name="T41" fmla="*/ 41224 h 31"/>
                <a:gd name="T42" fmla="*/ 21187 w 81"/>
                <a:gd name="T43" fmla="*/ 44809 h 31"/>
                <a:gd name="T44" fmla="*/ 15326 w 81"/>
                <a:gd name="T45" fmla="*/ 44809 h 31"/>
                <a:gd name="T46" fmla="*/ 0 w 81"/>
                <a:gd name="T47" fmla="*/ 5556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6" name="Freeform 320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9094824" y="4397166"/>
              <a:ext cx="47316" cy="66723"/>
            </a:xfrm>
            <a:custGeom>
              <a:avLst/>
              <a:gdLst>
                <a:gd name="T0" fmla="*/ 892 w 89"/>
                <a:gd name="T1" fmla="*/ 55562 h 49"/>
                <a:gd name="T2" fmla="*/ 39688 w 89"/>
                <a:gd name="T3" fmla="*/ 55562 h 49"/>
                <a:gd name="T4" fmla="*/ 34783 w 89"/>
                <a:gd name="T5" fmla="*/ 46491 h 49"/>
                <a:gd name="T6" fmla="*/ 30323 w 89"/>
                <a:gd name="T7" fmla="*/ 39687 h 49"/>
                <a:gd name="T8" fmla="*/ 25418 w 89"/>
                <a:gd name="T9" fmla="*/ 34018 h 49"/>
                <a:gd name="T10" fmla="*/ 20513 w 89"/>
                <a:gd name="T11" fmla="*/ 28348 h 49"/>
                <a:gd name="T12" fmla="*/ 16054 w 89"/>
                <a:gd name="T13" fmla="*/ 23812 h 49"/>
                <a:gd name="T14" fmla="*/ 11594 w 89"/>
                <a:gd name="T15" fmla="*/ 15875 h 49"/>
                <a:gd name="T16" fmla="*/ 7135 w 89"/>
                <a:gd name="T17" fmla="*/ 9071 h 49"/>
                <a:gd name="T18" fmla="*/ 4013 w 89"/>
                <a:gd name="T19" fmla="*/ 0 h 49"/>
                <a:gd name="T20" fmla="*/ 1784 w 89"/>
                <a:gd name="T21" fmla="*/ 11339 h 49"/>
                <a:gd name="T22" fmla="*/ 446 w 89"/>
                <a:gd name="T23" fmla="*/ 26080 h 49"/>
                <a:gd name="T24" fmla="*/ 0 w 89"/>
                <a:gd name="T25" fmla="*/ 32884 h 49"/>
                <a:gd name="T26" fmla="*/ 0 w 89"/>
                <a:gd name="T27" fmla="*/ 40821 h 49"/>
                <a:gd name="T28" fmla="*/ 0 w 89"/>
                <a:gd name="T29" fmla="*/ 48758 h 49"/>
                <a:gd name="T30" fmla="*/ 892 w 89"/>
                <a:gd name="T31" fmla="*/ 5556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7" name="Freeform 321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9157281" y="4408605"/>
              <a:ext cx="43529" cy="70535"/>
            </a:xfrm>
            <a:custGeom>
              <a:avLst/>
              <a:gdLst>
                <a:gd name="T0" fmla="*/ 0 w 86"/>
                <a:gd name="T1" fmla="*/ 26815 h 46"/>
                <a:gd name="T2" fmla="*/ 5944 w 86"/>
                <a:gd name="T3" fmla="*/ 33199 h 46"/>
                <a:gd name="T4" fmla="*/ 10614 w 86"/>
                <a:gd name="T5" fmla="*/ 37030 h 46"/>
                <a:gd name="T6" fmla="*/ 12737 w 86"/>
                <a:gd name="T7" fmla="*/ 38307 h 46"/>
                <a:gd name="T8" fmla="*/ 15284 w 86"/>
                <a:gd name="T9" fmla="*/ 38307 h 46"/>
                <a:gd name="T10" fmla="*/ 17407 w 86"/>
                <a:gd name="T11" fmla="*/ 37030 h 46"/>
                <a:gd name="T12" fmla="*/ 19530 w 86"/>
                <a:gd name="T13" fmla="*/ 34476 h 46"/>
                <a:gd name="T14" fmla="*/ 19530 w 86"/>
                <a:gd name="T15" fmla="*/ 45968 h 46"/>
                <a:gd name="T16" fmla="*/ 19530 w 86"/>
                <a:gd name="T17" fmla="*/ 58737 h 46"/>
                <a:gd name="T18" fmla="*/ 23775 w 86"/>
                <a:gd name="T19" fmla="*/ 57460 h 46"/>
                <a:gd name="T20" fmla="*/ 28445 w 86"/>
                <a:gd name="T21" fmla="*/ 54906 h 46"/>
                <a:gd name="T22" fmla="*/ 32691 w 86"/>
                <a:gd name="T23" fmla="*/ 51076 h 46"/>
                <a:gd name="T24" fmla="*/ 36512 w 86"/>
                <a:gd name="T25" fmla="*/ 51076 h 46"/>
                <a:gd name="T26" fmla="*/ 35238 w 86"/>
                <a:gd name="T27" fmla="*/ 40861 h 46"/>
                <a:gd name="T28" fmla="*/ 33965 w 86"/>
                <a:gd name="T29" fmla="*/ 31922 h 46"/>
                <a:gd name="T30" fmla="*/ 31417 w 86"/>
                <a:gd name="T31" fmla="*/ 24261 h 46"/>
                <a:gd name="T32" fmla="*/ 29719 w 86"/>
                <a:gd name="T33" fmla="*/ 17876 h 46"/>
                <a:gd name="T34" fmla="*/ 27172 w 86"/>
                <a:gd name="T35" fmla="*/ 11492 h 46"/>
                <a:gd name="T36" fmla="*/ 24624 w 86"/>
                <a:gd name="T37" fmla="*/ 7661 h 46"/>
                <a:gd name="T38" fmla="*/ 21652 w 86"/>
                <a:gd name="T39" fmla="*/ 3831 h 46"/>
                <a:gd name="T40" fmla="*/ 19530 w 86"/>
                <a:gd name="T41" fmla="*/ 1277 h 46"/>
                <a:gd name="T42" fmla="*/ 16558 w 86"/>
                <a:gd name="T43" fmla="*/ 0 h 46"/>
                <a:gd name="T44" fmla="*/ 14010 w 86"/>
                <a:gd name="T45" fmla="*/ 0 h 46"/>
                <a:gd name="T46" fmla="*/ 11039 w 86"/>
                <a:gd name="T47" fmla="*/ 1277 h 46"/>
                <a:gd name="T48" fmla="*/ 8067 w 86"/>
                <a:gd name="T49" fmla="*/ 3831 h 46"/>
                <a:gd name="T50" fmla="*/ 5944 w 86"/>
                <a:gd name="T51" fmla="*/ 7661 h 46"/>
                <a:gd name="T52" fmla="*/ 3396 w 86"/>
                <a:gd name="T53" fmla="*/ 12769 h 46"/>
                <a:gd name="T54" fmla="*/ 1698 w 86"/>
                <a:gd name="T55" fmla="*/ 19153 h 46"/>
                <a:gd name="T56" fmla="*/ 0 w 86"/>
                <a:gd name="T57" fmla="*/ 26815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8" name="Freeform 322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9219736" y="4414324"/>
              <a:ext cx="30282" cy="66724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55563 h 18"/>
                <a:gd name="T4" fmla="*/ 16790 w 59"/>
                <a:gd name="T5" fmla="*/ 55563 h 18"/>
                <a:gd name="T6" fmla="*/ 25400 w 59"/>
                <a:gd name="T7" fmla="*/ 18521 h 18"/>
                <a:gd name="T8" fmla="*/ 21956 w 59"/>
                <a:gd name="T9" fmla="*/ 15434 h 18"/>
                <a:gd name="T10" fmla="*/ 19373 w 59"/>
                <a:gd name="T11" fmla="*/ 12347 h 18"/>
                <a:gd name="T12" fmla="*/ 15929 w 59"/>
                <a:gd name="T13" fmla="*/ 15434 h 18"/>
                <a:gd name="T14" fmla="*/ 12485 w 59"/>
                <a:gd name="T15" fmla="*/ 18521 h 18"/>
                <a:gd name="T16" fmla="*/ 9471 w 59"/>
                <a:gd name="T17" fmla="*/ 18521 h 18"/>
                <a:gd name="T18" fmla="*/ 6027 w 59"/>
                <a:gd name="T19" fmla="*/ 15434 h 18"/>
                <a:gd name="T20" fmla="*/ 3014 w 59"/>
                <a:gd name="T21" fmla="*/ 123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29" name="Freeform 323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9306796" y="4404791"/>
              <a:ext cx="1893" cy="66723"/>
            </a:xfrm>
            <a:custGeom>
              <a:avLst/>
              <a:gdLst>
                <a:gd name="T0" fmla="*/ 1588 w 4"/>
                <a:gd name="T1" fmla="*/ 55562 h 19"/>
                <a:gd name="T2" fmla="*/ 1588 w 4"/>
                <a:gd name="T3" fmla="*/ 0 h 19"/>
                <a:gd name="T4" fmla="*/ 794 w 4"/>
                <a:gd name="T5" fmla="*/ 2924 h 19"/>
                <a:gd name="T6" fmla="*/ 397 w 4"/>
                <a:gd name="T7" fmla="*/ 8773 h 19"/>
                <a:gd name="T8" fmla="*/ 0 w 4"/>
                <a:gd name="T9" fmla="*/ 17546 h 19"/>
                <a:gd name="T10" fmla="*/ 0 w 4"/>
                <a:gd name="T11" fmla="*/ 29243 h 19"/>
                <a:gd name="T12" fmla="*/ 0 w 4"/>
                <a:gd name="T13" fmla="*/ 40940 h 19"/>
                <a:gd name="T14" fmla="*/ 397 w 4"/>
                <a:gd name="T15" fmla="*/ 46789 h 19"/>
                <a:gd name="T16" fmla="*/ 794 w 4"/>
                <a:gd name="T17" fmla="*/ 55562 h 19"/>
                <a:gd name="T18" fmla="*/ 1588 w 4"/>
                <a:gd name="T19" fmla="*/ 5556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0" name="Freeform 324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8799578" y="4181744"/>
              <a:ext cx="24604" cy="70537"/>
            </a:xfrm>
            <a:custGeom>
              <a:avLst/>
              <a:gdLst>
                <a:gd name="T0" fmla="*/ 0 w 46"/>
                <a:gd name="T1" fmla="*/ 58738 h 50"/>
                <a:gd name="T2" fmla="*/ 3141 w 46"/>
                <a:gd name="T3" fmla="*/ 0 h 50"/>
                <a:gd name="T4" fmla="*/ 10319 w 46"/>
                <a:gd name="T5" fmla="*/ 9398 h 50"/>
                <a:gd name="T6" fmla="*/ 15254 w 46"/>
                <a:gd name="T7" fmla="*/ 16447 h 50"/>
                <a:gd name="T8" fmla="*/ 16600 w 46"/>
                <a:gd name="T9" fmla="*/ 21146 h 50"/>
                <a:gd name="T10" fmla="*/ 18395 w 46"/>
                <a:gd name="T11" fmla="*/ 25845 h 50"/>
                <a:gd name="T12" fmla="*/ 19741 w 46"/>
                <a:gd name="T13" fmla="*/ 35243 h 50"/>
                <a:gd name="T14" fmla="*/ 20638 w 46"/>
                <a:gd name="T15" fmla="*/ 44641 h 50"/>
                <a:gd name="T16" fmla="*/ 15254 w 46"/>
                <a:gd name="T17" fmla="*/ 49340 h 50"/>
                <a:gd name="T18" fmla="*/ 9422 w 46"/>
                <a:gd name="T19" fmla="*/ 54039 h 50"/>
                <a:gd name="T20" fmla="*/ 3589 w 46"/>
                <a:gd name="T21" fmla="*/ 57563 h 50"/>
                <a:gd name="T22" fmla="*/ 0 w 46"/>
                <a:gd name="T23" fmla="*/ 58738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1" name="Freeform 325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8735231" y="4149338"/>
              <a:ext cx="35960" cy="70535"/>
            </a:xfrm>
            <a:custGeom>
              <a:avLst/>
              <a:gdLst>
                <a:gd name="T0" fmla="*/ 0 w 66"/>
                <a:gd name="T1" fmla="*/ 0 h 80"/>
                <a:gd name="T2" fmla="*/ 4570 w 66"/>
                <a:gd name="T3" fmla="*/ 0 h 80"/>
                <a:gd name="T4" fmla="*/ 8226 w 66"/>
                <a:gd name="T5" fmla="*/ 0 h 80"/>
                <a:gd name="T6" fmla="*/ 11882 w 66"/>
                <a:gd name="T7" fmla="*/ 0 h 80"/>
                <a:gd name="T8" fmla="*/ 15082 w 66"/>
                <a:gd name="T9" fmla="*/ 0 h 80"/>
                <a:gd name="T10" fmla="*/ 15082 w 66"/>
                <a:gd name="T11" fmla="*/ 5139 h 80"/>
                <a:gd name="T12" fmla="*/ 15539 w 66"/>
                <a:gd name="T13" fmla="*/ 10279 h 80"/>
                <a:gd name="T14" fmla="*/ 16453 w 66"/>
                <a:gd name="T15" fmla="*/ 15418 h 80"/>
                <a:gd name="T16" fmla="*/ 17367 w 66"/>
                <a:gd name="T17" fmla="*/ 19824 h 80"/>
                <a:gd name="T18" fmla="*/ 20109 w 66"/>
                <a:gd name="T19" fmla="*/ 26432 h 80"/>
                <a:gd name="T20" fmla="*/ 22394 w 66"/>
                <a:gd name="T21" fmla="*/ 33040 h 80"/>
                <a:gd name="T22" fmla="*/ 25593 w 66"/>
                <a:gd name="T23" fmla="*/ 38179 h 80"/>
                <a:gd name="T24" fmla="*/ 27878 w 66"/>
                <a:gd name="T25" fmla="*/ 44053 h 80"/>
                <a:gd name="T26" fmla="*/ 28335 w 66"/>
                <a:gd name="T27" fmla="*/ 47724 h 80"/>
                <a:gd name="T28" fmla="*/ 29706 w 66"/>
                <a:gd name="T29" fmla="*/ 50661 h 80"/>
                <a:gd name="T30" fmla="*/ 30163 w 66"/>
                <a:gd name="T31" fmla="*/ 55066 h 80"/>
                <a:gd name="T32" fmla="*/ 30163 w 66"/>
                <a:gd name="T33" fmla="*/ 58737 h 80"/>
                <a:gd name="T34" fmla="*/ 0 w 66"/>
                <a:gd name="T35" fmla="*/ 13216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2" name="Freeform 326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8538400" y="4130273"/>
              <a:ext cx="9464" cy="68630"/>
            </a:xfrm>
            <a:custGeom>
              <a:avLst/>
              <a:gdLst>
                <a:gd name="T0" fmla="*/ 7938 w 20"/>
                <a:gd name="T1" fmla="*/ 57150 h 48"/>
                <a:gd name="T2" fmla="*/ 7938 w 20"/>
                <a:gd name="T3" fmla="*/ 46434 h 48"/>
                <a:gd name="T4" fmla="*/ 7541 w 20"/>
                <a:gd name="T5" fmla="*/ 38100 h 48"/>
                <a:gd name="T6" fmla="*/ 6350 w 20"/>
                <a:gd name="T7" fmla="*/ 29766 h 48"/>
                <a:gd name="T8" fmla="*/ 5557 w 20"/>
                <a:gd name="T9" fmla="*/ 22622 h 48"/>
                <a:gd name="T10" fmla="*/ 4763 w 20"/>
                <a:gd name="T11" fmla="*/ 16669 h 48"/>
                <a:gd name="T12" fmla="*/ 3572 w 20"/>
                <a:gd name="T13" fmla="*/ 10716 h 48"/>
                <a:gd name="T14" fmla="*/ 1588 w 20"/>
                <a:gd name="T15" fmla="*/ 4763 h 48"/>
                <a:gd name="T16" fmla="*/ 0 w 20"/>
                <a:gd name="T17" fmla="*/ 0 h 48"/>
                <a:gd name="T18" fmla="*/ 0 w 20"/>
                <a:gd name="T19" fmla="*/ 9525 h 48"/>
                <a:gd name="T20" fmla="*/ 794 w 20"/>
                <a:gd name="T21" fmla="*/ 20241 h 48"/>
                <a:gd name="T22" fmla="*/ 1588 w 20"/>
                <a:gd name="T23" fmla="*/ 28575 h 48"/>
                <a:gd name="T24" fmla="*/ 3175 w 20"/>
                <a:gd name="T25" fmla="*/ 36909 h 48"/>
                <a:gd name="T26" fmla="*/ 5557 w 20"/>
                <a:gd name="T27" fmla="*/ 48816 h 48"/>
                <a:gd name="T28" fmla="*/ 7938 w 20"/>
                <a:gd name="T29" fmla="*/ 5715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3" name="Line 327" descr="Horizontal dunkel"/>
            <p:cNvSpPr>
              <a:spLocks noChangeShapeType="1"/>
            </p:cNvSpPr>
            <p:nvPr>
              <p:custDataLst>
                <p:tags r:id="rId225"/>
              </p:custDataLst>
            </p:nvPr>
          </p:nvSpPr>
          <p:spPr bwMode="auto">
            <a:xfrm>
              <a:off x="8568682" y="4174119"/>
              <a:ext cx="5678" cy="762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4" name="Freeform 328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8564896" y="4174119"/>
              <a:ext cx="9464" cy="68630"/>
            </a:xfrm>
            <a:custGeom>
              <a:avLst/>
              <a:gdLst>
                <a:gd name="T0" fmla="*/ 7938 w 20"/>
                <a:gd name="T1" fmla="*/ 57150 h 12"/>
                <a:gd name="T2" fmla="*/ 7938 w 20"/>
                <a:gd name="T3" fmla="*/ 38100 h 12"/>
                <a:gd name="T4" fmla="*/ 7144 w 20"/>
                <a:gd name="T5" fmla="*/ 23813 h 12"/>
                <a:gd name="T6" fmla="*/ 5954 w 20"/>
                <a:gd name="T7" fmla="*/ 14288 h 12"/>
                <a:gd name="T8" fmla="*/ 5160 w 20"/>
                <a:gd name="T9" fmla="*/ 9525 h 12"/>
                <a:gd name="T10" fmla="*/ 2778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5" name="Freeform 329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8447556" y="3987294"/>
              <a:ext cx="26496" cy="68630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6" name="Freeform 330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9077791" y="4423855"/>
              <a:ext cx="13248" cy="68630"/>
            </a:xfrm>
            <a:custGeom>
              <a:avLst/>
              <a:gdLst>
                <a:gd name="T0" fmla="*/ 0 w 33"/>
                <a:gd name="T1" fmla="*/ 11061 h 31"/>
                <a:gd name="T2" fmla="*/ 1347 w 33"/>
                <a:gd name="T3" fmla="*/ 38715 h 31"/>
                <a:gd name="T4" fmla="*/ 2357 w 33"/>
                <a:gd name="T5" fmla="*/ 57150 h 31"/>
                <a:gd name="T6" fmla="*/ 7408 w 33"/>
                <a:gd name="T7" fmla="*/ 57150 h 31"/>
                <a:gd name="T8" fmla="*/ 11112 w 33"/>
                <a:gd name="T9" fmla="*/ 57150 h 31"/>
                <a:gd name="T10" fmla="*/ 11112 w 33"/>
                <a:gd name="T11" fmla="*/ 0 h 31"/>
                <a:gd name="T12" fmla="*/ 9092 w 33"/>
                <a:gd name="T13" fmla="*/ 0 h 31"/>
                <a:gd name="T14" fmla="*/ 6398 w 33"/>
                <a:gd name="T15" fmla="*/ 0 h 31"/>
                <a:gd name="T16" fmla="*/ 3367 w 33"/>
                <a:gd name="T17" fmla="*/ 0 h 31"/>
                <a:gd name="T18" fmla="*/ 0 w 33"/>
                <a:gd name="T19" fmla="*/ 0 h 31"/>
                <a:gd name="T20" fmla="*/ 0 w 33"/>
                <a:gd name="T21" fmla="*/ 1106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7" name="Freeform 331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9692887" y="4372383"/>
              <a:ext cx="34067" cy="66724"/>
            </a:xfrm>
            <a:custGeom>
              <a:avLst/>
              <a:gdLst>
                <a:gd name="T0" fmla="*/ 8353 w 65"/>
                <a:gd name="T1" fmla="*/ 55563 h 68"/>
                <a:gd name="T2" fmla="*/ 7034 w 65"/>
                <a:gd name="T3" fmla="*/ 55563 h 68"/>
                <a:gd name="T4" fmla="*/ 6155 w 65"/>
                <a:gd name="T5" fmla="*/ 53929 h 68"/>
                <a:gd name="T6" fmla="*/ 4836 w 65"/>
                <a:gd name="T7" fmla="*/ 52295 h 68"/>
                <a:gd name="T8" fmla="*/ 3077 w 65"/>
                <a:gd name="T9" fmla="*/ 49843 h 68"/>
                <a:gd name="T10" fmla="*/ 1758 w 65"/>
                <a:gd name="T11" fmla="*/ 48209 h 68"/>
                <a:gd name="T12" fmla="*/ 879 w 65"/>
                <a:gd name="T13" fmla="*/ 44941 h 68"/>
                <a:gd name="T14" fmla="*/ 0 w 65"/>
                <a:gd name="T15" fmla="*/ 42489 h 68"/>
                <a:gd name="T16" fmla="*/ 0 w 65"/>
                <a:gd name="T17" fmla="*/ 40038 h 68"/>
                <a:gd name="T18" fmla="*/ 0 w 65"/>
                <a:gd name="T19" fmla="*/ 31050 h 68"/>
                <a:gd name="T20" fmla="*/ 879 w 65"/>
                <a:gd name="T21" fmla="*/ 23696 h 68"/>
                <a:gd name="T22" fmla="*/ 2198 w 65"/>
                <a:gd name="T23" fmla="*/ 17159 h 68"/>
                <a:gd name="T24" fmla="*/ 3957 w 65"/>
                <a:gd name="T25" fmla="*/ 11439 h 68"/>
                <a:gd name="T26" fmla="*/ 6594 w 65"/>
                <a:gd name="T27" fmla="*/ 6537 h 68"/>
                <a:gd name="T28" fmla="*/ 9672 w 65"/>
                <a:gd name="T29" fmla="*/ 3268 h 68"/>
                <a:gd name="T30" fmla="*/ 13188 w 65"/>
                <a:gd name="T31" fmla="*/ 1634 h 68"/>
                <a:gd name="T32" fmla="*/ 17145 w 65"/>
                <a:gd name="T33" fmla="*/ 0 h 68"/>
                <a:gd name="T34" fmla="*/ 22860 w 65"/>
                <a:gd name="T35" fmla="*/ 0 h 68"/>
                <a:gd name="T36" fmla="*/ 28575 w 65"/>
                <a:gd name="T37" fmla="*/ 0 h 68"/>
                <a:gd name="T38" fmla="*/ 28575 w 65"/>
                <a:gd name="T39" fmla="*/ 35135 h 68"/>
                <a:gd name="T40" fmla="*/ 24618 w 65"/>
                <a:gd name="T41" fmla="*/ 42489 h 68"/>
                <a:gd name="T42" fmla="*/ 19783 w 65"/>
                <a:gd name="T43" fmla="*/ 49843 h 68"/>
                <a:gd name="T44" fmla="*/ 17145 w 65"/>
                <a:gd name="T45" fmla="*/ 52295 h 68"/>
                <a:gd name="T46" fmla="*/ 14947 w 65"/>
                <a:gd name="T47" fmla="*/ 53929 h 68"/>
                <a:gd name="T48" fmla="*/ 11870 w 65"/>
                <a:gd name="T49" fmla="*/ 55563 h 68"/>
                <a:gd name="T50" fmla="*/ 8353 w 65"/>
                <a:gd name="T51" fmla="*/ 55563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8" name="Freeform 332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8426738" y="3871005"/>
              <a:ext cx="327419" cy="442280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39" name="Freeform 333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8833645" y="3930104"/>
              <a:ext cx="302816" cy="308833"/>
            </a:xfrm>
            <a:custGeom>
              <a:avLst/>
              <a:gdLst>
                <a:gd name="T0" fmla="*/ 224041 w 585"/>
                <a:gd name="T1" fmla="*/ 14606 h 493"/>
                <a:gd name="T2" fmla="*/ 214923 w 585"/>
                <a:gd name="T3" fmla="*/ 28691 h 493"/>
                <a:gd name="T4" fmla="*/ 222304 w 585"/>
                <a:gd name="T5" fmla="*/ 48514 h 493"/>
                <a:gd name="T6" fmla="*/ 231856 w 585"/>
                <a:gd name="T7" fmla="*/ 67815 h 493"/>
                <a:gd name="T8" fmla="*/ 248790 w 585"/>
                <a:gd name="T9" fmla="*/ 92333 h 493"/>
                <a:gd name="T10" fmla="*/ 251829 w 585"/>
                <a:gd name="T11" fmla="*/ 106939 h 493"/>
                <a:gd name="T12" fmla="*/ 237501 w 585"/>
                <a:gd name="T13" fmla="*/ 106417 h 493"/>
                <a:gd name="T14" fmla="*/ 224041 w 585"/>
                <a:gd name="T15" fmla="*/ 121545 h 493"/>
                <a:gd name="T16" fmla="*/ 219699 w 585"/>
                <a:gd name="T17" fmla="*/ 128327 h 493"/>
                <a:gd name="T18" fmla="*/ 224909 w 585"/>
                <a:gd name="T19" fmla="*/ 141368 h 493"/>
                <a:gd name="T20" fmla="*/ 227949 w 585"/>
                <a:gd name="T21" fmla="*/ 153366 h 493"/>
                <a:gd name="T22" fmla="*/ 219265 w 585"/>
                <a:gd name="T23" fmla="*/ 160669 h 493"/>
                <a:gd name="T24" fmla="*/ 199292 w 585"/>
                <a:gd name="T25" fmla="*/ 168494 h 493"/>
                <a:gd name="T26" fmla="*/ 192345 w 585"/>
                <a:gd name="T27" fmla="*/ 184665 h 493"/>
                <a:gd name="T28" fmla="*/ 193214 w 585"/>
                <a:gd name="T29" fmla="*/ 216486 h 493"/>
                <a:gd name="T30" fmla="*/ 186701 w 585"/>
                <a:gd name="T31" fmla="*/ 236831 h 493"/>
                <a:gd name="T32" fmla="*/ 173675 w 585"/>
                <a:gd name="T33" fmla="*/ 246220 h 493"/>
                <a:gd name="T34" fmla="*/ 160650 w 585"/>
                <a:gd name="T35" fmla="*/ 254567 h 493"/>
                <a:gd name="T36" fmla="*/ 148058 w 585"/>
                <a:gd name="T37" fmla="*/ 257175 h 493"/>
                <a:gd name="T38" fmla="*/ 142848 w 585"/>
                <a:gd name="T39" fmla="*/ 254045 h 493"/>
                <a:gd name="T40" fmla="*/ 141979 w 585"/>
                <a:gd name="T41" fmla="*/ 245699 h 493"/>
                <a:gd name="T42" fmla="*/ 131993 w 585"/>
                <a:gd name="T43" fmla="*/ 235266 h 493"/>
                <a:gd name="T44" fmla="*/ 108981 w 585"/>
                <a:gd name="T45" fmla="*/ 236831 h 493"/>
                <a:gd name="T46" fmla="*/ 95087 w 585"/>
                <a:gd name="T47" fmla="*/ 241004 h 493"/>
                <a:gd name="T48" fmla="*/ 76417 w 585"/>
                <a:gd name="T49" fmla="*/ 229527 h 493"/>
                <a:gd name="T50" fmla="*/ 52971 w 585"/>
                <a:gd name="T51" fmla="*/ 227441 h 493"/>
                <a:gd name="T52" fmla="*/ 41248 w 585"/>
                <a:gd name="T53" fmla="*/ 223789 h 493"/>
                <a:gd name="T54" fmla="*/ 35169 w 585"/>
                <a:gd name="T55" fmla="*/ 190925 h 493"/>
                <a:gd name="T56" fmla="*/ 25183 w 585"/>
                <a:gd name="T57" fmla="*/ 161712 h 493"/>
                <a:gd name="T58" fmla="*/ 15197 w 585"/>
                <a:gd name="T59" fmla="*/ 152323 h 493"/>
                <a:gd name="T60" fmla="*/ 5210 w 585"/>
                <a:gd name="T61" fmla="*/ 135630 h 493"/>
                <a:gd name="T62" fmla="*/ 2171 w 585"/>
                <a:gd name="T63" fmla="*/ 106417 h 493"/>
                <a:gd name="T64" fmla="*/ 13460 w 585"/>
                <a:gd name="T65" fmla="*/ 79813 h 493"/>
                <a:gd name="T66" fmla="*/ 23446 w 585"/>
                <a:gd name="T67" fmla="*/ 73553 h 493"/>
                <a:gd name="T68" fmla="*/ 32564 w 585"/>
                <a:gd name="T69" fmla="*/ 79291 h 493"/>
                <a:gd name="T70" fmla="*/ 42116 w 585"/>
                <a:gd name="T71" fmla="*/ 97549 h 493"/>
                <a:gd name="T72" fmla="*/ 56010 w 585"/>
                <a:gd name="T73" fmla="*/ 111634 h 493"/>
                <a:gd name="T74" fmla="*/ 73812 w 585"/>
                <a:gd name="T75" fmla="*/ 111112 h 493"/>
                <a:gd name="T76" fmla="*/ 95956 w 585"/>
                <a:gd name="T77" fmla="*/ 98592 h 493"/>
                <a:gd name="T78" fmla="*/ 101166 w 585"/>
                <a:gd name="T79" fmla="*/ 89724 h 493"/>
                <a:gd name="T80" fmla="*/ 125046 w 585"/>
                <a:gd name="T81" fmla="*/ 92854 h 493"/>
                <a:gd name="T82" fmla="*/ 141545 w 585"/>
                <a:gd name="T83" fmla="*/ 94419 h 493"/>
                <a:gd name="T84" fmla="*/ 146321 w 585"/>
                <a:gd name="T85" fmla="*/ 88681 h 493"/>
                <a:gd name="T86" fmla="*/ 157176 w 585"/>
                <a:gd name="T87" fmla="*/ 82421 h 493"/>
                <a:gd name="T88" fmla="*/ 166294 w 585"/>
                <a:gd name="T89" fmla="*/ 70945 h 493"/>
                <a:gd name="T90" fmla="*/ 180188 w 585"/>
                <a:gd name="T91" fmla="*/ 41211 h 493"/>
                <a:gd name="T92" fmla="*/ 185398 w 585"/>
                <a:gd name="T93" fmla="*/ 13041 h 493"/>
                <a:gd name="T94" fmla="*/ 194082 w 585"/>
                <a:gd name="T95" fmla="*/ 3130 h 493"/>
                <a:gd name="T96" fmla="*/ 207976 w 585"/>
                <a:gd name="T97" fmla="*/ 1043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0" name="Freeform 334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9257589" y="4418135"/>
              <a:ext cx="109771" cy="68630"/>
            </a:xfrm>
            <a:custGeom>
              <a:avLst/>
              <a:gdLst>
                <a:gd name="T0" fmla="*/ 0 w 212"/>
                <a:gd name="T1" fmla="*/ 57150 h 105"/>
                <a:gd name="T2" fmla="*/ 6949 w 212"/>
                <a:gd name="T3" fmla="*/ 46264 h 105"/>
                <a:gd name="T4" fmla="*/ 15201 w 212"/>
                <a:gd name="T5" fmla="*/ 37011 h 105"/>
                <a:gd name="T6" fmla="*/ 19110 w 212"/>
                <a:gd name="T7" fmla="*/ 32657 h 105"/>
                <a:gd name="T8" fmla="*/ 23453 w 212"/>
                <a:gd name="T9" fmla="*/ 28847 h 105"/>
                <a:gd name="T10" fmla="*/ 27796 w 212"/>
                <a:gd name="T11" fmla="*/ 25037 h 105"/>
                <a:gd name="T12" fmla="*/ 31705 w 212"/>
                <a:gd name="T13" fmla="*/ 20683 h 105"/>
                <a:gd name="T14" fmla="*/ 36048 w 212"/>
                <a:gd name="T15" fmla="*/ 17417 h 105"/>
                <a:gd name="T16" fmla="*/ 40826 w 212"/>
                <a:gd name="T17" fmla="*/ 14696 h 105"/>
                <a:gd name="T18" fmla="*/ 46038 w 212"/>
                <a:gd name="T19" fmla="*/ 11430 h 105"/>
                <a:gd name="T20" fmla="*/ 51249 w 212"/>
                <a:gd name="T21" fmla="*/ 8709 h 105"/>
                <a:gd name="T22" fmla="*/ 62542 w 212"/>
                <a:gd name="T23" fmla="*/ 4354 h 105"/>
                <a:gd name="T24" fmla="*/ 74702 w 212"/>
                <a:gd name="T25" fmla="*/ 0 h 105"/>
                <a:gd name="T26" fmla="*/ 92075 w 212"/>
                <a:gd name="T27" fmla="*/ 0 h 105"/>
                <a:gd name="T28" fmla="*/ 87732 w 212"/>
                <a:gd name="T29" fmla="*/ 4899 h 105"/>
                <a:gd name="T30" fmla="*/ 82520 w 212"/>
                <a:gd name="T31" fmla="*/ 9797 h 105"/>
                <a:gd name="T32" fmla="*/ 77308 w 212"/>
                <a:gd name="T33" fmla="*/ 14696 h 105"/>
                <a:gd name="T34" fmla="*/ 71662 w 212"/>
                <a:gd name="T35" fmla="*/ 19050 h 105"/>
                <a:gd name="T36" fmla="*/ 59501 w 212"/>
                <a:gd name="T37" fmla="*/ 28303 h 105"/>
                <a:gd name="T38" fmla="*/ 47340 w 212"/>
                <a:gd name="T39" fmla="*/ 35923 h 105"/>
                <a:gd name="T40" fmla="*/ 34311 w 212"/>
                <a:gd name="T41" fmla="*/ 42999 h 105"/>
                <a:gd name="T42" fmla="*/ 21716 w 212"/>
                <a:gd name="T43" fmla="*/ 48986 h 105"/>
                <a:gd name="T44" fmla="*/ 9989 w 212"/>
                <a:gd name="T45" fmla="*/ 53884 h 105"/>
                <a:gd name="T46" fmla="*/ 0 w 212"/>
                <a:gd name="T47" fmla="*/ 57150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1" name="Freeform 335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9395748" y="4017796"/>
              <a:ext cx="51100" cy="106757"/>
            </a:xfrm>
            <a:custGeom>
              <a:avLst/>
              <a:gdLst>
                <a:gd name="T0" fmla="*/ 0 w 92"/>
                <a:gd name="T1" fmla="*/ 43379 h 166"/>
                <a:gd name="T2" fmla="*/ 0 w 92"/>
                <a:gd name="T3" fmla="*/ 79260 h 166"/>
                <a:gd name="T4" fmla="*/ 2329 w 92"/>
                <a:gd name="T5" fmla="*/ 77118 h 166"/>
                <a:gd name="T6" fmla="*/ 5591 w 92"/>
                <a:gd name="T7" fmla="*/ 74440 h 166"/>
                <a:gd name="T8" fmla="*/ 6522 w 92"/>
                <a:gd name="T9" fmla="*/ 73369 h 166"/>
                <a:gd name="T10" fmla="*/ 7920 w 92"/>
                <a:gd name="T11" fmla="*/ 72298 h 166"/>
                <a:gd name="T12" fmla="*/ 8386 w 92"/>
                <a:gd name="T13" fmla="*/ 70692 h 166"/>
                <a:gd name="T14" fmla="*/ 8852 w 92"/>
                <a:gd name="T15" fmla="*/ 69620 h 166"/>
                <a:gd name="T16" fmla="*/ 9318 w 92"/>
                <a:gd name="T17" fmla="*/ 73905 h 166"/>
                <a:gd name="T18" fmla="*/ 11181 w 92"/>
                <a:gd name="T19" fmla="*/ 79260 h 166"/>
                <a:gd name="T20" fmla="*/ 12579 w 92"/>
                <a:gd name="T21" fmla="*/ 82473 h 166"/>
                <a:gd name="T22" fmla="*/ 13977 w 92"/>
                <a:gd name="T23" fmla="*/ 85151 h 166"/>
                <a:gd name="T24" fmla="*/ 16306 w 92"/>
                <a:gd name="T25" fmla="*/ 87293 h 166"/>
                <a:gd name="T26" fmla="*/ 18170 w 92"/>
                <a:gd name="T27" fmla="*/ 88900 h 166"/>
                <a:gd name="T28" fmla="*/ 19102 w 92"/>
                <a:gd name="T29" fmla="*/ 84616 h 166"/>
                <a:gd name="T30" fmla="*/ 19102 w 92"/>
                <a:gd name="T31" fmla="*/ 79260 h 166"/>
                <a:gd name="T32" fmla="*/ 19102 w 92"/>
                <a:gd name="T33" fmla="*/ 73369 h 166"/>
                <a:gd name="T34" fmla="*/ 19102 w 92"/>
                <a:gd name="T35" fmla="*/ 67478 h 166"/>
                <a:gd name="T36" fmla="*/ 18636 w 92"/>
                <a:gd name="T37" fmla="*/ 57303 h 166"/>
                <a:gd name="T38" fmla="*/ 18170 w 92"/>
                <a:gd name="T39" fmla="*/ 53019 h 166"/>
                <a:gd name="T40" fmla="*/ 22363 w 92"/>
                <a:gd name="T41" fmla="*/ 53554 h 166"/>
                <a:gd name="T42" fmla="*/ 26556 w 92"/>
                <a:gd name="T43" fmla="*/ 54625 h 166"/>
                <a:gd name="T44" fmla="*/ 29817 w 92"/>
                <a:gd name="T45" fmla="*/ 56232 h 166"/>
                <a:gd name="T46" fmla="*/ 33078 w 92"/>
                <a:gd name="T47" fmla="*/ 57839 h 166"/>
                <a:gd name="T48" fmla="*/ 35408 w 92"/>
                <a:gd name="T49" fmla="*/ 59445 h 166"/>
                <a:gd name="T50" fmla="*/ 38203 w 92"/>
                <a:gd name="T51" fmla="*/ 61052 h 166"/>
                <a:gd name="T52" fmla="*/ 40533 w 92"/>
                <a:gd name="T53" fmla="*/ 62123 h 166"/>
                <a:gd name="T54" fmla="*/ 42862 w 92"/>
                <a:gd name="T55" fmla="*/ 63194 h 166"/>
                <a:gd name="T56" fmla="*/ 39601 w 92"/>
                <a:gd name="T57" fmla="*/ 55161 h 166"/>
                <a:gd name="T58" fmla="*/ 37737 w 92"/>
                <a:gd name="T59" fmla="*/ 47663 h 166"/>
                <a:gd name="T60" fmla="*/ 35408 w 92"/>
                <a:gd name="T61" fmla="*/ 40166 h 166"/>
                <a:gd name="T62" fmla="*/ 34010 w 92"/>
                <a:gd name="T63" fmla="*/ 32133 h 166"/>
                <a:gd name="T64" fmla="*/ 32612 w 92"/>
                <a:gd name="T65" fmla="*/ 25170 h 166"/>
                <a:gd name="T66" fmla="*/ 31215 w 92"/>
                <a:gd name="T67" fmla="*/ 18208 h 166"/>
                <a:gd name="T68" fmla="*/ 29351 w 92"/>
                <a:gd name="T69" fmla="*/ 12317 h 166"/>
                <a:gd name="T70" fmla="*/ 27488 w 92"/>
                <a:gd name="T71" fmla="*/ 6962 h 166"/>
                <a:gd name="T72" fmla="*/ 27488 w 92"/>
                <a:gd name="T73" fmla="*/ 10175 h 166"/>
                <a:gd name="T74" fmla="*/ 27488 w 92"/>
                <a:gd name="T75" fmla="*/ 13389 h 166"/>
                <a:gd name="T76" fmla="*/ 23295 w 92"/>
                <a:gd name="T77" fmla="*/ 12317 h 166"/>
                <a:gd name="T78" fmla="*/ 19567 w 92"/>
                <a:gd name="T79" fmla="*/ 10175 h 166"/>
                <a:gd name="T80" fmla="*/ 16306 w 92"/>
                <a:gd name="T81" fmla="*/ 8033 h 166"/>
                <a:gd name="T82" fmla="*/ 13511 w 92"/>
                <a:gd name="T83" fmla="*/ 5891 h 166"/>
                <a:gd name="T84" fmla="*/ 10716 w 92"/>
                <a:gd name="T85" fmla="*/ 3749 h 166"/>
                <a:gd name="T86" fmla="*/ 7454 w 92"/>
                <a:gd name="T87" fmla="*/ 1607 h 166"/>
                <a:gd name="T88" fmla="*/ 3727 w 92"/>
                <a:gd name="T89" fmla="*/ 536 h 166"/>
                <a:gd name="T90" fmla="*/ 0 w 92"/>
                <a:gd name="T91" fmla="*/ 0 h 166"/>
                <a:gd name="T92" fmla="*/ 0 w 92"/>
                <a:gd name="T93" fmla="*/ 5355 h 166"/>
                <a:gd name="T94" fmla="*/ 0 w 92"/>
                <a:gd name="T95" fmla="*/ 10175 h 166"/>
                <a:gd name="T96" fmla="*/ 0 w 92"/>
                <a:gd name="T97" fmla="*/ 17673 h 166"/>
                <a:gd name="T98" fmla="*/ 0 w 92"/>
                <a:gd name="T99" fmla="*/ 27848 h 166"/>
                <a:gd name="T100" fmla="*/ 0 w 92"/>
                <a:gd name="T101" fmla="*/ 37488 h 166"/>
                <a:gd name="T102" fmla="*/ 0 w 92"/>
                <a:gd name="T103" fmla="*/ 43379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2" name="Freeform 336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9410890" y="4191277"/>
              <a:ext cx="85166" cy="66723"/>
            </a:xfrm>
            <a:custGeom>
              <a:avLst/>
              <a:gdLst>
                <a:gd name="T0" fmla="*/ 3012 w 166"/>
                <a:gd name="T1" fmla="*/ 0 h 62"/>
                <a:gd name="T2" fmla="*/ 6025 w 166"/>
                <a:gd name="T3" fmla="*/ 2688 h 62"/>
                <a:gd name="T4" fmla="*/ 9468 w 166"/>
                <a:gd name="T5" fmla="*/ 5377 h 62"/>
                <a:gd name="T6" fmla="*/ 12910 w 166"/>
                <a:gd name="T7" fmla="*/ 6273 h 62"/>
                <a:gd name="T8" fmla="*/ 15492 w 166"/>
                <a:gd name="T9" fmla="*/ 7169 h 62"/>
                <a:gd name="T10" fmla="*/ 20656 w 166"/>
                <a:gd name="T11" fmla="*/ 7169 h 62"/>
                <a:gd name="T12" fmla="*/ 24960 w 166"/>
                <a:gd name="T13" fmla="*/ 6273 h 62"/>
                <a:gd name="T14" fmla="*/ 29694 w 166"/>
                <a:gd name="T15" fmla="*/ 4481 h 62"/>
                <a:gd name="T16" fmla="*/ 34427 w 166"/>
                <a:gd name="T17" fmla="*/ 2688 h 62"/>
                <a:gd name="T18" fmla="*/ 39592 w 166"/>
                <a:gd name="T19" fmla="*/ 896 h 62"/>
                <a:gd name="T20" fmla="*/ 45616 w 166"/>
                <a:gd name="T21" fmla="*/ 0 h 62"/>
                <a:gd name="T22" fmla="*/ 47768 w 166"/>
                <a:gd name="T23" fmla="*/ 896 h 62"/>
                <a:gd name="T24" fmla="*/ 49489 w 166"/>
                <a:gd name="T25" fmla="*/ 1792 h 62"/>
                <a:gd name="T26" fmla="*/ 51641 w 166"/>
                <a:gd name="T27" fmla="*/ 4481 h 62"/>
                <a:gd name="T28" fmla="*/ 53363 w 166"/>
                <a:gd name="T29" fmla="*/ 7169 h 62"/>
                <a:gd name="T30" fmla="*/ 56805 w 166"/>
                <a:gd name="T31" fmla="*/ 15235 h 62"/>
                <a:gd name="T32" fmla="*/ 59387 w 166"/>
                <a:gd name="T33" fmla="*/ 23300 h 62"/>
                <a:gd name="T34" fmla="*/ 62400 w 166"/>
                <a:gd name="T35" fmla="*/ 32262 h 62"/>
                <a:gd name="T36" fmla="*/ 64982 w 166"/>
                <a:gd name="T37" fmla="*/ 40327 h 62"/>
                <a:gd name="T38" fmla="*/ 66703 w 166"/>
                <a:gd name="T39" fmla="*/ 43912 h 62"/>
                <a:gd name="T40" fmla="*/ 67994 w 166"/>
                <a:gd name="T41" fmla="*/ 46600 h 62"/>
                <a:gd name="T42" fmla="*/ 69716 w 166"/>
                <a:gd name="T43" fmla="*/ 48393 h 62"/>
                <a:gd name="T44" fmla="*/ 71437 w 166"/>
                <a:gd name="T45" fmla="*/ 50185 h 62"/>
                <a:gd name="T46" fmla="*/ 68425 w 166"/>
                <a:gd name="T47" fmla="*/ 51081 h 62"/>
                <a:gd name="T48" fmla="*/ 64982 w 166"/>
                <a:gd name="T49" fmla="*/ 52874 h 62"/>
                <a:gd name="T50" fmla="*/ 61539 w 166"/>
                <a:gd name="T51" fmla="*/ 54666 h 62"/>
                <a:gd name="T52" fmla="*/ 57236 w 166"/>
                <a:gd name="T53" fmla="*/ 55562 h 62"/>
                <a:gd name="T54" fmla="*/ 53793 w 166"/>
                <a:gd name="T55" fmla="*/ 54666 h 62"/>
                <a:gd name="T56" fmla="*/ 51211 w 166"/>
                <a:gd name="T57" fmla="*/ 51977 h 62"/>
                <a:gd name="T58" fmla="*/ 48198 w 166"/>
                <a:gd name="T59" fmla="*/ 48393 h 62"/>
                <a:gd name="T60" fmla="*/ 45616 w 166"/>
                <a:gd name="T61" fmla="*/ 44808 h 62"/>
                <a:gd name="T62" fmla="*/ 43034 w 166"/>
                <a:gd name="T63" fmla="*/ 40327 h 62"/>
                <a:gd name="T64" fmla="*/ 40022 w 166"/>
                <a:gd name="T65" fmla="*/ 36743 h 62"/>
                <a:gd name="T66" fmla="*/ 37440 w 166"/>
                <a:gd name="T67" fmla="*/ 34950 h 62"/>
                <a:gd name="T68" fmla="*/ 33997 w 166"/>
                <a:gd name="T69" fmla="*/ 34054 h 62"/>
                <a:gd name="T70" fmla="*/ 24099 w 166"/>
                <a:gd name="T71" fmla="*/ 34054 h 62"/>
                <a:gd name="T72" fmla="*/ 15062 w 166"/>
                <a:gd name="T73" fmla="*/ 34950 h 62"/>
                <a:gd name="T74" fmla="*/ 11189 w 166"/>
                <a:gd name="T75" fmla="*/ 36743 h 62"/>
                <a:gd name="T76" fmla="*/ 8177 w 166"/>
                <a:gd name="T77" fmla="*/ 38535 h 62"/>
                <a:gd name="T78" fmla="*/ 5164 w 166"/>
                <a:gd name="T79" fmla="*/ 41223 h 62"/>
                <a:gd name="T80" fmla="*/ 3012 w 166"/>
                <a:gd name="T81" fmla="*/ 44808 h 62"/>
                <a:gd name="T82" fmla="*/ 861 w 166"/>
                <a:gd name="T83" fmla="*/ 40327 h 62"/>
                <a:gd name="T84" fmla="*/ 430 w 166"/>
                <a:gd name="T85" fmla="*/ 35846 h 62"/>
                <a:gd name="T86" fmla="*/ 0 w 166"/>
                <a:gd name="T87" fmla="*/ 30469 h 62"/>
                <a:gd name="T88" fmla="*/ 430 w 166"/>
                <a:gd name="T89" fmla="*/ 25093 h 62"/>
                <a:gd name="T90" fmla="*/ 1721 w 166"/>
                <a:gd name="T91" fmla="*/ 13442 h 62"/>
                <a:gd name="T92" fmla="*/ 3012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3" name="Freeform 337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9501735" y="4099771"/>
              <a:ext cx="102200" cy="76255"/>
            </a:xfrm>
            <a:custGeom>
              <a:avLst/>
              <a:gdLst>
                <a:gd name="T0" fmla="*/ 14658 w 193"/>
                <a:gd name="T1" fmla="*/ 18368 h 121"/>
                <a:gd name="T2" fmla="*/ 21320 w 193"/>
                <a:gd name="T3" fmla="*/ 13120 h 121"/>
                <a:gd name="T4" fmla="*/ 30204 w 193"/>
                <a:gd name="T5" fmla="*/ 6298 h 121"/>
                <a:gd name="T6" fmla="*/ 37310 w 193"/>
                <a:gd name="T7" fmla="*/ 2099 h 121"/>
                <a:gd name="T8" fmla="*/ 41752 w 193"/>
                <a:gd name="T9" fmla="*/ 525 h 121"/>
                <a:gd name="T10" fmla="*/ 46638 w 193"/>
                <a:gd name="T11" fmla="*/ 525 h 121"/>
                <a:gd name="T12" fmla="*/ 51524 w 193"/>
                <a:gd name="T13" fmla="*/ 1574 h 121"/>
                <a:gd name="T14" fmla="*/ 58186 w 193"/>
                <a:gd name="T15" fmla="*/ 5248 h 121"/>
                <a:gd name="T16" fmla="*/ 65737 w 193"/>
                <a:gd name="T17" fmla="*/ 11021 h 121"/>
                <a:gd name="T18" fmla="*/ 71956 w 193"/>
                <a:gd name="T19" fmla="*/ 14694 h 121"/>
                <a:gd name="T20" fmla="*/ 76842 w 193"/>
                <a:gd name="T21" fmla="*/ 15744 h 121"/>
                <a:gd name="T22" fmla="*/ 79507 w 193"/>
                <a:gd name="T23" fmla="*/ 25190 h 121"/>
                <a:gd name="T24" fmla="*/ 79062 w 193"/>
                <a:gd name="T25" fmla="*/ 34636 h 121"/>
                <a:gd name="T26" fmla="*/ 80839 w 193"/>
                <a:gd name="T27" fmla="*/ 39360 h 121"/>
                <a:gd name="T28" fmla="*/ 83060 w 193"/>
                <a:gd name="T29" fmla="*/ 46707 h 121"/>
                <a:gd name="T30" fmla="*/ 83504 w 193"/>
                <a:gd name="T31" fmla="*/ 53529 h 121"/>
                <a:gd name="T32" fmla="*/ 84837 w 193"/>
                <a:gd name="T33" fmla="*/ 57202 h 121"/>
                <a:gd name="T34" fmla="*/ 83504 w 193"/>
                <a:gd name="T35" fmla="*/ 59826 h 121"/>
                <a:gd name="T36" fmla="*/ 78618 w 193"/>
                <a:gd name="T37" fmla="*/ 61926 h 121"/>
                <a:gd name="T38" fmla="*/ 70623 w 193"/>
                <a:gd name="T39" fmla="*/ 63500 h 121"/>
                <a:gd name="T40" fmla="*/ 51524 w 193"/>
                <a:gd name="T41" fmla="*/ 62450 h 121"/>
                <a:gd name="T42" fmla="*/ 31980 w 193"/>
                <a:gd name="T43" fmla="*/ 60876 h 121"/>
                <a:gd name="T44" fmla="*/ 27983 w 193"/>
                <a:gd name="T45" fmla="*/ 57727 h 121"/>
                <a:gd name="T46" fmla="*/ 24874 w 193"/>
                <a:gd name="T47" fmla="*/ 52479 h 121"/>
                <a:gd name="T48" fmla="*/ 23985 w 193"/>
                <a:gd name="T49" fmla="*/ 45657 h 121"/>
                <a:gd name="T50" fmla="*/ 20876 w 193"/>
                <a:gd name="T51" fmla="*/ 41459 h 121"/>
                <a:gd name="T52" fmla="*/ 13769 w 193"/>
                <a:gd name="T53" fmla="*/ 39360 h 121"/>
                <a:gd name="T54" fmla="*/ 5774 w 193"/>
                <a:gd name="T55" fmla="*/ 36211 h 121"/>
                <a:gd name="T56" fmla="*/ 1333 w 193"/>
                <a:gd name="T57" fmla="*/ 32537 h 121"/>
                <a:gd name="T58" fmla="*/ 0 w 193"/>
                <a:gd name="T59" fmla="*/ 30438 h 121"/>
                <a:gd name="T60" fmla="*/ 444 w 193"/>
                <a:gd name="T61" fmla="*/ 26764 h 121"/>
                <a:gd name="T62" fmla="*/ 3109 w 193"/>
                <a:gd name="T63" fmla="*/ 23616 h 121"/>
                <a:gd name="T64" fmla="*/ 8883 w 193"/>
                <a:gd name="T65" fmla="*/ 1994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4" name="Freeform 338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9130785" y="4025421"/>
              <a:ext cx="198723" cy="276425"/>
            </a:xfrm>
            <a:custGeom>
              <a:avLst/>
              <a:gdLst>
                <a:gd name="T0" fmla="*/ 16273 w 379"/>
                <a:gd name="T1" fmla="*/ 220707 h 437"/>
                <a:gd name="T2" fmla="*/ 20231 w 379"/>
                <a:gd name="T3" fmla="*/ 214386 h 437"/>
                <a:gd name="T4" fmla="*/ 10555 w 379"/>
                <a:gd name="T5" fmla="*/ 163818 h 437"/>
                <a:gd name="T6" fmla="*/ 880 w 379"/>
                <a:gd name="T7" fmla="*/ 154863 h 437"/>
                <a:gd name="T8" fmla="*/ 6597 w 379"/>
                <a:gd name="T9" fmla="*/ 142221 h 437"/>
                <a:gd name="T10" fmla="*/ 13634 w 379"/>
                <a:gd name="T11" fmla="*/ 116411 h 437"/>
                <a:gd name="T12" fmla="*/ 17152 w 379"/>
                <a:gd name="T13" fmla="*/ 90600 h 437"/>
                <a:gd name="T14" fmla="*/ 25069 w 379"/>
                <a:gd name="T15" fmla="*/ 83753 h 437"/>
                <a:gd name="T16" fmla="*/ 28587 w 379"/>
                <a:gd name="T17" fmla="*/ 68477 h 437"/>
                <a:gd name="T18" fmla="*/ 33425 w 379"/>
                <a:gd name="T19" fmla="*/ 41086 h 437"/>
                <a:gd name="T20" fmla="*/ 39583 w 379"/>
                <a:gd name="T21" fmla="*/ 26864 h 437"/>
                <a:gd name="T22" fmla="*/ 50578 w 379"/>
                <a:gd name="T23" fmla="*/ 16329 h 437"/>
                <a:gd name="T24" fmla="*/ 67291 w 379"/>
                <a:gd name="T25" fmla="*/ 13169 h 437"/>
                <a:gd name="T26" fmla="*/ 95438 w 379"/>
                <a:gd name="T27" fmla="*/ 20016 h 437"/>
                <a:gd name="T28" fmla="*/ 115230 w 379"/>
                <a:gd name="T29" fmla="*/ 25284 h 437"/>
                <a:gd name="T30" fmla="*/ 133262 w 379"/>
                <a:gd name="T31" fmla="*/ 23704 h 437"/>
                <a:gd name="T32" fmla="*/ 144697 w 379"/>
                <a:gd name="T33" fmla="*/ 16329 h 437"/>
                <a:gd name="T34" fmla="*/ 156571 w 379"/>
                <a:gd name="T35" fmla="*/ 3687 h 437"/>
                <a:gd name="T36" fmla="*/ 164488 w 379"/>
                <a:gd name="T37" fmla="*/ 4741 h 437"/>
                <a:gd name="T38" fmla="*/ 163608 w 379"/>
                <a:gd name="T39" fmla="*/ 18436 h 437"/>
                <a:gd name="T40" fmla="*/ 144697 w 379"/>
                <a:gd name="T41" fmla="*/ 42140 h 437"/>
                <a:gd name="T42" fmla="*/ 128424 w 379"/>
                <a:gd name="T43" fmla="*/ 51094 h 437"/>
                <a:gd name="T44" fmla="*/ 119188 w 379"/>
                <a:gd name="T45" fmla="*/ 49514 h 437"/>
                <a:gd name="T46" fmla="*/ 104674 w 379"/>
                <a:gd name="T47" fmla="*/ 36345 h 437"/>
                <a:gd name="T48" fmla="*/ 93239 w 379"/>
                <a:gd name="T49" fmla="*/ 29498 h 437"/>
                <a:gd name="T50" fmla="*/ 77846 w 379"/>
                <a:gd name="T51" fmla="*/ 29498 h 437"/>
                <a:gd name="T52" fmla="*/ 60693 w 379"/>
                <a:gd name="T53" fmla="*/ 32132 h 437"/>
                <a:gd name="T54" fmla="*/ 50138 w 379"/>
                <a:gd name="T55" fmla="*/ 41613 h 437"/>
                <a:gd name="T56" fmla="*/ 34745 w 379"/>
                <a:gd name="T57" fmla="*/ 84806 h 437"/>
                <a:gd name="T58" fmla="*/ 52337 w 379"/>
                <a:gd name="T59" fmla="*/ 89020 h 437"/>
                <a:gd name="T60" fmla="*/ 58494 w 379"/>
                <a:gd name="T61" fmla="*/ 100608 h 437"/>
                <a:gd name="T62" fmla="*/ 68170 w 379"/>
                <a:gd name="T63" fmla="*/ 88493 h 437"/>
                <a:gd name="T64" fmla="*/ 75647 w 379"/>
                <a:gd name="T65" fmla="*/ 80592 h 437"/>
                <a:gd name="T66" fmla="*/ 97197 w 379"/>
                <a:gd name="T67" fmla="*/ 79012 h 437"/>
                <a:gd name="T68" fmla="*/ 109952 w 379"/>
                <a:gd name="T69" fmla="*/ 77432 h 437"/>
                <a:gd name="T70" fmla="*/ 120067 w 379"/>
                <a:gd name="T71" fmla="*/ 91127 h 437"/>
                <a:gd name="T72" fmla="*/ 122706 w 379"/>
                <a:gd name="T73" fmla="*/ 106929 h 437"/>
                <a:gd name="T74" fmla="*/ 108193 w 379"/>
                <a:gd name="T75" fmla="*/ 101135 h 437"/>
                <a:gd name="T76" fmla="*/ 95878 w 379"/>
                <a:gd name="T77" fmla="*/ 97448 h 437"/>
                <a:gd name="T78" fmla="*/ 84443 w 379"/>
                <a:gd name="T79" fmla="*/ 102715 h 437"/>
                <a:gd name="T80" fmla="*/ 81804 w 379"/>
                <a:gd name="T81" fmla="*/ 110090 h 437"/>
                <a:gd name="T82" fmla="*/ 84443 w 379"/>
                <a:gd name="T83" fmla="*/ 122732 h 437"/>
                <a:gd name="T84" fmla="*/ 96758 w 379"/>
                <a:gd name="T85" fmla="*/ 143275 h 437"/>
                <a:gd name="T86" fmla="*/ 98957 w 379"/>
                <a:gd name="T87" fmla="*/ 155917 h 437"/>
                <a:gd name="T88" fmla="*/ 94559 w 379"/>
                <a:gd name="T89" fmla="*/ 169612 h 437"/>
                <a:gd name="T90" fmla="*/ 90161 w 379"/>
                <a:gd name="T91" fmla="*/ 181727 h 437"/>
                <a:gd name="T92" fmla="*/ 92360 w 379"/>
                <a:gd name="T93" fmla="*/ 187522 h 437"/>
                <a:gd name="T94" fmla="*/ 103795 w 379"/>
                <a:gd name="T95" fmla="*/ 193843 h 437"/>
                <a:gd name="T96" fmla="*/ 110831 w 379"/>
                <a:gd name="T97" fmla="*/ 210698 h 437"/>
                <a:gd name="T98" fmla="*/ 105114 w 379"/>
                <a:gd name="T99" fmla="*/ 225974 h 437"/>
                <a:gd name="T100" fmla="*/ 97197 w 379"/>
                <a:gd name="T101" fmla="*/ 221760 h 437"/>
                <a:gd name="T102" fmla="*/ 88841 w 379"/>
                <a:gd name="T103" fmla="*/ 219653 h 437"/>
                <a:gd name="T104" fmla="*/ 77846 w 379"/>
                <a:gd name="T105" fmla="*/ 210698 h 437"/>
                <a:gd name="T106" fmla="*/ 67291 w 379"/>
                <a:gd name="T107" fmla="*/ 187522 h 437"/>
                <a:gd name="T108" fmla="*/ 60254 w 379"/>
                <a:gd name="T109" fmla="*/ 160131 h 437"/>
                <a:gd name="T110" fmla="*/ 50138 w 379"/>
                <a:gd name="T111" fmla="*/ 138534 h 437"/>
                <a:gd name="T112" fmla="*/ 42661 w 379"/>
                <a:gd name="T113" fmla="*/ 136427 h 437"/>
                <a:gd name="T114" fmla="*/ 46180 w 379"/>
                <a:gd name="T115" fmla="*/ 200690 h 437"/>
                <a:gd name="T116" fmla="*/ 40902 w 379"/>
                <a:gd name="T117" fmla="*/ 212805 h 437"/>
                <a:gd name="T118" fmla="*/ 25069 w 379"/>
                <a:gd name="T119" fmla="*/ 224394 h 437"/>
                <a:gd name="T120" fmla="*/ 25949 w 379"/>
                <a:gd name="T121" fmla="*/ 230188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5" name="Freeform 339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8731446" y="4315191"/>
              <a:ext cx="299031" cy="114383"/>
            </a:xfrm>
            <a:custGeom>
              <a:avLst/>
              <a:gdLst>
                <a:gd name="T0" fmla="*/ 4773 w 578"/>
                <a:gd name="T1" fmla="*/ 25883 h 184"/>
                <a:gd name="T2" fmla="*/ 10415 w 578"/>
                <a:gd name="T3" fmla="*/ 16565 h 184"/>
                <a:gd name="T4" fmla="*/ 17792 w 578"/>
                <a:gd name="T5" fmla="*/ 3624 h 184"/>
                <a:gd name="T6" fmla="*/ 23433 w 578"/>
                <a:gd name="T7" fmla="*/ 0 h 184"/>
                <a:gd name="T8" fmla="*/ 34282 w 578"/>
                <a:gd name="T9" fmla="*/ 1035 h 184"/>
                <a:gd name="T10" fmla="*/ 41226 w 578"/>
                <a:gd name="T11" fmla="*/ 1035 h 184"/>
                <a:gd name="T12" fmla="*/ 43829 w 578"/>
                <a:gd name="T13" fmla="*/ 2588 h 184"/>
                <a:gd name="T14" fmla="*/ 49905 w 578"/>
                <a:gd name="T15" fmla="*/ 7765 h 184"/>
                <a:gd name="T16" fmla="*/ 63791 w 578"/>
                <a:gd name="T17" fmla="*/ 13977 h 184"/>
                <a:gd name="T18" fmla="*/ 72904 w 578"/>
                <a:gd name="T19" fmla="*/ 19154 h 184"/>
                <a:gd name="T20" fmla="*/ 77244 w 578"/>
                <a:gd name="T21" fmla="*/ 27436 h 184"/>
                <a:gd name="T22" fmla="*/ 83319 w 578"/>
                <a:gd name="T23" fmla="*/ 31577 h 184"/>
                <a:gd name="T24" fmla="*/ 100243 w 578"/>
                <a:gd name="T25" fmla="*/ 31060 h 184"/>
                <a:gd name="T26" fmla="*/ 120205 w 578"/>
                <a:gd name="T27" fmla="*/ 26401 h 184"/>
                <a:gd name="T28" fmla="*/ 129752 w 578"/>
                <a:gd name="T29" fmla="*/ 20189 h 184"/>
                <a:gd name="T30" fmla="*/ 136261 w 578"/>
                <a:gd name="T31" fmla="*/ 17601 h 184"/>
                <a:gd name="T32" fmla="*/ 141903 w 578"/>
                <a:gd name="T33" fmla="*/ 18118 h 184"/>
                <a:gd name="T34" fmla="*/ 147110 w 578"/>
                <a:gd name="T35" fmla="*/ 16048 h 184"/>
                <a:gd name="T36" fmla="*/ 158827 w 578"/>
                <a:gd name="T37" fmla="*/ 17601 h 184"/>
                <a:gd name="T38" fmla="*/ 173147 w 578"/>
                <a:gd name="T39" fmla="*/ 30542 h 184"/>
                <a:gd name="T40" fmla="*/ 185732 w 578"/>
                <a:gd name="T41" fmla="*/ 46072 h 184"/>
                <a:gd name="T42" fmla="*/ 197883 w 578"/>
                <a:gd name="T43" fmla="*/ 54355 h 184"/>
                <a:gd name="T44" fmla="*/ 207864 w 578"/>
                <a:gd name="T45" fmla="*/ 55390 h 184"/>
                <a:gd name="T46" fmla="*/ 213939 w 578"/>
                <a:gd name="T47" fmla="*/ 55908 h 184"/>
                <a:gd name="T48" fmla="*/ 219146 w 578"/>
                <a:gd name="T49" fmla="*/ 64708 h 184"/>
                <a:gd name="T50" fmla="*/ 226524 w 578"/>
                <a:gd name="T51" fmla="*/ 72473 h 184"/>
                <a:gd name="T52" fmla="*/ 231731 w 578"/>
                <a:gd name="T53" fmla="*/ 71955 h 184"/>
                <a:gd name="T54" fmla="*/ 236938 w 578"/>
                <a:gd name="T55" fmla="*/ 66261 h 184"/>
                <a:gd name="T56" fmla="*/ 242146 w 578"/>
                <a:gd name="T57" fmla="*/ 69367 h 184"/>
                <a:gd name="T58" fmla="*/ 247787 w 578"/>
                <a:gd name="T59" fmla="*/ 75061 h 184"/>
                <a:gd name="T60" fmla="*/ 250825 w 578"/>
                <a:gd name="T61" fmla="*/ 82826 h 184"/>
                <a:gd name="T62" fmla="*/ 249523 w 578"/>
                <a:gd name="T63" fmla="*/ 89556 h 184"/>
                <a:gd name="T64" fmla="*/ 246052 w 578"/>
                <a:gd name="T65" fmla="*/ 94215 h 184"/>
                <a:gd name="T66" fmla="*/ 239108 w 578"/>
                <a:gd name="T67" fmla="*/ 92144 h 184"/>
                <a:gd name="T68" fmla="*/ 228259 w 578"/>
                <a:gd name="T69" fmla="*/ 88003 h 184"/>
                <a:gd name="T70" fmla="*/ 213071 w 578"/>
                <a:gd name="T71" fmla="*/ 89038 h 184"/>
                <a:gd name="T72" fmla="*/ 200486 w 578"/>
                <a:gd name="T73" fmla="*/ 88003 h 184"/>
                <a:gd name="T74" fmla="*/ 195713 w 578"/>
                <a:gd name="T75" fmla="*/ 82826 h 184"/>
                <a:gd name="T76" fmla="*/ 190072 w 578"/>
                <a:gd name="T77" fmla="*/ 79720 h 184"/>
                <a:gd name="T78" fmla="*/ 184864 w 578"/>
                <a:gd name="T79" fmla="*/ 82826 h 184"/>
                <a:gd name="T80" fmla="*/ 180525 w 578"/>
                <a:gd name="T81" fmla="*/ 88003 h 184"/>
                <a:gd name="T82" fmla="*/ 172713 w 578"/>
                <a:gd name="T83" fmla="*/ 88520 h 184"/>
                <a:gd name="T84" fmla="*/ 142337 w 578"/>
                <a:gd name="T85" fmla="*/ 79202 h 184"/>
                <a:gd name="T86" fmla="*/ 120205 w 578"/>
                <a:gd name="T87" fmla="*/ 68332 h 184"/>
                <a:gd name="T88" fmla="*/ 115432 w 578"/>
                <a:gd name="T89" fmla="*/ 63673 h 184"/>
                <a:gd name="T90" fmla="*/ 99809 w 578"/>
                <a:gd name="T91" fmla="*/ 61602 h 184"/>
                <a:gd name="T92" fmla="*/ 87225 w 578"/>
                <a:gd name="T93" fmla="*/ 58496 h 184"/>
                <a:gd name="T94" fmla="*/ 72904 w 578"/>
                <a:gd name="T95" fmla="*/ 57461 h 184"/>
                <a:gd name="T96" fmla="*/ 63357 w 578"/>
                <a:gd name="T97" fmla="*/ 57461 h 184"/>
                <a:gd name="T98" fmla="*/ 53810 w 578"/>
                <a:gd name="T99" fmla="*/ 54355 h 184"/>
                <a:gd name="T100" fmla="*/ 52074 w 578"/>
                <a:gd name="T101" fmla="*/ 51249 h 184"/>
                <a:gd name="T102" fmla="*/ 29943 w 578"/>
                <a:gd name="T103" fmla="*/ 50213 h 184"/>
                <a:gd name="T104" fmla="*/ 19962 w 578"/>
                <a:gd name="T105" fmla="*/ 45554 h 184"/>
                <a:gd name="T106" fmla="*/ 0 w 578"/>
                <a:gd name="T107" fmla="*/ 28471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6" name="Freeform 340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9543371" y="4143618"/>
              <a:ext cx="255501" cy="303115"/>
            </a:xfrm>
            <a:custGeom>
              <a:avLst/>
              <a:gdLst>
                <a:gd name="T0" fmla="*/ 210384 w 491"/>
                <a:gd name="T1" fmla="*/ 251363 h 481"/>
                <a:gd name="T2" fmla="*/ 199472 w 491"/>
                <a:gd name="T3" fmla="*/ 244017 h 481"/>
                <a:gd name="T4" fmla="*/ 184195 w 491"/>
                <a:gd name="T5" fmla="*/ 227749 h 481"/>
                <a:gd name="T6" fmla="*/ 179830 w 491"/>
                <a:gd name="T7" fmla="*/ 218828 h 481"/>
                <a:gd name="T8" fmla="*/ 164117 w 491"/>
                <a:gd name="T9" fmla="*/ 215155 h 481"/>
                <a:gd name="T10" fmla="*/ 157133 w 491"/>
                <a:gd name="T11" fmla="*/ 213055 h 481"/>
                <a:gd name="T12" fmla="*/ 152768 w 491"/>
                <a:gd name="T13" fmla="*/ 207808 h 481"/>
                <a:gd name="T14" fmla="*/ 151022 w 491"/>
                <a:gd name="T15" fmla="*/ 196263 h 481"/>
                <a:gd name="T16" fmla="*/ 149276 w 491"/>
                <a:gd name="T17" fmla="*/ 174223 h 481"/>
                <a:gd name="T18" fmla="*/ 142729 w 491"/>
                <a:gd name="T19" fmla="*/ 159004 h 481"/>
                <a:gd name="T20" fmla="*/ 139237 w 491"/>
                <a:gd name="T21" fmla="*/ 145361 h 481"/>
                <a:gd name="T22" fmla="*/ 137055 w 491"/>
                <a:gd name="T23" fmla="*/ 128043 h 481"/>
                <a:gd name="T24" fmla="*/ 127452 w 491"/>
                <a:gd name="T25" fmla="*/ 117023 h 481"/>
                <a:gd name="T26" fmla="*/ 113485 w 491"/>
                <a:gd name="T27" fmla="*/ 107577 h 481"/>
                <a:gd name="T28" fmla="*/ 96462 w 491"/>
                <a:gd name="T29" fmla="*/ 99706 h 481"/>
                <a:gd name="T30" fmla="*/ 77694 w 491"/>
                <a:gd name="T31" fmla="*/ 94983 h 481"/>
                <a:gd name="T32" fmla="*/ 58052 w 491"/>
                <a:gd name="T33" fmla="*/ 93409 h 481"/>
                <a:gd name="T34" fmla="*/ 58052 w 491"/>
                <a:gd name="T35" fmla="*/ 81864 h 481"/>
                <a:gd name="T36" fmla="*/ 48013 w 491"/>
                <a:gd name="T37" fmla="*/ 76091 h 481"/>
                <a:gd name="T38" fmla="*/ 37101 w 491"/>
                <a:gd name="T39" fmla="*/ 68220 h 481"/>
                <a:gd name="T40" fmla="*/ 28808 w 491"/>
                <a:gd name="T41" fmla="*/ 58249 h 481"/>
                <a:gd name="T42" fmla="*/ 31863 w 491"/>
                <a:gd name="T43" fmla="*/ 69794 h 481"/>
                <a:gd name="T44" fmla="*/ 23570 w 491"/>
                <a:gd name="T45" fmla="*/ 77141 h 481"/>
                <a:gd name="T46" fmla="*/ 17459 w 491"/>
                <a:gd name="T47" fmla="*/ 93409 h 481"/>
                <a:gd name="T48" fmla="*/ 10476 w 491"/>
                <a:gd name="T49" fmla="*/ 115449 h 481"/>
                <a:gd name="T50" fmla="*/ 5674 w 491"/>
                <a:gd name="T51" fmla="*/ 139063 h 481"/>
                <a:gd name="T52" fmla="*/ 6111 w 491"/>
                <a:gd name="T53" fmla="*/ 124370 h 481"/>
                <a:gd name="T54" fmla="*/ 10039 w 491"/>
                <a:gd name="T55" fmla="*/ 109676 h 481"/>
                <a:gd name="T56" fmla="*/ 13967 w 491"/>
                <a:gd name="T57" fmla="*/ 94983 h 481"/>
                <a:gd name="T58" fmla="*/ 13094 w 491"/>
                <a:gd name="T59" fmla="*/ 75042 h 481"/>
                <a:gd name="T60" fmla="*/ 7420 w 491"/>
                <a:gd name="T61" fmla="*/ 58249 h 481"/>
                <a:gd name="T62" fmla="*/ 0 w 491"/>
                <a:gd name="T63" fmla="*/ 38308 h 481"/>
                <a:gd name="T64" fmla="*/ 14840 w 491"/>
                <a:gd name="T65" fmla="*/ 30961 h 481"/>
                <a:gd name="T66" fmla="*/ 25752 w 491"/>
                <a:gd name="T67" fmla="*/ 28862 h 481"/>
                <a:gd name="T68" fmla="*/ 36664 w 491"/>
                <a:gd name="T69" fmla="*/ 30436 h 481"/>
                <a:gd name="T70" fmla="*/ 44521 w 491"/>
                <a:gd name="T71" fmla="*/ 34635 h 481"/>
                <a:gd name="T72" fmla="*/ 52814 w 491"/>
                <a:gd name="T73" fmla="*/ 43031 h 481"/>
                <a:gd name="T74" fmla="*/ 61107 w 491"/>
                <a:gd name="T75" fmla="*/ 58249 h 481"/>
                <a:gd name="T76" fmla="*/ 79876 w 491"/>
                <a:gd name="T77" fmla="*/ 54051 h 481"/>
                <a:gd name="T78" fmla="*/ 85550 w 491"/>
                <a:gd name="T79" fmla="*/ 50378 h 481"/>
                <a:gd name="T80" fmla="*/ 87296 w 491"/>
                <a:gd name="T81" fmla="*/ 47229 h 481"/>
                <a:gd name="T82" fmla="*/ 90351 w 491"/>
                <a:gd name="T83" fmla="*/ 38308 h 481"/>
                <a:gd name="T84" fmla="*/ 101264 w 491"/>
                <a:gd name="T85" fmla="*/ 28337 h 481"/>
                <a:gd name="T86" fmla="*/ 110866 w 491"/>
                <a:gd name="T87" fmla="*/ 25714 h 481"/>
                <a:gd name="T88" fmla="*/ 114794 w 491"/>
                <a:gd name="T89" fmla="*/ 15743 h 481"/>
                <a:gd name="T90" fmla="*/ 122215 w 491"/>
                <a:gd name="T91" fmla="*/ 4723 h 481"/>
                <a:gd name="T92" fmla="*/ 130944 w 491"/>
                <a:gd name="T93" fmla="*/ 525 h 481"/>
                <a:gd name="T94" fmla="*/ 140983 w 491"/>
                <a:gd name="T95" fmla="*/ 0 h 481"/>
                <a:gd name="T96" fmla="*/ 153205 w 491"/>
                <a:gd name="T97" fmla="*/ 4198 h 481"/>
                <a:gd name="T98" fmla="*/ 174156 w 491"/>
                <a:gd name="T99" fmla="*/ 19941 h 481"/>
                <a:gd name="T100" fmla="*/ 186814 w 491"/>
                <a:gd name="T101" fmla="*/ 27813 h 481"/>
                <a:gd name="T102" fmla="*/ 200345 w 491"/>
                <a:gd name="T103" fmla="*/ 31486 h 481"/>
                <a:gd name="T104" fmla="*/ 214312 w 491"/>
                <a:gd name="T105" fmla="*/ 35159 h 481"/>
                <a:gd name="T106" fmla="*/ 214312 w 491"/>
                <a:gd name="T107" fmla="*/ 171074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7" name="Freeform 341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792716" y="2740524"/>
              <a:ext cx="64348" cy="72442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8" name="Freeform 342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5953108" y="2025631"/>
              <a:ext cx="263072" cy="213514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49" name="Freeform 343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028811" y="2271554"/>
              <a:ext cx="174119" cy="85788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0" name="Freeform 344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148046" y="1857871"/>
              <a:ext cx="132482" cy="78161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1" name="Freeform 345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6163187" y="2275368"/>
              <a:ext cx="213863" cy="171574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2" name="Freeform 346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3778510" y="3522139"/>
              <a:ext cx="17033" cy="66724"/>
            </a:xfrm>
            <a:custGeom>
              <a:avLst/>
              <a:gdLst>
                <a:gd name="T0" fmla="*/ 5628 w 33"/>
                <a:gd name="T1" fmla="*/ 10754 h 31"/>
                <a:gd name="T2" fmla="*/ 0 w 33"/>
                <a:gd name="T3" fmla="*/ 34055 h 31"/>
                <a:gd name="T4" fmla="*/ 2165 w 33"/>
                <a:gd name="T5" fmla="*/ 37639 h 31"/>
                <a:gd name="T6" fmla="*/ 6061 w 33"/>
                <a:gd name="T7" fmla="*/ 44809 h 31"/>
                <a:gd name="T8" fmla="*/ 8226 w 33"/>
                <a:gd name="T9" fmla="*/ 48394 h 31"/>
                <a:gd name="T10" fmla="*/ 9958 w 33"/>
                <a:gd name="T11" fmla="*/ 51978 h 31"/>
                <a:gd name="T12" fmla="*/ 11689 w 33"/>
                <a:gd name="T13" fmla="*/ 53771 h 31"/>
                <a:gd name="T14" fmla="*/ 14287 w 33"/>
                <a:gd name="T15" fmla="*/ 55563 h 31"/>
                <a:gd name="T16" fmla="*/ 14287 w 33"/>
                <a:gd name="T17" fmla="*/ 0 h 31"/>
                <a:gd name="T18" fmla="*/ 8659 w 33"/>
                <a:gd name="T19" fmla="*/ 0 h 31"/>
                <a:gd name="T20" fmla="*/ 5628 w 33"/>
                <a:gd name="T21" fmla="*/ 10754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3" name="Freeform 347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6288099" y="2265836"/>
              <a:ext cx="102200" cy="95319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4" name="Freeform 348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6189682" y="2124763"/>
              <a:ext cx="454224" cy="297395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5" name="Freeform 349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6799101" y="2536541"/>
              <a:ext cx="56778" cy="76255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6" name="Freeform 350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7446369" y="2553698"/>
              <a:ext cx="247930" cy="146792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7" name="Freeform 351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7505041" y="2467911"/>
              <a:ext cx="268749" cy="150603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8" name="Freeform 352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7035674" y="2486975"/>
              <a:ext cx="408802" cy="272611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59" name="Freeform 353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6093159" y="2351623"/>
              <a:ext cx="128697" cy="179200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60" name="Freeform 354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6149938" y="2481256"/>
              <a:ext cx="81382" cy="72442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61" name="Freeform 355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6250246" y="3230464"/>
              <a:ext cx="490183" cy="733955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62" name="Freeform 356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6827489" y="3638427"/>
              <a:ext cx="291461" cy="518535"/>
            </a:xfrm>
            <a:custGeom>
              <a:avLst/>
              <a:gdLst>
                <a:gd name="T0" fmla="*/ 43091 w 556"/>
                <a:gd name="T1" fmla="*/ 32688 h 819"/>
                <a:gd name="T2" fmla="*/ 49247 w 556"/>
                <a:gd name="T3" fmla="*/ 29525 h 819"/>
                <a:gd name="T4" fmla="*/ 56722 w 556"/>
                <a:gd name="T5" fmla="*/ 36379 h 819"/>
                <a:gd name="T6" fmla="*/ 65516 w 556"/>
                <a:gd name="T7" fmla="*/ 44814 h 819"/>
                <a:gd name="T8" fmla="*/ 75189 w 556"/>
                <a:gd name="T9" fmla="*/ 48505 h 819"/>
                <a:gd name="T10" fmla="*/ 94536 w 556"/>
                <a:gd name="T11" fmla="*/ 46396 h 819"/>
                <a:gd name="T12" fmla="*/ 113004 w 556"/>
                <a:gd name="T13" fmla="*/ 43233 h 819"/>
                <a:gd name="T14" fmla="*/ 127954 w 556"/>
                <a:gd name="T15" fmla="*/ 41651 h 819"/>
                <a:gd name="T16" fmla="*/ 132351 w 556"/>
                <a:gd name="T17" fmla="*/ 39015 h 819"/>
                <a:gd name="T18" fmla="*/ 132351 w 556"/>
                <a:gd name="T19" fmla="*/ 35852 h 819"/>
                <a:gd name="T20" fmla="*/ 156095 w 556"/>
                <a:gd name="T21" fmla="*/ 33215 h 819"/>
                <a:gd name="T22" fmla="*/ 190831 w 556"/>
                <a:gd name="T23" fmla="*/ 23725 h 819"/>
                <a:gd name="T24" fmla="*/ 210618 w 556"/>
                <a:gd name="T25" fmla="*/ 14762 h 819"/>
                <a:gd name="T26" fmla="*/ 226007 w 556"/>
                <a:gd name="T27" fmla="*/ 4218 h 819"/>
                <a:gd name="T28" fmla="*/ 240518 w 556"/>
                <a:gd name="T29" fmla="*/ 16344 h 819"/>
                <a:gd name="T30" fmla="*/ 244035 w 556"/>
                <a:gd name="T31" fmla="*/ 30052 h 819"/>
                <a:gd name="T32" fmla="*/ 242716 w 556"/>
                <a:gd name="T33" fmla="*/ 59577 h 819"/>
                <a:gd name="T34" fmla="*/ 233922 w 556"/>
                <a:gd name="T35" fmla="*/ 91738 h 819"/>
                <a:gd name="T36" fmla="*/ 220731 w 556"/>
                <a:gd name="T37" fmla="*/ 121790 h 819"/>
                <a:gd name="T38" fmla="*/ 196547 w 556"/>
                <a:gd name="T39" fmla="*/ 169240 h 819"/>
                <a:gd name="T40" fmla="*/ 185994 w 556"/>
                <a:gd name="T41" fmla="*/ 197711 h 819"/>
                <a:gd name="T42" fmla="*/ 180278 w 556"/>
                <a:gd name="T43" fmla="*/ 218800 h 819"/>
                <a:gd name="T44" fmla="*/ 166648 w 556"/>
                <a:gd name="T45" fmla="*/ 249379 h 819"/>
                <a:gd name="T46" fmla="*/ 145102 w 556"/>
                <a:gd name="T47" fmla="*/ 279958 h 819"/>
                <a:gd name="T48" fmla="*/ 126635 w 556"/>
                <a:gd name="T49" fmla="*/ 298411 h 819"/>
                <a:gd name="T50" fmla="*/ 105089 w 556"/>
                <a:gd name="T51" fmla="*/ 316337 h 819"/>
                <a:gd name="T52" fmla="*/ 73870 w 556"/>
                <a:gd name="T53" fmla="*/ 343226 h 819"/>
                <a:gd name="T54" fmla="*/ 62878 w 556"/>
                <a:gd name="T55" fmla="*/ 358515 h 819"/>
                <a:gd name="T56" fmla="*/ 57601 w 556"/>
                <a:gd name="T57" fmla="*/ 369060 h 819"/>
                <a:gd name="T58" fmla="*/ 51006 w 556"/>
                <a:gd name="T59" fmla="*/ 378023 h 819"/>
                <a:gd name="T60" fmla="*/ 31219 w 556"/>
                <a:gd name="T61" fmla="*/ 392785 h 819"/>
                <a:gd name="T62" fmla="*/ 8354 w 556"/>
                <a:gd name="T63" fmla="*/ 422310 h 819"/>
                <a:gd name="T64" fmla="*/ 879 w 556"/>
                <a:gd name="T65" fmla="*/ 297357 h 819"/>
                <a:gd name="T66" fmla="*/ 1319 w 556"/>
                <a:gd name="T67" fmla="*/ 292084 h 819"/>
                <a:gd name="T68" fmla="*/ 11872 w 556"/>
                <a:gd name="T69" fmla="*/ 281013 h 819"/>
                <a:gd name="T70" fmla="*/ 18468 w 556"/>
                <a:gd name="T71" fmla="*/ 272050 h 819"/>
                <a:gd name="T72" fmla="*/ 26382 w 556"/>
                <a:gd name="T73" fmla="*/ 262032 h 819"/>
                <a:gd name="T74" fmla="*/ 48807 w 556"/>
                <a:gd name="T75" fmla="*/ 253070 h 819"/>
                <a:gd name="T76" fmla="*/ 52325 w 556"/>
                <a:gd name="T77" fmla="*/ 247797 h 819"/>
                <a:gd name="T78" fmla="*/ 56722 w 556"/>
                <a:gd name="T79" fmla="*/ 238307 h 819"/>
                <a:gd name="T80" fmla="*/ 66835 w 556"/>
                <a:gd name="T81" fmla="*/ 231980 h 819"/>
                <a:gd name="T82" fmla="*/ 76508 w 556"/>
                <a:gd name="T83" fmla="*/ 231453 h 819"/>
                <a:gd name="T84" fmla="*/ 86182 w 556"/>
                <a:gd name="T85" fmla="*/ 231453 h 819"/>
                <a:gd name="T86" fmla="*/ 100252 w 556"/>
                <a:gd name="T87" fmla="*/ 226181 h 819"/>
                <a:gd name="T88" fmla="*/ 110366 w 556"/>
                <a:gd name="T89" fmla="*/ 213527 h 819"/>
                <a:gd name="T90" fmla="*/ 116521 w 556"/>
                <a:gd name="T91" fmla="*/ 199820 h 819"/>
                <a:gd name="T92" fmla="*/ 130152 w 556"/>
                <a:gd name="T93" fmla="*/ 182948 h 819"/>
                <a:gd name="T94" fmla="*/ 155655 w 556"/>
                <a:gd name="T95" fmla="*/ 154478 h 819"/>
                <a:gd name="T96" fmla="*/ 165768 w 556"/>
                <a:gd name="T97" fmla="*/ 140243 h 819"/>
                <a:gd name="T98" fmla="*/ 142464 w 556"/>
                <a:gd name="T99" fmla="*/ 129698 h 819"/>
                <a:gd name="T100" fmla="*/ 113004 w 556"/>
                <a:gd name="T101" fmla="*/ 120208 h 819"/>
                <a:gd name="T102" fmla="*/ 80905 w 556"/>
                <a:gd name="T103" fmla="*/ 110191 h 819"/>
                <a:gd name="T104" fmla="*/ 65516 w 556"/>
                <a:gd name="T105" fmla="*/ 98592 h 819"/>
                <a:gd name="T106" fmla="*/ 49247 w 556"/>
                <a:gd name="T107" fmla="*/ 81193 h 819"/>
                <a:gd name="T108" fmla="*/ 39134 w 556"/>
                <a:gd name="T109" fmla="*/ 63795 h 819"/>
                <a:gd name="T110" fmla="*/ 33857 w 556"/>
                <a:gd name="T111" fmla="*/ 42178 h 819"/>
                <a:gd name="T112" fmla="*/ 28581 w 556"/>
                <a:gd name="T113" fmla="*/ 45869 h 819"/>
                <a:gd name="T114" fmla="*/ 36935 w 556"/>
                <a:gd name="T115" fmla="*/ 35852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63" name="Freeform 357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6836952" y="3623177"/>
              <a:ext cx="45422" cy="70535"/>
            </a:xfrm>
            <a:custGeom>
              <a:avLst/>
              <a:gdLst>
                <a:gd name="T0" fmla="*/ 26138 w 86"/>
                <a:gd name="T1" fmla="*/ 0 h 97"/>
                <a:gd name="T2" fmla="*/ 24809 w 86"/>
                <a:gd name="T3" fmla="*/ 1211 h 97"/>
                <a:gd name="T4" fmla="*/ 23037 w 86"/>
                <a:gd name="T5" fmla="*/ 1817 h 97"/>
                <a:gd name="T6" fmla="*/ 20379 w 86"/>
                <a:gd name="T7" fmla="*/ 1817 h 97"/>
                <a:gd name="T8" fmla="*/ 17721 w 86"/>
                <a:gd name="T9" fmla="*/ 1817 h 97"/>
                <a:gd name="T10" fmla="*/ 14620 w 86"/>
                <a:gd name="T11" fmla="*/ 1817 h 97"/>
                <a:gd name="T12" fmla="*/ 11962 w 86"/>
                <a:gd name="T13" fmla="*/ 1817 h 97"/>
                <a:gd name="T14" fmla="*/ 10190 w 86"/>
                <a:gd name="T15" fmla="*/ 2422 h 97"/>
                <a:gd name="T16" fmla="*/ 8860 w 86"/>
                <a:gd name="T17" fmla="*/ 3633 h 97"/>
                <a:gd name="T18" fmla="*/ 7088 w 86"/>
                <a:gd name="T19" fmla="*/ 5450 h 97"/>
                <a:gd name="T20" fmla="*/ 5759 w 86"/>
                <a:gd name="T21" fmla="*/ 7266 h 97"/>
                <a:gd name="T22" fmla="*/ 4873 w 86"/>
                <a:gd name="T23" fmla="*/ 9083 h 97"/>
                <a:gd name="T24" fmla="*/ 3544 w 86"/>
                <a:gd name="T25" fmla="*/ 12111 h 97"/>
                <a:gd name="T26" fmla="*/ 1772 w 86"/>
                <a:gd name="T27" fmla="*/ 17561 h 97"/>
                <a:gd name="T28" fmla="*/ 886 w 86"/>
                <a:gd name="T29" fmla="*/ 23010 h 97"/>
                <a:gd name="T30" fmla="*/ 0 w 86"/>
                <a:gd name="T31" fmla="*/ 34516 h 97"/>
                <a:gd name="T32" fmla="*/ 0 w 86"/>
                <a:gd name="T33" fmla="*/ 45415 h 97"/>
                <a:gd name="T34" fmla="*/ 0 w 86"/>
                <a:gd name="T35" fmla="*/ 49048 h 97"/>
                <a:gd name="T36" fmla="*/ 443 w 86"/>
                <a:gd name="T37" fmla="*/ 52076 h 97"/>
                <a:gd name="T38" fmla="*/ 1329 w 86"/>
                <a:gd name="T39" fmla="*/ 54498 h 97"/>
                <a:gd name="T40" fmla="*/ 3101 w 86"/>
                <a:gd name="T41" fmla="*/ 56315 h 97"/>
                <a:gd name="T42" fmla="*/ 4430 w 86"/>
                <a:gd name="T43" fmla="*/ 57526 h 97"/>
                <a:gd name="T44" fmla="*/ 5759 w 86"/>
                <a:gd name="T45" fmla="*/ 58131 h 97"/>
                <a:gd name="T46" fmla="*/ 7974 w 86"/>
                <a:gd name="T47" fmla="*/ 58737 h 97"/>
                <a:gd name="T48" fmla="*/ 9303 w 86"/>
                <a:gd name="T49" fmla="*/ 58737 h 97"/>
                <a:gd name="T50" fmla="*/ 17721 w 86"/>
                <a:gd name="T51" fmla="*/ 57526 h 97"/>
                <a:gd name="T52" fmla="*/ 23480 w 86"/>
                <a:gd name="T53" fmla="*/ 56315 h 97"/>
                <a:gd name="T54" fmla="*/ 38100 w 86"/>
                <a:gd name="T55" fmla="*/ 41176 h 97"/>
                <a:gd name="T56" fmla="*/ 26138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64" name="Freeform 358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6596591" y="3516420"/>
              <a:ext cx="433406" cy="451811"/>
            </a:xfrm>
            <a:custGeom>
              <a:avLst/>
              <a:gdLst>
                <a:gd name="T0" fmla="*/ 78300 w 845"/>
                <a:gd name="T1" fmla="*/ 18812 h 720"/>
                <a:gd name="T2" fmla="*/ 88196 w 845"/>
                <a:gd name="T3" fmla="*/ 14631 h 720"/>
                <a:gd name="T4" fmla="*/ 106265 w 845"/>
                <a:gd name="T5" fmla="*/ 0 h 720"/>
                <a:gd name="T6" fmla="*/ 117451 w 845"/>
                <a:gd name="T7" fmla="*/ 6271 h 720"/>
                <a:gd name="T8" fmla="*/ 140683 w 845"/>
                <a:gd name="T9" fmla="*/ 19334 h 720"/>
                <a:gd name="T10" fmla="*/ 163485 w 845"/>
                <a:gd name="T11" fmla="*/ 35011 h 720"/>
                <a:gd name="T12" fmla="*/ 183275 w 845"/>
                <a:gd name="T13" fmla="*/ 51210 h 720"/>
                <a:gd name="T14" fmla="*/ 190158 w 845"/>
                <a:gd name="T15" fmla="*/ 65319 h 720"/>
                <a:gd name="T16" fmla="*/ 190589 w 845"/>
                <a:gd name="T17" fmla="*/ 73157 h 720"/>
                <a:gd name="T18" fmla="*/ 197042 w 845"/>
                <a:gd name="T19" fmla="*/ 76815 h 720"/>
                <a:gd name="T20" fmla="*/ 214681 w 845"/>
                <a:gd name="T21" fmla="*/ 93014 h 720"/>
                <a:gd name="T22" fmla="*/ 217693 w 845"/>
                <a:gd name="T23" fmla="*/ 89879 h 720"/>
                <a:gd name="T24" fmla="*/ 209949 w 845"/>
                <a:gd name="T25" fmla="*/ 96149 h 720"/>
                <a:gd name="T26" fmla="*/ 206937 w 845"/>
                <a:gd name="T27" fmla="*/ 105555 h 720"/>
                <a:gd name="T28" fmla="*/ 206937 w 845"/>
                <a:gd name="T29" fmla="*/ 131683 h 720"/>
                <a:gd name="T30" fmla="*/ 212100 w 845"/>
                <a:gd name="T31" fmla="*/ 137954 h 720"/>
                <a:gd name="T32" fmla="*/ 226297 w 845"/>
                <a:gd name="T33" fmla="*/ 138476 h 720"/>
                <a:gd name="T34" fmla="*/ 234471 w 845"/>
                <a:gd name="T35" fmla="*/ 166694 h 720"/>
                <a:gd name="T36" fmla="*/ 250820 w 845"/>
                <a:gd name="T37" fmla="*/ 188641 h 720"/>
                <a:gd name="T38" fmla="*/ 277494 w 845"/>
                <a:gd name="T39" fmla="*/ 209021 h 720"/>
                <a:gd name="T40" fmla="*/ 317504 w 845"/>
                <a:gd name="T41" fmla="*/ 224697 h 720"/>
                <a:gd name="T42" fmla="*/ 363538 w 845"/>
                <a:gd name="T43" fmla="*/ 234626 h 720"/>
                <a:gd name="T44" fmla="*/ 348910 w 845"/>
                <a:gd name="T45" fmla="*/ 251870 h 720"/>
                <a:gd name="T46" fmla="*/ 314493 w 845"/>
                <a:gd name="T47" fmla="*/ 285836 h 720"/>
                <a:gd name="T48" fmla="*/ 306318 w 845"/>
                <a:gd name="T49" fmla="*/ 302557 h 720"/>
                <a:gd name="T50" fmla="*/ 299865 w 845"/>
                <a:gd name="T51" fmla="*/ 322414 h 720"/>
                <a:gd name="T52" fmla="*/ 289970 w 845"/>
                <a:gd name="T53" fmla="*/ 328685 h 720"/>
                <a:gd name="T54" fmla="*/ 249529 w 845"/>
                <a:gd name="T55" fmla="*/ 342271 h 720"/>
                <a:gd name="T56" fmla="*/ 240494 w 845"/>
                <a:gd name="T57" fmla="*/ 350632 h 720"/>
                <a:gd name="T58" fmla="*/ 225867 w 845"/>
                <a:gd name="T59" fmla="*/ 355857 h 720"/>
                <a:gd name="T60" fmla="*/ 207367 w 845"/>
                <a:gd name="T61" fmla="*/ 362128 h 720"/>
                <a:gd name="T62" fmla="*/ 198333 w 845"/>
                <a:gd name="T63" fmla="*/ 355335 h 720"/>
                <a:gd name="T64" fmla="*/ 183705 w 845"/>
                <a:gd name="T65" fmla="*/ 354812 h 720"/>
                <a:gd name="T66" fmla="*/ 174240 w 845"/>
                <a:gd name="T67" fmla="*/ 365263 h 720"/>
                <a:gd name="T68" fmla="*/ 167787 w 845"/>
                <a:gd name="T69" fmla="*/ 373102 h 720"/>
                <a:gd name="T70" fmla="*/ 154880 w 845"/>
                <a:gd name="T71" fmla="*/ 376237 h 720"/>
                <a:gd name="T72" fmla="*/ 136811 w 845"/>
                <a:gd name="T73" fmla="*/ 373102 h 720"/>
                <a:gd name="T74" fmla="*/ 124334 w 845"/>
                <a:gd name="T75" fmla="*/ 364741 h 720"/>
                <a:gd name="T76" fmla="*/ 105835 w 845"/>
                <a:gd name="T77" fmla="*/ 350632 h 720"/>
                <a:gd name="T78" fmla="*/ 77870 w 845"/>
                <a:gd name="T79" fmla="*/ 345406 h 720"/>
                <a:gd name="T80" fmla="*/ 60231 w 845"/>
                <a:gd name="T81" fmla="*/ 341226 h 720"/>
                <a:gd name="T82" fmla="*/ 64964 w 845"/>
                <a:gd name="T83" fmla="*/ 320847 h 720"/>
                <a:gd name="T84" fmla="*/ 54638 w 845"/>
                <a:gd name="T85" fmla="*/ 311441 h 720"/>
                <a:gd name="T86" fmla="*/ 46464 w 845"/>
                <a:gd name="T87" fmla="*/ 304647 h 720"/>
                <a:gd name="T88" fmla="*/ 40011 w 845"/>
                <a:gd name="T89" fmla="*/ 287926 h 720"/>
                <a:gd name="T90" fmla="*/ 33127 w 845"/>
                <a:gd name="T91" fmla="*/ 267024 h 720"/>
                <a:gd name="T92" fmla="*/ 21081 w 845"/>
                <a:gd name="T93" fmla="*/ 255528 h 720"/>
                <a:gd name="T94" fmla="*/ 6884 w 845"/>
                <a:gd name="T95" fmla="*/ 249257 h 720"/>
                <a:gd name="T96" fmla="*/ 2151 w 845"/>
                <a:gd name="T97" fmla="*/ 246644 h 720"/>
                <a:gd name="T98" fmla="*/ 860 w 845"/>
                <a:gd name="T99" fmla="*/ 234103 h 720"/>
                <a:gd name="T100" fmla="*/ 9035 w 845"/>
                <a:gd name="T101" fmla="*/ 220517 h 720"/>
                <a:gd name="T102" fmla="*/ 23662 w 845"/>
                <a:gd name="T103" fmla="*/ 215814 h 720"/>
                <a:gd name="T104" fmla="*/ 28825 w 845"/>
                <a:gd name="T105" fmla="*/ 167739 h 720"/>
                <a:gd name="T106" fmla="*/ 35278 w 845"/>
                <a:gd name="T107" fmla="*/ 143702 h 720"/>
                <a:gd name="T108" fmla="*/ 40871 w 845"/>
                <a:gd name="T109" fmla="*/ 135863 h 720"/>
                <a:gd name="T110" fmla="*/ 44313 w 845"/>
                <a:gd name="T111" fmla="*/ 123322 h 720"/>
                <a:gd name="T112" fmla="*/ 49906 w 845"/>
                <a:gd name="T113" fmla="*/ 107646 h 720"/>
                <a:gd name="T114" fmla="*/ 63673 w 845"/>
                <a:gd name="T115" fmla="*/ 93014 h 720"/>
                <a:gd name="T116" fmla="*/ 71847 w 845"/>
                <a:gd name="T117" fmla="*/ 83608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65" name="Line 359"/>
            <p:cNvSpPr>
              <a:spLocks noChangeShapeType="1"/>
            </p:cNvSpPr>
            <p:nvPr>
              <p:custDataLst>
                <p:tags r:id="rId257"/>
              </p:custDataLst>
            </p:nvPr>
          </p:nvSpPr>
          <p:spPr bwMode="auto">
            <a:xfrm flipH="1">
              <a:off x="2853027" y="4139804"/>
              <a:ext cx="5678" cy="953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66" name="Freeform 360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2853026" y="4149338"/>
              <a:ext cx="15141" cy="70535"/>
            </a:xfrm>
            <a:custGeom>
              <a:avLst/>
              <a:gdLst>
                <a:gd name="T0" fmla="*/ 0 w 33"/>
                <a:gd name="T1" fmla="*/ 0 h 6"/>
                <a:gd name="T2" fmla="*/ 2694 w 33"/>
                <a:gd name="T3" fmla="*/ 9790 h 6"/>
                <a:gd name="T4" fmla="*/ 5773 w 33"/>
                <a:gd name="T5" fmla="*/ 29369 h 6"/>
                <a:gd name="T6" fmla="*/ 8852 w 33"/>
                <a:gd name="T7" fmla="*/ 48948 h 6"/>
                <a:gd name="T8" fmla="*/ 12700 w 33"/>
                <a:gd name="T9" fmla="*/ 5873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67" name="Freeform 361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2862490" y="4134086"/>
              <a:ext cx="5677" cy="68630"/>
            </a:xfrm>
            <a:custGeom>
              <a:avLst/>
              <a:gdLst>
                <a:gd name="T0" fmla="*/ 4762 w 13"/>
                <a:gd name="T1" fmla="*/ 57150 h 30"/>
                <a:gd name="T2" fmla="*/ 4762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868" name="Group 362"/>
            <p:cNvGrpSpPr>
              <a:grpSpLocks/>
            </p:cNvGrpSpPr>
            <p:nvPr>
              <p:custDataLst>
                <p:tags r:id="rId260"/>
              </p:custDataLst>
            </p:nvPr>
          </p:nvGrpSpPr>
          <p:grpSpPr bwMode="auto">
            <a:xfrm>
              <a:off x="2853027" y="4055925"/>
              <a:ext cx="497755" cy="242111"/>
              <a:chOff x="912" y="2626"/>
              <a:chExt cx="311" cy="127"/>
            </a:xfrm>
            <a:grpFill/>
          </p:grpSpPr>
          <p:sp>
            <p:nvSpPr>
              <p:cNvPr id="1055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00 w 352"/>
                  <a:gd name="T1" fmla="*/ 26 h 387"/>
                  <a:gd name="T2" fmla="*/ 92 w 352"/>
                  <a:gd name="T3" fmla="*/ 26 h 387"/>
                  <a:gd name="T4" fmla="*/ 85 w 352"/>
                  <a:gd name="T5" fmla="*/ 26 h 387"/>
                  <a:gd name="T6" fmla="*/ 80 w 352"/>
                  <a:gd name="T7" fmla="*/ 24 h 387"/>
                  <a:gd name="T8" fmla="*/ 71 w 352"/>
                  <a:gd name="T9" fmla="*/ 19 h 387"/>
                  <a:gd name="T10" fmla="*/ 54 w 352"/>
                  <a:gd name="T11" fmla="*/ 7 h 387"/>
                  <a:gd name="T12" fmla="*/ 44 w 352"/>
                  <a:gd name="T13" fmla="*/ 2 h 387"/>
                  <a:gd name="T14" fmla="*/ 41 w 352"/>
                  <a:gd name="T15" fmla="*/ 6 h 387"/>
                  <a:gd name="T16" fmla="*/ 38 w 352"/>
                  <a:gd name="T17" fmla="*/ 10 h 387"/>
                  <a:gd name="T18" fmla="*/ 34 w 352"/>
                  <a:gd name="T19" fmla="*/ 11 h 387"/>
                  <a:gd name="T20" fmla="*/ 28 w 352"/>
                  <a:gd name="T21" fmla="*/ 18 h 387"/>
                  <a:gd name="T22" fmla="*/ 17 w 352"/>
                  <a:gd name="T23" fmla="*/ 32 h 387"/>
                  <a:gd name="T24" fmla="*/ 10 w 352"/>
                  <a:gd name="T25" fmla="*/ 43 h 387"/>
                  <a:gd name="T26" fmla="*/ 5 w 352"/>
                  <a:gd name="T27" fmla="*/ 51 h 387"/>
                  <a:gd name="T28" fmla="*/ 2 w 352"/>
                  <a:gd name="T29" fmla="*/ 58 h 387"/>
                  <a:gd name="T30" fmla="*/ 0 w 352"/>
                  <a:gd name="T31" fmla="*/ 65 h 387"/>
                  <a:gd name="T32" fmla="*/ 0 w 352"/>
                  <a:gd name="T33" fmla="*/ 70 h 387"/>
                  <a:gd name="T34" fmla="*/ 1 w 352"/>
                  <a:gd name="T35" fmla="*/ 73 h 387"/>
                  <a:gd name="T36" fmla="*/ 3 w 352"/>
                  <a:gd name="T37" fmla="*/ 76 h 387"/>
                  <a:gd name="T38" fmla="*/ 8 w 352"/>
                  <a:gd name="T39" fmla="*/ 79 h 387"/>
                  <a:gd name="T40" fmla="*/ 13 w 352"/>
                  <a:gd name="T41" fmla="*/ 80 h 387"/>
                  <a:gd name="T42" fmla="*/ 17 w 352"/>
                  <a:gd name="T43" fmla="*/ 80 h 387"/>
                  <a:gd name="T44" fmla="*/ 20 w 352"/>
                  <a:gd name="T45" fmla="*/ 79 h 387"/>
                  <a:gd name="T46" fmla="*/ 23 w 352"/>
                  <a:gd name="T47" fmla="*/ 77 h 387"/>
                  <a:gd name="T48" fmla="*/ 25 w 352"/>
                  <a:gd name="T49" fmla="*/ 77 h 387"/>
                  <a:gd name="T50" fmla="*/ 26 w 352"/>
                  <a:gd name="T51" fmla="*/ 78 h 387"/>
                  <a:gd name="T52" fmla="*/ 26 w 352"/>
                  <a:gd name="T53" fmla="*/ 84 h 387"/>
                  <a:gd name="T54" fmla="*/ 24 w 352"/>
                  <a:gd name="T55" fmla="*/ 92 h 387"/>
                  <a:gd name="T56" fmla="*/ 23 w 352"/>
                  <a:gd name="T57" fmla="*/ 95 h 387"/>
                  <a:gd name="T58" fmla="*/ 23 w 352"/>
                  <a:gd name="T59" fmla="*/ 101 h 387"/>
                  <a:gd name="T60" fmla="*/ 26 w 352"/>
                  <a:gd name="T61" fmla="*/ 109 h 387"/>
                  <a:gd name="T62" fmla="*/ 29 w 352"/>
                  <a:gd name="T63" fmla="*/ 115 h 387"/>
                  <a:gd name="T64" fmla="*/ 39 w 352"/>
                  <a:gd name="T65" fmla="*/ 122 h 387"/>
                  <a:gd name="T66" fmla="*/ 46 w 352"/>
                  <a:gd name="T67" fmla="*/ 126 h 387"/>
                  <a:gd name="T68" fmla="*/ 49 w 352"/>
                  <a:gd name="T69" fmla="*/ 127 h 387"/>
                  <a:gd name="T70" fmla="*/ 52 w 352"/>
                  <a:gd name="T71" fmla="*/ 124 h 387"/>
                  <a:gd name="T72" fmla="*/ 56 w 352"/>
                  <a:gd name="T73" fmla="*/ 119 h 387"/>
                  <a:gd name="T74" fmla="*/ 57 w 352"/>
                  <a:gd name="T75" fmla="*/ 115 h 387"/>
                  <a:gd name="T76" fmla="*/ 58 w 352"/>
                  <a:gd name="T77" fmla="*/ 111 h 387"/>
                  <a:gd name="T78" fmla="*/ 59 w 352"/>
                  <a:gd name="T79" fmla="*/ 106 h 387"/>
                  <a:gd name="T80" fmla="*/ 63 w 352"/>
                  <a:gd name="T81" fmla="*/ 100 h 387"/>
                  <a:gd name="T82" fmla="*/ 69 w 352"/>
                  <a:gd name="T83" fmla="*/ 92 h 387"/>
                  <a:gd name="T84" fmla="*/ 76 w 352"/>
                  <a:gd name="T85" fmla="*/ 86 h 387"/>
                  <a:gd name="T86" fmla="*/ 85 w 352"/>
                  <a:gd name="T87" fmla="*/ 82 h 387"/>
                  <a:gd name="T88" fmla="*/ 96 w 352"/>
                  <a:gd name="T89" fmla="*/ 75 h 387"/>
                  <a:gd name="T90" fmla="*/ 104 w 352"/>
                  <a:gd name="T91" fmla="*/ 70 h 387"/>
                  <a:gd name="T92" fmla="*/ 109 w 352"/>
                  <a:gd name="T93" fmla="*/ 65 h 387"/>
                  <a:gd name="T94" fmla="*/ 111 w 352"/>
                  <a:gd name="T95" fmla="*/ 61 h 387"/>
                  <a:gd name="T96" fmla="*/ 113 w 352"/>
                  <a:gd name="T97" fmla="*/ 55 h 387"/>
                  <a:gd name="T98" fmla="*/ 113 w 352"/>
                  <a:gd name="T99" fmla="*/ 49 h 387"/>
                  <a:gd name="T100" fmla="*/ 110 w 352"/>
                  <a:gd name="T101" fmla="*/ 41 h 387"/>
                  <a:gd name="T102" fmla="*/ 106 w 352"/>
                  <a:gd name="T103" fmla="*/ 3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56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5 w 52"/>
                  <a:gd name="T1" fmla="*/ 0 h 78"/>
                  <a:gd name="T2" fmla="*/ 7 w 52"/>
                  <a:gd name="T3" fmla="*/ 0 h 78"/>
                  <a:gd name="T4" fmla="*/ 8 w 52"/>
                  <a:gd name="T5" fmla="*/ 1 h 78"/>
                  <a:gd name="T6" fmla="*/ 10 w 52"/>
                  <a:gd name="T7" fmla="*/ 2 h 78"/>
                  <a:gd name="T8" fmla="*/ 12 w 52"/>
                  <a:gd name="T9" fmla="*/ 3 h 78"/>
                  <a:gd name="T10" fmla="*/ 13 w 52"/>
                  <a:gd name="T11" fmla="*/ 4 h 78"/>
                  <a:gd name="T12" fmla="*/ 15 w 52"/>
                  <a:gd name="T13" fmla="*/ 6 h 78"/>
                  <a:gd name="T14" fmla="*/ 15 w 52"/>
                  <a:gd name="T15" fmla="*/ 7 h 78"/>
                  <a:gd name="T16" fmla="*/ 16 w 52"/>
                  <a:gd name="T17" fmla="*/ 8 h 78"/>
                  <a:gd name="T18" fmla="*/ 17 w 52"/>
                  <a:gd name="T19" fmla="*/ 11 h 78"/>
                  <a:gd name="T20" fmla="*/ 17 w 52"/>
                  <a:gd name="T21" fmla="*/ 14 h 78"/>
                  <a:gd name="T22" fmla="*/ 17 w 52"/>
                  <a:gd name="T23" fmla="*/ 15 h 78"/>
                  <a:gd name="T24" fmla="*/ 16 w 52"/>
                  <a:gd name="T25" fmla="*/ 17 h 78"/>
                  <a:gd name="T26" fmla="*/ 15 w 52"/>
                  <a:gd name="T27" fmla="*/ 18 h 78"/>
                  <a:gd name="T28" fmla="*/ 14 w 52"/>
                  <a:gd name="T29" fmla="*/ 20 h 78"/>
                  <a:gd name="T30" fmla="*/ 13 w 52"/>
                  <a:gd name="T31" fmla="*/ 22 h 78"/>
                  <a:gd name="T32" fmla="*/ 13 w 52"/>
                  <a:gd name="T33" fmla="*/ 24 h 78"/>
                  <a:gd name="T34" fmla="*/ 9 w 52"/>
                  <a:gd name="T35" fmla="*/ 25 h 78"/>
                  <a:gd name="T36" fmla="*/ 5 w 52"/>
                  <a:gd name="T37" fmla="*/ 26 h 78"/>
                  <a:gd name="T38" fmla="*/ 4 w 52"/>
                  <a:gd name="T39" fmla="*/ 26 h 78"/>
                  <a:gd name="T40" fmla="*/ 2 w 52"/>
                  <a:gd name="T41" fmla="*/ 26 h 78"/>
                  <a:gd name="T42" fmla="*/ 1 w 52"/>
                  <a:gd name="T43" fmla="*/ 26 h 78"/>
                  <a:gd name="T44" fmla="*/ 1 w 52"/>
                  <a:gd name="T45" fmla="*/ 26 h 78"/>
                  <a:gd name="T46" fmla="*/ 1 w 52"/>
                  <a:gd name="T47" fmla="*/ 25 h 78"/>
                  <a:gd name="T48" fmla="*/ 0 w 52"/>
                  <a:gd name="T49" fmla="*/ 24 h 78"/>
                  <a:gd name="T50" fmla="*/ 0 w 52"/>
                  <a:gd name="T51" fmla="*/ 23 h 78"/>
                  <a:gd name="T52" fmla="*/ 0 w 52"/>
                  <a:gd name="T53" fmla="*/ 21 h 78"/>
                  <a:gd name="T54" fmla="*/ 1 w 52"/>
                  <a:gd name="T55" fmla="*/ 20 h 78"/>
                  <a:gd name="T56" fmla="*/ 2 w 52"/>
                  <a:gd name="T57" fmla="*/ 19 h 78"/>
                  <a:gd name="T58" fmla="*/ 6 w 52"/>
                  <a:gd name="T59" fmla="*/ 16 h 78"/>
                  <a:gd name="T60" fmla="*/ 9 w 52"/>
                  <a:gd name="T61" fmla="*/ 14 h 78"/>
                  <a:gd name="T62" fmla="*/ 8 w 52"/>
                  <a:gd name="T63" fmla="*/ 11 h 78"/>
                  <a:gd name="T64" fmla="*/ 7 w 52"/>
                  <a:gd name="T65" fmla="*/ 7 h 78"/>
                  <a:gd name="T66" fmla="*/ 6 w 52"/>
                  <a:gd name="T67" fmla="*/ 3 h 78"/>
                  <a:gd name="T68" fmla="*/ 5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57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4 w 33"/>
                  <a:gd name="T1" fmla="*/ 2 h 30"/>
                  <a:gd name="T2" fmla="*/ 0 w 33"/>
                  <a:gd name="T3" fmla="*/ 8 h 30"/>
                  <a:gd name="T4" fmla="*/ 2 w 33"/>
                  <a:gd name="T5" fmla="*/ 8 h 30"/>
                  <a:gd name="T6" fmla="*/ 4 w 33"/>
                  <a:gd name="T7" fmla="*/ 9 h 30"/>
                  <a:gd name="T8" fmla="*/ 6 w 33"/>
                  <a:gd name="T9" fmla="*/ 10 h 30"/>
                  <a:gd name="T10" fmla="*/ 9 w 33"/>
                  <a:gd name="T11" fmla="*/ 10 h 30"/>
                  <a:gd name="T12" fmla="*/ 9 w 33"/>
                  <a:gd name="T13" fmla="*/ 0 h 30"/>
                  <a:gd name="T14" fmla="*/ 5 w 33"/>
                  <a:gd name="T15" fmla="*/ 0 h 30"/>
                  <a:gd name="T16" fmla="*/ 4 w 33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69" name="Freeform 366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7202223" y="4917606"/>
              <a:ext cx="22711" cy="70537"/>
            </a:xfrm>
            <a:custGeom>
              <a:avLst/>
              <a:gdLst>
                <a:gd name="T0" fmla="*/ 5269 w 47"/>
                <a:gd name="T1" fmla="*/ 0 h 28"/>
                <a:gd name="T2" fmla="*/ 10133 w 47"/>
                <a:gd name="T3" fmla="*/ 0 h 28"/>
                <a:gd name="T4" fmla="*/ 12565 w 47"/>
                <a:gd name="T5" fmla="*/ 4196 h 28"/>
                <a:gd name="T6" fmla="*/ 13376 w 47"/>
                <a:gd name="T7" fmla="*/ 8391 h 28"/>
                <a:gd name="T8" fmla="*/ 13376 w 47"/>
                <a:gd name="T9" fmla="*/ 12587 h 28"/>
                <a:gd name="T10" fmla="*/ 12970 w 47"/>
                <a:gd name="T11" fmla="*/ 16782 h 28"/>
                <a:gd name="T12" fmla="*/ 13376 w 47"/>
                <a:gd name="T13" fmla="*/ 20978 h 28"/>
                <a:gd name="T14" fmla="*/ 14997 w 47"/>
                <a:gd name="T15" fmla="*/ 25173 h 28"/>
                <a:gd name="T16" fmla="*/ 19050 w 47"/>
                <a:gd name="T17" fmla="*/ 25173 h 28"/>
                <a:gd name="T18" fmla="*/ 17023 w 47"/>
                <a:gd name="T19" fmla="*/ 39858 h 28"/>
                <a:gd name="T20" fmla="*/ 14997 w 47"/>
                <a:gd name="T21" fmla="*/ 52445 h 28"/>
                <a:gd name="T22" fmla="*/ 13376 w 47"/>
                <a:gd name="T23" fmla="*/ 56640 h 28"/>
                <a:gd name="T24" fmla="*/ 11349 w 47"/>
                <a:gd name="T25" fmla="*/ 58738 h 28"/>
                <a:gd name="T26" fmla="*/ 6485 w 47"/>
                <a:gd name="T27" fmla="*/ 56640 h 28"/>
                <a:gd name="T28" fmla="*/ 0 w 47"/>
                <a:gd name="T29" fmla="*/ 52445 h 28"/>
                <a:gd name="T30" fmla="*/ 405 w 47"/>
                <a:gd name="T31" fmla="*/ 39858 h 28"/>
                <a:gd name="T32" fmla="*/ 811 w 47"/>
                <a:gd name="T33" fmla="*/ 31467 h 28"/>
                <a:gd name="T34" fmla="*/ 1621 w 47"/>
                <a:gd name="T35" fmla="*/ 27271 h 28"/>
                <a:gd name="T36" fmla="*/ 2432 w 47"/>
                <a:gd name="T37" fmla="*/ 25173 h 28"/>
                <a:gd name="T38" fmla="*/ 3648 w 47"/>
                <a:gd name="T39" fmla="*/ 23076 h 28"/>
                <a:gd name="T40" fmla="*/ 4459 w 47"/>
                <a:gd name="T41" fmla="*/ 18880 h 28"/>
                <a:gd name="T42" fmla="*/ 5269 w 47"/>
                <a:gd name="T43" fmla="*/ 10489 h 28"/>
                <a:gd name="T44" fmla="*/ 5269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70" name="Freeform 367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7168158" y="4950015"/>
              <a:ext cx="28390" cy="68630"/>
            </a:xfrm>
            <a:custGeom>
              <a:avLst/>
              <a:gdLst>
                <a:gd name="T0" fmla="*/ 5841 w 53"/>
                <a:gd name="T1" fmla="*/ 0 h 33"/>
                <a:gd name="T2" fmla="*/ 11682 w 53"/>
                <a:gd name="T3" fmla="*/ 1732 h 33"/>
                <a:gd name="T4" fmla="*/ 15276 w 53"/>
                <a:gd name="T5" fmla="*/ 1732 h 33"/>
                <a:gd name="T6" fmla="*/ 16624 w 53"/>
                <a:gd name="T7" fmla="*/ 5195 h 33"/>
                <a:gd name="T8" fmla="*/ 16624 w 53"/>
                <a:gd name="T9" fmla="*/ 6927 h 33"/>
                <a:gd name="T10" fmla="*/ 16624 w 53"/>
                <a:gd name="T11" fmla="*/ 10391 h 33"/>
                <a:gd name="T12" fmla="*/ 17523 w 53"/>
                <a:gd name="T13" fmla="*/ 13855 h 33"/>
                <a:gd name="T14" fmla="*/ 19769 w 53"/>
                <a:gd name="T15" fmla="*/ 17318 h 33"/>
                <a:gd name="T16" fmla="*/ 23813 w 53"/>
                <a:gd name="T17" fmla="*/ 20782 h 33"/>
                <a:gd name="T18" fmla="*/ 21566 w 53"/>
                <a:gd name="T19" fmla="*/ 38100 h 33"/>
                <a:gd name="T20" fmla="*/ 19769 w 53"/>
                <a:gd name="T21" fmla="*/ 48491 h 33"/>
                <a:gd name="T22" fmla="*/ 18871 w 53"/>
                <a:gd name="T23" fmla="*/ 53686 h 33"/>
                <a:gd name="T24" fmla="*/ 17073 w 53"/>
                <a:gd name="T25" fmla="*/ 55418 h 33"/>
                <a:gd name="T26" fmla="*/ 16175 w 53"/>
                <a:gd name="T27" fmla="*/ 57150 h 33"/>
                <a:gd name="T28" fmla="*/ 15276 w 53"/>
                <a:gd name="T29" fmla="*/ 57150 h 33"/>
                <a:gd name="T30" fmla="*/ 8986 w 53"/>
                <a:gd name="T31" fmla="*/ 51955 h 33"/>
                <a:gd name="T32" fmla="*/ 0 w 53"/>
                <a:gd name="T33" fmla="*/ 41564 h 33"/>
                <a:gd name="T34" fmla="*/ 0 w 53"/>
                <a:gd name="T35" fmla="*/ 32905 h 33"/>
                <a:gd name="T36" fmla="*/ 899 w 53"/>
                <a:gd name="T37" fmla="*/ 27709 h 33"/>
                <a:gd name="T38" fmla="*/ 1797 w 53"/>
                <a:gd name="T39" fmla="*/ 24245 h 33"/>
                <a:gd name="T40" fmla="*/ 3145 w 53"/>
                <a:gd name="T41" fmla="*/ 20782 h 33"/>
                <a:gd name="T42" fmla="*/ 4044 w 53"/>
                <a:gd name="T43" fmla="*/ 19050 h 33"/>
                <a:gd name="T44" fmla="*/ 4942 w 53"/>
                <a:gd name="T45" fmla="*/ 15586 h 33"/>
                <a:gd name="T46" fmla="*/ 5392 w 53"/>
                <a:gd name="T47" fmla="*/ 10391 h 33"/>
                <a:gd name="T48" fmla="*/ 5841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871" name="Group 368"/>
            <p:cNvGrpSpPr>
              <a:grpSpLocks/>
            </p:cNvGrpSpPr>
            <p:nvPr>
              <p:custDataLst>
                <p:tags r:id="rId263"/>
              </p:custDataLst>
            </p:nvPr>
          </p:nvGrpSpPr>
          <p:grpSpPr bwMode="auto">
            <a:xfrm>
              <a:off x="6978898" y="4339976"/>
              <a:ext cx="200616" cy="123914"/>
              <a:chOff x="3481" y="2773"/>
              <a:chExt cx="125" cy="65"/>
            </a:xfrm>
            <a:grpFill/>
          </p:grpSpPr>
          <p:sp>
            <p:nvSpPr>
              <p:cNvPr id="1044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5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6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5 w 14"/>
                  <a:gd name="T1" fmla="*/ 6 h 19"/>
                  <a:gd name="T2" fmla="*/ 0 w 14"/>
                  <a:gd name="T3" fmla="*/ 0 h 19"/>
                  <a:gd name="T4" fmla="*/ 5 w 14"/>
                  <a:gd name="T5" fmla="*/ 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7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8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7 w 20"/>
                  <a:gd name="T1" fmla="*/ 4 h 12"/>
                  <a:gd name="T2" fmla="*/ 4 w 20"/>
                  <a:gd name="T3" fmla="*/ 3 h 12"/>
                  <a:gd name="T4" fmla="*/ 0 w 20"/>
                  <a:gd name="T5" fmla="*/ 2 h 12"/>
                  <a:gd name="T6" fmla="*/ 0 w 20"/>
                  <a:gd name="T7" fmla="*/ 2 h 12"/>
                  <a:gd name="T8" fmla="*/ 1 w 20"/>
                  <a:gd name="T9" fmla="*/ 1 h 12"/>
                  <a:gd name="T10" fmla="*/ 3 w 20"/>
                  <a:gd name="T11" fmla="*/ 0 h 12"/>
                  <a:gd name="T12" fmla="*/ 5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9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50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51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3 w 7"/>
                  <a:gd name="T1" fmla="*/ 4 h 12"/>
                  <a:gd name="T2" fmla="*/ 2 w 7"/>
                  <a:gd name="T3" fmla="*/ 2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52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6 w 20"/>
                  <a:gd name="T7" fmla="*/ 4 h 18"/>
                  <a:gd name="T8" fmla="*/ 5 w 20"/>
                  <a:gd name="T9" fmla="*/ 2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53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54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2 w 13"/>
                  <a:gd name="T15" fmla="*/ 2 h 18"/>
                  <a:gd name="T16" fmla="*/ 5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72" name="Freeform 380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5939860" y="4330443"/>
              <a:ext cx="380412" cy="455625"/>
            </a:xfrm>
            <a:custGeom>
              <a:avLst/>
              <a:gdLst>
                <a:gd name="T0" fmla="*/ 26013 w 736"/>
                <a:gd name="T1" fmla="*/ 360469 h 721"/>
                <a:gd name="T2" fmla="*/ 39452 w 736"/>
                <a:gd name="T3" fmla="*/ 351523 h 721"/>
                <a:gd name="T4" fmla="*/ 54626 w 736"/>
                <a:gd name="T5" fmla="*/ 351523 h 721"/>
                <a:gd name="T6" fmla="*/ 84974 w 736"/>
                <a:gd name="T7" fmla="*/ 364152 h 721"/>
                <a:gd name="T8" fmla="*/ 106218 w 736"/>
                <a:gd name="T9" fmla="*/ 370993 h 721"/>
                <a:gd name="T10" fmla="*/ 126594 w 736"/>
                <a:gd name="T11" fmla="*/ 369941 h 721"/>
                <a:gd name="T12" fmla="*/ 264894 w 736"/>
                <a:gd name="T13" fmla="*/ 377308 h 721"/>
                <a:gd name="T14" fmla="*/ 282236 w 736"/>
                <a:gd name="T15" fmla="*/ 372046 h 721"/>
                <a:gd name="T16" fmla="*/ 271831 w 736"/>
                <a:gd name="T17" fmla="*/ 345734 h 721"/>
                <a:gd name="T18" fmla="*/ 287872 w 736"/>
                <a:gd name="T19" fmla="*/ 227858 h 721"/>
                <a:gd name="T20" fmla="*/ 307381 w 736"/>
                <a:gd name="T21" fmla="*/ 225753 h 721"/>
                <a:gd name="T22" fmla="*/ 313451 w 736"/>
                <a:gd name="T23" fmla="*/ 218912 h 721"/>
                <a:gd name="T24" fmla="*/ 318220 w 736"/>
                <a:gd name="T25" fmla="*/ 189443 h 721"/>
                <a:gd name="T26" fmla="*/ 313017 w 736"/>
                <a:gd name="T27" fmla="*/ 158922 h 721"/>
                <a:gd name="T28" fmla="*/ 306948 w 736"/>
                <a:gd name="T29" fmla="*/ 159974 h 721"/>
                <a:gd name="T30" fmla="*/ 293074 w 736"/>
                <a:gd name="T31" fmla="*/ 157869 h 721"/>
                <a:gd name="T32" fmla="*/ 274866 w 736"/>
                <a:gd name="T33" fmla="*/ 157343 h 721"/>
                <a:gd name="T34" fmla="*/ 270097 w 736"/>
                <a:gd name="T35" fmla="*/ 152607 h 721"/>
                <a:gd name="T36" fmla="*/ 267495 w 736"/>
                <a:gd name="T37" fmla="*/ 133137 h 721"/>
                <a:gd name="T38" fmla="*/ 263160 w 736"/>
                <a:gd name="T39" fmla="*/ 115245 h 721"/>
                <a:gd name="T40" fmla="*/ 258825 w 736"/>
                <a:gd name="T41" fmla="*/ 97879 h 721"/>
                <a:gd name="T42" fmla="*/ 263160 w 736"/>
                <a:gd name="T43" fmla="*/ 87881 h 721"/>
                <a:gd name="T44" fmla="*/ 267495 w 736"/>
                <a:gd name="T45" fmla="*/ 77882 h 721"/>
                <a:gd name="T46" fmla="*/ 264894 w 736"/>
                <a:gd name="T47" fmla="*/ 52623 h 721"/>
                <a:gd name="T48" fmla="*/ 235847 w 736"/>
                <a:gd name="T49" fmla="*/ 36836 h 721"/>
                <a:gd name="T50" fmla="*/ 206800 w 736"/>
                <a:gd name="T51" fmla="*/ 34731 h 721"/>
                <a:gd name="T52" fmla="*/ 204198 w 736"/>
                <a:gd name="T53" fmla="*/ 42625 h 721"/>
                <a:gd name="T54" fmla="*/ 200730 w 736"/>
                <a:gd name="T55" fmla="*/ 53149 h 721"/>
                <a:gd name="T56" fmla="*/ 190759 w 736"/>
                <a:gd name="T57" fmla="*/ 64200 h 721"/>
                <a:gd name="T58" fmla="*/ 169949 w 736"/>
                <a:gd name="T59" fmla="*/ 68410 h 721"/>
                <a:gd name="T60" fmla="*/ 157809 w 736"/>
                <a:gd name="T61" fmla="*/ 60517 h 721"/>
                <a:gd name="T62" fmla="*/ 146971 w 736"/>
                <a:gd name="T63" fmla="*/ 43151 h 721"/>
                <a:gd name="T64" fmla="*/ 138300 w 736"/>
                <a:gd name="T65" fmla="*/ 20523 h 721"/>
                <a:gd name="T66" fmla="*/ 135265 w 736"/>
                <a:gd name="T67" fmla="*/ 0 h 721"/>
                <a:gd name="T68" fmla="*/ 13006 w 736"/>
                <a:gd name="T69" fmla="*/ 7893 h 721"/>
                <a:gd name="T70" fmla="*/ 20376 w 736"/>
                <a:gd name="T71" fmla="*/ 15261 h 721"/>
                <a:gd name="T72" fmla="*/ 32516 w 736"/>
                <a:gd name="T73" fmla="*/ 39467 h 721"/>
                <a:gd name="T74" fmla="*/ 44221 w 736"/>
                <a:gd name="T75" fmla="*/ 68410 h 721"/>
                <a:gd name="T76" fmla="*/ 44655 w 736"/>
                <a:gd name="T77" fmla="*/ 89986 h 721"/>
                <a:gd name="T78" fmla="*/ 40319 w 736"/>
                <a:gd name="T79" fmla="*/ 106825 h 721"/>
                <a:gd name="T80" fmla="*/ 41620 w 736"/>
                <a:gd name="T81" fmla="*/ 120507 h 721"/>
                <a:gd name="T82" fmla="*/ 51592 w 736"/>
                <a:gd name="T83" fmla="*/ 143135 h 721"/>
                <a:gd name="T84" fmla="*/ 56794 w 736"/>
                <a:gd name="T85" fmla="*/ 161553 h 721"/>
                <a:gd name="T86" fmla="*/ 55060 w 736"/>
                <a:gd name="T87" fmla="*/ 185234 h 721"/>
                <a:gd name="T88" fmla="*/ 45955 w 736"/>
                <a:gd name="T89" fmla="*/ 212071 h 721"/>
                <a:gd name="T90" fmla="*/ 33383 w 736"/>
                <a:gd name="T91" fmla="*/ 234699 h 721"/>
                <a:gd name="T92" fmla="*/ 17775 w 736"/>
                <a:gd name="T93" fmla="*/ 251012 h 721"/>
                <a:gd name="T94" fmla="*/ 10839 w 736"/>
                <a:gd name="T95" fmla="*/ 311003 h 721"/>
                <a:gd name="T96" fmla="*/ 4769 w 736"/>
                <a:gd name="T97" fmla="*/ 3299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73" name="Freeform 381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5953108" y="4298035"/>
              <a:ext cx="18926" cy="72442"/>
            </a:xfrm>
            <a:custGeom>
              <a:avLst/>
              <a:gdLst>
                <a:gd name="T0" fmla="*/ 0 w 39"/>
                <a:gd name="T1" fmla="*/ 60325 h 31"/>
                <a:gd name="T2" fmla="*/ 4885 w 39"/>
                <a:gd name="T3" fmla="*/ 54487 h 31"/>
                <a:gd name="T4" fmla="*/ 8955 w 39"/>
                <a:gd name="T5" fmla="*/ 54487 h 31"/>
                <a:gd name="T6" fmla="*/ 10583 w 39"/>
                <a:gd name="T7" fmla="*/ 54487 h 31"/>
                <a:gd name="T8" fmla="*/ 12212 w 39"/>
                <a:gd name="T9" fmla="*/ 54487 h 31"/>
                <a:gd name="T10" fmla="*/ 14247 w 39"/>
                <a:gd name="T11" fmla="*/ 52541 h 31"/>
                <a:gd name="T12" fmla="*/ 15875 w 39"/>
                <a:gd name="T13" fmla="*/ 48649 h 31"/>
                <a:gd name="T14" fmla="*/ 15875 w 39"/>
                <a:gd name="T15" fmla="*/ 0 h 31"/>
                <a:gd name="T16" fmla="*/ 10583 w 39"/>
                <a:gd name="T17" fmla="*/ 0 h 31"/>
                <a:gd name="T18" fmla="*/ 6920 w 39"/>
                <a:gd name="T19" fmla="*/ 0 h 31"/>
                <a:gd name="T20" fmla="*/ 3256 w 39"/>
                <a:gd name="T21" fmla="*/ 0 h 31"/>
                <a:gd name="T22" fmla="*/ 0 w 39"/>
                <a:gd name="T23" fmla="*/ 0 h 31"/>
                <a:gd name="T24" fmla="*/ 0 w 39"/>
                <a:gd name="T25" fmla="*/ 60325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74" name="Freeform 382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6074234" y="4950015"/>
              <a:ext cx="473150" cy="478500"/>
            </a:xfrm>
            <a:custGeom>
              <a:avLst/>
              <a:gdLst>
                <a:gd name="T0" fmla="*/ 395117 w 903"/>
                <a:gd name="T1" fmla="*/ 152770 h 759"/>
                <a:gd name="T2" fmla="*/ 379295 w 903"/>
                <a:gd name="T3" fmla="*/ 203693 h 759"/>
                <a:gd name="T4" fmla="*/ 365670 w 903"/>
                <a:gd name="T5" fmla="*/ 217343 h 759"/>
                <a:gd name="T6" fmla="*/ 334465 w 903"/>
                <a:gd name="T7" fmla="*/ 266166 h 759"/>
                <a:gd name="T8" fmla="*/ 316445 w 903"/>
                <a:gd name="T9" fmla="*/ 294515 h 759"/>
                <a:gd name="T10" fmla="*/ 284361 w 903"/>
                <a:gd name="T11" fmla="*/ 321815 h 759"/>
                <a:gd name="T12" fmla="*/ 256233 w 903"/>
                <a:gd name="T13" fmla="*/ 349639 h 759"/>
                <a:gd name="T14" fmla="*/ 244806 w 903"/>
                <a:gd name="T15" fmla="*/ 366438 h 759"/>
                <a:gd name="T16" fmla="*/ 228544 w 903"/>
                <a:gd name="T17" fmla="*/ 370113 h 759"/>
                <a:gd name="T18" fmla="*/ 217996 w 903"/>
                <a:gd name="T19" fmla="*/ 372738 h 759"/>
                <a:gd name="T20" fmla="*/ 213161 w 903"/>
                <a:gd name="T21" fmla="*/ 381663 h 759"/>
                <a:gd name="T22" fmla="*/ 163497 w 903"/>
                <a:gd name="T23" fmla="*/ 381663 h 759"/>
                <a:gd name="T24" fmla="*/ 148993 w 903"/>
                <a:gd name="T25" fmla="*/ 384287 h 759"/>
                <a:gd name="T26" fmla="*/ 138884 w 903"/>
                <a:gd name="T27" fmla="*/ 384287 h 759"/>
                <a:gd name="T28" fmla="*/ 125699 w 903"/>
                <a:gd name="T29" fmla="*/ 381663 h 759"/>
                <a:gd name="T30" fmla="*/ 115590 w 903"/>
                <a:gd name="T31" fmla="*/ 386912 h 759"/>
                <a:gd name="T32" fmla="*/ 64168 w 903"/>
                <a:gd name="T33" fmla="*/ 398462 h 759"/>
                <a:gd name="T34" fmla="*/ 50983 w 903"/>
                <a:gd name="T35" fmla="*/ 395312 h 759"/>
                <a:gd name="T36" fmla="*/ 39556 w 903"/>
                <a:gd name="T37" fmla="*/ 387962 h 759"/>
                <a:gd name="T38" fmla="*/ 33403 w 903"/>
                <a:gd name="T39" fmla="*/ 377463 h 759"/>
                <a:gd name="T40" fmla="*/ 34721 w 903"/>
                <a:gd name="T41" fmla="*/ 365913 h 759"/>
                <a:gd name="T42" fmla="*/ 32963 w 903"/>
                <a:gd name="T43" fmla="*/ 329689 h 759"/>
                <a:gd name="T44" fmla="*/ 34721 w 903"/>
                <a:gd name="T45" fmla="*/ 319190 h 759"/>
                <a:gd name="T46" fmla="*/ 29886 w 903"/>
                <a:gd name="T47" fmla="*/ 300290 h 759"/>
                <a:gd name="T48" fmla="*/ 9669 w 903"/>
                <a:gd name="T49" fmla="*/ 270891 h 759"/>
                <a:gd name="T50" fmla="*/ 5274 w 903"/>
                <a:gd name="T51" fmla="*/ 254092 h 759"/>
                <a:gd name="T52" fmla="*/ 4395 w 903"/>
                <a:gd name="T53" fmla="*/ 230467 h 759"/>
                <a:gd name="T54" fmla="*/ 0 w 903"/>
                <a:gd name="T55" fmla="*/ 197919 h 759"/>
                <a:gd name="T56" fmla="*/ 17141 w 903"/>
                <a:gd name="T57" fmla="*/ 197919 h 759"/>
                <a:gd name="T58" fmla="*/ 25052 w 903"/>
                <a:gd name="T59" fmla="*/ 207893 h 759"/>
                <a:gd name="T60" fmla="*/ 41314 w 903"/>
                <a:gd name="T61" fmla="*/ 215243 h 759"/>
                <a:gd name="T62" fmla="*/ 59333 w 903"/>
                <a:gd name="T63" fmla="*/ 215768 h 759"/>
                <a:gd name="T64" fmla="*/ 70321 w 903"/>
                <a:gd name="T65" fmla="*/ 209993 h 759"/>
                <a:gd name="T66" fmla="*/ 79990 w 903"/>
                <a:gd name="T67" fmla="*/ 195294 h 759"/>
                <a:gd name="T68" fmla="*/ 86583 w 903"/>
                <a:gd name="T69" fmla="*/ 120221 h 759"/>
                <a:gd name="T70" fmla="*/ 89659 w 903"/>
                <a:gd name="T71" fmla="*/ 96597 h 759"/>
                <a:gd name="T72" fmla="*/ 92297 w 903"/>
                <a:gd name="T73" fmla="*/ 88197 h 759"/>
                <a:gd name="T74" fmla="*/ 105042 w 903"/>
                <a:gd name="T75" fmla="*/ 93447 h 759"/>
                <a:gd name="T76" fmla="*/ 107679 w 903"/>
                <a:gd name="T77" fmla="*/ 124946 h 759"/>
                <a:gd name="T78" fmla="*/ 108558 w 903"/>
                <a:gd name="T79" fmla="*/ 143845 h 759"/>
                <a:gd name="T80" fmla="*/ 112514 w 903"/>
                <a:gd name="T81" fmla="*/ 150670 h 759"/>
                <a:gd name="T82" fmla="*/ 126139 w 903"/>
                <a:gd name="T83" fmla="*/ 154870 h 759"/>
                <a:gd name="T84" fmla="*/ 137126 w 903"/>
                <a:gd name="T85" fmla="*/ 153820 h 759"/>
                <a:gd name="T86" fmla="*/ 146356 w 903"/>
                <a:gd name="T87" fmla="*/ 142795 h 759"/>
                <a:gd name="T88" fmla="*/ 153828 w 903"/>
                <a:gd name="T89" fmla="*/ 122846 h 759"/>
                <a:gd name="T90" fmla="*/ 161739 w 903"/>
                <a:gd name="T91" fmla="*/ 105522 h 759"/>
                <a:gd name="T92" fmla="*/ 170089 w 903"/>
                <a:gd name="T93" fmla="*/ 100272 h 759"/>
                <a:gd name="T94" fmla="*/ 181956 w 903"/>
                <a:gd name="T95" fmla="*/ 101322 h 759"/>
                <a:gd name="T96" fmla="*/ 198218 w 903"/>
                <a:gd name="T97" fmla="*/ 109196 h 759"/>
                <a:gd name="T98" fmla="*/ 210084 w 903"/>
                <a:gd name="T99" fmla="*/ 113396 h 759"/>
                <a:gd name="T100" fmla="*/ 225028 w 903"/>
                <a:gd name="T101" fmla="*/ 111821 h 759"/>
                <a:gd name="T102" fmla="*/ 233378 w 903"/>
                <a:gd name="T103" fmla="*/ 104997 h 759"/>
                <a:gd name="T104" fmla="*/ 247882 w 903"/>
                <a:gd name="T105" fmla="*/ 66673 h 759"/>
                <a:gd name="T106" fmla="*/ 272494 w 903"/>
                <a:gd name="T107" fmla="*/ 41999 h 759"/>
                <a:gd name="T108" fmla="*/ 321719 w 903"/>
                <a:gd name="T109" fmla="*/ 5775 h 759"/>
                <a:gd name="T110" fmla="*/ 354243 w 903"/>
                <a:gd name="T111" fmla="*/ 1575 h 759"/>
                <a:gd name="T112" fmla="*/ 364791 w 903"/>
                <a:gd name="T113" fmla="*/ 3150 h 759"/>
                <a:gd name="T114" fmla="*/ 375339 w 903"/>
                <a:gd name="T115" fmla="*/ 18374 h 759"/>
                <a:gd name="T116" fmla="*/ 383690 w 903"/>
                <a:gd name="T117" fmla="*/ 37274 h 759"/>
                <a:gd name="T118" fmla="*/ 388085 w 903"/>
                <a:gd name="T119" fmla="*/ 56173 h 759"/>
                <a:gd name="T120" fmla="*/ 381492 w 903"/>
                <a:gd name="T121" fmla="*/ 108671 h 759"/>
                <a:gd name="T122" fmla="*/ 364791 w 903"/>
                <a:gd name="T123" fmla="*/ 107097 h 759"/>
                <a:gd name="T124" fmla="*/ 363033 w 903"/>
                <a:gd name="T125" fmla="*/ 147520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75" name="Freeform 383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6250246" y="3230464"/>
              <a:ext cx="490183" cy="733955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876" name="Group 384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4800513" y="3472572"/>
              <a:ext cx="96522" cy="99132"/>
              <a:chOff x="2352" y="2343"/>
              <a:chExt cx="65" cy="53"/>
            </a:xfrm>
            <a:grpFill/>
          </p:grpSpPr>
          <p:sp>
            <p:nvSpPr>
              <p:cNvPr id="1038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14 w 51"/>
                  <a:gd name="T1" fmla="*/ 0 h 33"/>
                  <a:gd name="T2" fmla="*/ 0 w 51"/>
                  <a:gd name="T3" fmla="*/ 2 h 33"/>
                  <a:gd name="T4" fmla="*/ 1 w 51"/>
                  <a:gd name="T5" fmla="*/ 9 h 33"/>
                  <a:gd name="T6" fmla="*/ 3 w 51"/>
                  <a:gd name="T7" fmla="*/ 11 h 33"/>
                  <a:gd name="T8" fmla="*/ 11 w 51"/>
                  <a:gd name="T9" fmla="*/ 8 h 33"/>
                  <a:gd name="T10" fmla="*/ 15 w 51"/>
                  <a:gd name="T11" fmla="*/ 5 h 33"/>
                  <a:gd name="T12" fmla="*/ 16 w 51"/>
                  <a:gd name="T13" fmla="*/ 3 h 33"/>
                  <a:gd name="T14" fmla="*/ 14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9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20 w 61"/>
                  <a:gd name="T1" fmla="*/ 2 h 20"/>
                  <a:gd name="T2" fmla="*/ 17 w 61"/>
                  <a:gd name="T3" fmla="*/ 1 h 20"/>
                  <a:gd name="T4" fmla="*/ 0 w 61"/>
                  <a:gd name="T5" fmla="*/ 0 h 20"/>
                  <a:gd name="T6" fmla="*/ 1 w 61"/>
                  <a:gd name="T7" fmla="*/ 5 h 20"/>
                  <a:gd name="T8" fmla="*/ 2 w 61"/>
                  <a:gd name="T9" fmla="*/ 7 h 20"/>
                  <a:gd name="T10" fmla="*/ 6 w 61"/>
                  <a:gd name="T11" fmla="*/ 5 h 20"/>
                  <a:gd name="T12" fmla="*/ 20 w 61"/>
                  <a:gd name="T13" fmla="*/ 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0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1 w 15"/>
                  <a:gd name="T1" fmla="*/ 0 h 36"/>
                  <a:gd name="T2" fmla="*/ 0 w 15"/>
                  <a:gd name="T3" fmla="*/ 7 h 36"/>
                  <a:gd name="T4" fmla="*/ 0 w 15"/>
                  <a:gd name="T5" fmla="*/ 12 h 36"/>
                  <a:gd name="T6" fmla="*/ 4 w 15"/>
                  <a:gd name="T7" fmla="*/ 12 h 36"/>
                  <a:gd name="T8" fmla="*/ 5 w 15"/>
                  <a:gd name="T9" fmla="*/ 5 h 36"/>
                  <a:gd name="T10" fmla="*/ 1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1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1 w 37"/>
                  <a:gd name="T1" fmla="*/ 1 h 33"/>
                  <a:gd name="T2" fmla="*/ 7 w 37"/>
                  <a:gd name="T3" fmla="*/ 0 h 33"/>
                  <a:gd name="T4" fmla="*/ 10 w 37"/>
                  <a:gd name="T5" fmla="*/ 2 h 33"/>
                  <a:gd name="T6" fmla="*/ 11 w 37"/>
                  <a:gd name="T7" fmla="*/ 7 h 33"/>
                  <a:gd name="T8" fmla="*/ 7 w 37"/>
                  <a:gd name="T9" fmla="*/ 11 h 33"/>
                  <a:gd name="T10" fmla="*/ 3 w 37"/>
                  <a:gd name="T11" fmla="*/ 11 h 33"/>
                  <a:gd name="T12" fmla="*/ 1 w 37"/>
                  <a:gd name="T13" fmla="*/ 8 h 33"/>
                  <a:gd name="T14" fmla="*/ 0 w 37"/>
                  <a:gd name="T15" fmla="*/ 5 h 33"/>
                  <a:gd name="T16" fmla="*/ 1 w 37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2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1 w 49"/>
                  <a:gd name="T1" fmla="*/ 0 h 54"/>
                  <a:gd name="T2" fmla="*/ 0 w 49"/>
                  <a:gd name="T3" fmla="*/ 0 h 54"/>
                  <a:gd name="T4" fmla="*/ 1 w 49"/>
                  <a:gd name="T5" fmla="*/ 17 h 54"/>
                  <a:gd name="T6" fmla="*/ 6 w 49"/>
                  <a:gd name="T7" fmla="*/ 18 h 54"/>
                  <a:gd name="T8" fmla="*/ 14 w 49"/>
                  <a:gd name="T9" fmla="*/ 15 h 54"/>
                  <a:gd name="T10" fmla="*/ 16 w 49"/>
                  <a:gd name="T11" fmla="*/ 10 h 54"/>
                  <a:gd name="T12" fmla="*/ 13 w 49"/>
                  <a:gd name="T13" fmla="*/ 7 h 54"/>
                  <a:gd name="T14" fmla="*/ 6 w 49"/>
                  <a:gd name="T15" fmla="*/ 3 h 54"/>
                  <a:gd name="T16" fmla="*/ 1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43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6 w 26"/>
                  <a:gd name="T1" fmla="*/ 0 h 22"/>
                  <a:gd name="T2" fmla="*/ 1 w 26"/>
                  <a:gd name="T3" fmla="*/ 1 h 22"/>
                  <a:gd name="T4" fmla="*/ 0 w 26"/>
                  <a:gd name="T5" fmla="*/ 5 h 22"/>
                  <a:gd name="T6" fmla="*/ 2 w 26"/>
                  <a:gd name="T7" fmla="*/ 7 h 22"/>
                  <a:gd name="T8" fmla="*/ 7 w 26"/>
                  <a:gd name="T9" fmla="*/ 7 h 22"/>
                  <a:gd name="T10" fmla="*/ 9 w 26"/>
                  <a:gd name="T11" fmla="*/ 4 h 22"/>
                  <a:gd name="T12" fmla="*/ 6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77" name="Group 391"/>
            <p:cNvGrpSpPr>
              <a:grpSpLocks/>
            </p:cNvGrpSpPr>
            <p:nvPr>
              <p:custDataLst>
                <p:tags r:id="rId269"/>
              </p:custDataLst>
            </p:nvPr>
          </p:nvGrpSpPr>
          <p:grpSpPr bwMode="auto">
            <a:xfrm>
              <a:off x="2232254" y="1142979"/>
              <a:ext cx="2261659" cy="1361154"/>
              <a:chOff x="527" y="1110"/>
              <a:chExt cx="1410" cy="709"/>
            </a:xfrm>
            <a:grpFill/>
          </p:grpSpPr>
          <p:sp>
            <p:nvSpPr>
              <p:cNvPr id="996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13 h 54"/>
                  <a:gd name="T2" fmla="*/ 2 w 98"/>
                  <a:gd name="T3" fmla="*/ 14 h 54"/>
                  <a:gd name="T4" fmla="*/ 4 w 98"/>
                  <a:gd name="T5" fmla="*/ 16 h 54"/>
                  <a:gd name="T6" fmla="*/ 7 w 98"/>
                  <a:gd name="T7" fmla="*/ 17 h 54"/>
                  <a:gd name="T8" fmla="*/ 10 w 98"/>
                  <a:gd name="T9" fmla="*/ 17 h 54"/>
                  <a:gd name="T10" fmla="*/ 12 w 98"/>
                  <a:gd name="T11" fmla="*/ 17 h 54"/>
                  <a:gd name="T12" fmla="*/ 14 w 98"/>
                  <a:gd name="T13" fmla="*/ 17 h 54"/>
                  <a:gd name="T14" fmla="*/ 16 w 98"/>
                  <a:gd name="T15" fmla="*/ 16 h 54"/>
                  <a:gd name="T16" fmla="*/ 18 w 98"/>
                  <a:gd name="T17" fmla="*/ 15 h 54"/>
                  <a:gd name="T18" fmla="*/ 21 w 98"/>
                  <a:gd name="T19" fmla="*/ 13 h 54"/>
                  <a:gd name="T20" fmla="*/ 24 w 98"/>
                  <a:gd name="T21" fmla="*/ 11 h 54"/>
                  <a:gd name="T22" fmla="*/ 27 w 98"/>
                  <a:gd name="T23" fmla="*/ 9 h 54"/>
                  <a:gd name="T24" fmla="*/ 29 w 98"/>
                  <a:gd name="T25" fmla="*/ 6 h 54"/>
                  <a:gd name="T26" fmla="*/ 30 w 98"/>
                  <a:gd name="T27" fmla="*/ 4 h 54"/>
                  <a:gd name="T28" fmla="*/ 31 w 98"/>
                  <a:gd name="T29" fmla="*/ 1 h 54"/>
                  <a:gd name="T30" fmla="*/ 29 w 98"/>
                  <a:gd name="T31" fmla="*/ 1 h 54"/>
                  <a:gd name="T32" fmla="*/ 26 w 98"/>
                  <a:gd name="T33" fmla="*/ 0 h 54"/>
                  <a:gd name="T34" fmla="*/ 24 w 98"/>
                  <a:gd name="T35" fmla="*/ 0 h 54"/>
                  <a:gd name="T36" fmla="*/ 22 w 98"/>
                  <a:gd name="T37" fmla="*/ 0 h 54"/>
                  <a:gd name="T38" fmla="*/ 19 w 98"/>
                  <a:gd name="T39" fmla="*/ 0 h 54"/>
                  <a:gd name="T40" fmla="*/ 16 w 98"/>
                  <a:gd name="T41" fmla="*/ 1 h 54"/>
                  <a:gd name="T42" fmla="*/ 14 w 98"/>
                  <a:gd name="T43" fmla="*/ 2 h 54"/>
                  <a:gd name="T44" fmla="*/ 12 w 98"/>
                  <a:gd name="T45" fmla="*/ 3 h 54"/>
                  <a:gd name="T46" fmla="*/ 7 w 98"/>
                  <a:gd name="T47" fmla="*/ 5 h 54"/>
                  <a:gd name="T48" fmla="*/ 4 w 98"/>
                  <a:gd name="T49" fmla="*/ 8 h 54"/>
                  <a:gd name="T50" fmla="*/ 2 w 98"/>
                  <a:gd name="T51" fmla="*/ 9 h 54"/>
                  <a:gd name="T52" fmla="*/ 1 w 98"/>
                  <a:gd name="T53" fmla="*/ 10 h 54"/>
                  <a:gd name="T54" fmla="*/ 0 w 98"/>
                  <a:gd name="T55" fmla="*/ 12 h 54"/>
                  <a:gd name="T56" fmla="*/ 0 w 98"/>
                  <a:gd name="T57" fmla="*/ 13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97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8 h 28"/>
                  <a:gd name="T2" fmla="*/ 3 w 67"/>
                  <a:gd name="T3" fmla="*/ 8 h 28"/>
                  <a:gd name="T4" fmla="*/ 7 w 67"/>
                  <a:gd name="T5" fmla="*/ 8 h 28"/>
                  <a:gd name="T6" fmla="*/ 10 w 67"/>
                  <a:gd name="T7" fmla="*/ 7 h 28"/>
                  <a:gd name="T8" fmla="*/ 13 w 67"/>
                  <a:gd name="T9" fmla="*/ 6 h 28"/>
                  <a:gd name="T10" fmla="*/ 15 w 67"/>
                  <a:gd name="T11" fmla="*/ 5 h 28"/>
                  <a:gd name="T12" fmla="*/ 18 w 67"/>
                  <a:gd name="T13" fmla="*/ 3 h 28"/>
                  <a:gd name="T14" fmla="*/ 20 w 67"/>
                  <a:gd name="T15" fmla="*/ 2 h 28"/>
                  <a:gd name="T16" fmla="*/ 21 w 67"/>
                  <a:gd name="T17" fmla="*/ 1 h 28"/>
                  <a:gd name="T18" fmla="*/ 18 w 67"/>
                  <a:gd name="T19" fmla="*/ 0 h 28"/>
                  <a:gd name="T20" fmla="*/ 14 w 67"/>
                  <a:gd name="T21" fmla="*/ 0 h 28"/>
                  <a:gd name="T22" fmla="*/ 11 w 67"/>
                  <a:gd name="T23" fmla="*/ 0 h 28"/>
                  <a:gd name="T24" fmla="*/ 8 w 67"/>
                  <a:gd name="T25" fmla="*/ 1 h 28"/>
                  <a:gd name="T26" fmla="*/ 5 w 67"/>
                  <a:gd name="T27" fmla="*/ 2 h 28"/>
                  <a:gd name="T28" fmla="*/ 3 w 67"/>
                  <a:gd name="T29" fmla="*/ 3 h 28"/>
                  <a:gd name="T30" fmla="*/ 2 w 67"/>
                  <a:gd name="T31" fmla="*/ 4 h 28"/>
                  <a:gd name="T32" fmla="*/ 1 w 67"/>
                  <a:gd name="T33" fmla="*/ 5 h 28"/>
                  <a:gd name="T34" fmla="*/ 1 w 67"/>
                  <a:gd name="T35" fmla="*/ 6 h 28"/>
                  <a:gd name="T36" fmla="*/ 0 w 67"/>
                  <a:gd name="T37" fmla="*/ 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98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6 h 36"/>
                  <a:gd name="T2" fmla="*/ 0 w 32"/>
                  <a:gd name="T3" fmla="*/ 7 h 36"/>
                  <a:gd name="T4" fmla="*/ 1 w 32"/>
                  <a:gd name="T5" fmla="*/ 9 h 36"/>
                  <a:gd name="T6" fmla="*/ 2 w 32"/>
                  <a:gd name="T7" fmla="*/ 10 h 36"/>
                  <a:gd name="T8" fmla="*/ 3 w 32"/>
                  <a:gd name="T9" fmla="*/ 10 h 36"/>
                  <a:gd name="T10" fmla="*/ 4 w 32"/>
                  <a:gd name="T11" fmla="*/ 11 h 36"/>
                  <a:gd name="T12" fmla="*/ 4 w 32"/>
                  <a:gd name="T13" fmla="*/ 11 h 36"/>
                  <a:gd name="T14" fmla="*/ 11 w 32"/>
                  <a:gd name="T15" fmla="*/ 11 h 36"/>
                  <a:gd name="T16" fmla="*/ 11 w 32"/>
                  <a:gd name="T17" fmla="*/ 7 h 36"/>
                  <a:gd name="T18" fmla="*/ 11 w 32"/>
                  <a:gd name="T19" fmla="*/ 4 h 36"/>
                  <a:gd name="T20" fmla="*/ 10 w 32"/>
                  <a:gd name="T21" fmla="*/ 2 h 36"/>
                  <a:gd name="T22" fmla="*/ 9 w 32"/>
                  <a:gd name="T23" fmla="*/ 0 h 36"/>
                  <a:gd name="T24" fmla="*/ 7 w 32"/>
                  <a:gd name="T25" fmla="*/ 1 h 36"/>
                  <a:gd name="T26" fmla="*/ 4 w 32"/>
                  <a:gd name="T27" fmla="*/ 2 h 36"/>
                  <a:gd name="T28" fmla="*/ 2 w 32"/>
                  <a:gd name="T29" fmla="*/ 3 h 36"/>
                  <a:gd name="T30" fmla="*/ 1 w 32"/>
                  <a:gd name="T31" fmla="*/ 4 h 36"/>
                  <a:gd name="T32" fmla="*/ 0 w 32"/>
                  <a:gd name="T33" fmla="*/ 5 h 36"/>
                  <a:gd name="T34" fmla="*/ 0 w 32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99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4 h 52"/>
                  <a:gd name="T2" fmla="*/ 3 w 146"/>
                  <a:gd name="T3" fmla="*/ 15 h 52"/>
                  <a:gd name="T4" fmla="*/ 7 w 146"/>
                  <a:gd name="T5" fmla="*/ 16 h 52"/>
                  <a:gd name="T6" fmla="*/ 10 w 146"/>
                  <a:gd name="T7" fmla="*/ 17 h 52"/>
                  <a:gd name="T8" fmla="*/ 14 w 146"/>
                  <a:gd name="T9" fmla="*/ 17 h 52"/>
                  <a:gd name="T10" fmla="*/ 20 w 146"/>
                  <a:gd name="T11" fmla="*/ 17 h 52"/>
                  <a:gd name="T12" fmla="*/ 26 w 146"/>
                  <a:gd name="T13" fmla="*/ 17 h 52"/>
                  <a:gd name="T14" fmla="*/ 37 w 146"/>
                  <a:gd name="T15" fmla="*/ 15 h 52"/>
                  <a:gd name="T16" fmla="*/ 46 w 146"/>
                  <a:gd name="T17" fmla="*/ 14 h 52"/>
                  <a:gd name="T18" fmla="*/ 45 w 146"/>
                  <a:gd name="T19" fmla="*/ 12 h 52"/>
                  <a:gd name="T20" fmla="*/ 45 w 146"/>
                  <a:gd name="T21" fmla="*/ 10 h 52"/>
                  <a:gd name="T22" fmla="*/ 44 w 146"/>
                  <a:gd name="T23" fmla="*/ 8 h 52"/>
                  <a:gd name="T24" fmla="*/ 43 w 146"/>
                  <a:gd name="T25" fmla="*/ 6 h 52"/>
                  <a:gd name="T26" fmla="*/ 42 w 146"/>
                  <a:gd name="T27" fmla="*/ 5 h 52"/>
                  <a:gd name="T28" fmla="*/ 41 w 146"/>
                  <a:gd name="T29" fmla="*/ 4 h 52"/>
                  <a:gd name="T30" fmla="*/ 39 w 146"/>
                  <a:gd name="T31" fmla="*/ 3 h 52"/>
                  <a:gd name="T32" fmla="*/ 38 w 146"/>
                  <a:gd name="T33" fmla="*/ 2 h 52"/>
                  <a:gd name="T34" fmla="*/ 35 w 146"/>
                  <a:gd name="T35" fmla="*/ 1 h 52"/>
                  <a:gd name="T36" fmla="*/ 32 w 146"/>
                  <a:gd name="T37" fmla="*/ 0 h 52"/>
                  <a:gd name="T38" fmla="*/ 28 w 146"/>
                  <a:gd name="T39" fmla="*/ 0 h 52"/>
                  <a:gd name="T40" fmla="*/ 25 w 146"/>
                  <a:gd name="T41" fmla="*/ 1 h 52"/>
                  <a:gd name="T42" fmla="*/ 21 w 146"/>
                  <a:gd name="T43" fmla="*/ 2 h 52"/>
                  <a:gd name="T44" fmla="*/ 17 w 146"/>
                  <a:gd name="T45" fmla="*/ 3 h 52"/>
                  <a:gd name="T46" fmla="*/ 14 w 146"/>
                  <a:gd name="T47" fmla="*/ 5 h 52"/>
                  <a:gd name="T48" fmla="*/ 10 w 146"/>
                  <a:gd name="T49" fmla="*/ 6 h 52"/>
                  <a:gd name="T50" fmla="*/ 7 w 146"/>
                  <a:gd name="T51" fmla="*/ 8 h 52"/>
                  <a:gd name="T52" fmla="*/ 4 w 146"/>
                  <a:gd name="T53" fmla="*/ 10 h 52"/>
                  <a:gd name="T54" fmla="*/ 2 w 146"/>
                  <a:gd name="T55" fmla="*/ 12 h 52"/>
                  <a:gd name="T56" fmla="*/ 0 w 146"/>
                  <a:gd name="T57" fmla="*/ 14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0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20 w 60"/>
                  <a:gd name="T1" fmla="*/ 0 h 31"/>
                  <a:gd name="T2" fmla="*/ 16 w 60"/>
                  <a:gd name="T3" fmla="*/ 0 h 31"/>
                  <a:gd name="T4" fmla="*/ 13 w 60"/>
                  <a:gd name="T5" fmla="*/ 0 h 31"/>
                  <a:gd name="T6" fmla="*/ 10 w 60"/>
                  <a:gd name="T7" fmla="*/ 0 h 31"/>
                  <a:gd name="T8" fmla="*/ 9 w 60"/>
                  <a:gd name="T9" fmla="*/ 0 h 31"/>
                  <a:gd name="T10" fmla="*/ 6 w 60"/>
                  <a:gd name="T11" fmla="*/ 0 h 31"/>
                  <a:gd name="T12" fmla="*/ 3 w 60"/>
                  <a:gd name="T13" fmla="*/ 1 h 31"/>
                  <a:gd name="T14" fmla="*/ 2 w 60"/>
                  <a:gd name="T15" fmla="*/ 1 h 31"/>
                  <a:gd name="T16" fmla="*/ 1 w 60"/>
                  <a:gd name="T17" fmla="*/ 2 h 31"/>
                  <a:gd name="T18" fmla="*/ 0 w 60"/>
                  <a:gd name="T19" fmla="*/ 3 h 31"/>
                  <a:gd name="T20" fmla="*/ 0 w 60"/>
                  <a:gd name="T21" fmla="*/ 4 h 31"/>
                  <a:gd name="T22" fmla="*/ 0 w 60"/>
                  <a:gd name="T23" fmla="*/ 5 h 31"/>
                  <a:gd name="T24" fmla="*/ 1 w 60"/>
                  <a:gd name="T25" fmla="*/ 6 h 31"/>
                  <a:gd name="T26" fmla="*/ 2 w 60"/>
                  <a:gd name="T27" fmla="*/ 7 h 31"/>
                  <a:gd name="T28" fmla="*/ 3 w 60"/>
                  <a:gd name="T29" fmla="*/ 8 h 31"/>
                  <a:gd name="T30" fmla="*/ 4 w 60"/>
                  <a:gd name="T31" fmla="*/ 9 h 31"/>
                  <a:gd name="T32" fmla="*/ 6 w 60"/>
                  <a:gd name="T33" fmla="*/ 9 h 31"/>
                  <a:gd name="T34" fmla="*/ 7 w 60"/>
                  <a:gd name="T35" fmla="*/ 10 h 31"/>
                  <a:gd name="T36" fmla="*/ 9 w 60"/>
                  <a:gd name="T37" fmla="*/ 10 h 31"/>
                  <a:gd name="T38" fmla="*/ 11 w 60"/>
                  <a:gd name="T39" fmla="*/ 10 h 31"/>
                  <a:gd name="T40" fmla="*/ 12 w 60"/>
                  <a:gd name="T41" fmla="*/ 9 h 31"/>
                  <a:gd name="T42" fmla="*/ 14 w 60"/>
                  <a:gd name="T43" fmla="*/ 8 h 31"/>
                  <a:gd name="T44" fmla="*/ 16 w 60"/>
                  <a:gd name="T45" fmla="*/ 6 h 31"/>
                  <a:gd name="T46" fmla="*/ 19 w 60"/>
                  <a:gd name="T47" fmla="*/ 3 h 31"/>
                  <a:gd name="T48" fmla="*/ 20 w 60"/>
                  <a:gd name="T49" fmla="*/ 2 h 31"/>
                  <a:gd name="T50" fmla="*/ 2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1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4 h 62"/>
                  <a:gd name="T2" fmla="*/ 0 w 80"/>
                  <a:gd name="T3" fmla="*/ 15 h 62"/>
                  <a:gd name="T4" fmla="*/ 0 w 80"/>
                  <a:gd name="T5" fmla="*/ 16 h 62"/>
                  <a:gd name="T6" fmla="*/ 1 w 80"/>
                  <a:gd name="T7" fmla="*/ 16 h 62"/>
                  <a:gd name="T8" fmla="*/ 1 w 80"/>
                  <a:gd name="T9" fmla="*/ 17 h 62"/>
                  <a:gd name="T10" fmla="*/ 3 w 80"/>
                  <a:gd name="T11" fmla="*/ 18 h 62"/>
                  <a:gd name="T12" fmla="*/ 5 w 80"/>
                  <a:gd name="T13" fmla="*/ 19 h 62"/>
                  <a:gd name="T14" fmla="*/ 9 w 80"/>
                  <a:gd name="T15" fmla="*/ 20 h 62"/>
                  <a:gd name="T16" fmla="*/ 13 w 80"/>
                  <a:gd name="T17" fmla="*/ 20 h 62"/>
                  <a:gd name="T18" fmla="*/ 15 w 80"/>
                  <a:gd name="T19" fmla="*/ 20 h 62"/>
                  <a:gd name="T20" fmla="*/ 16 w 80"/>
                  <a:gd name="T21" fmla="*/ 19 h 62"/>
                  <a:gd name="T22" fmla="*/ 18 w 80"/>
                  <a:gd name="T23" fmla="*/ 18 h 62"/>
                  <a:gd name="T24" fmla="*/ 19 w 80"/>
                  <a:gd name="T25" fmla="*/ 17 h 62"/>
                  <a:gd name="T26" fmla="*/ 21 w 80"/>
                  <a:gd name="T27" fmla="*/ 15 h 62"/>
                  <a:gd name="T28" fmla="*/ 23 w 80"/>
                  <a:gd name="T29" fmla="*/ 12 h 62"/>
                  <a:gd name="T30" fmla="*/ 24 w 80"/>
                  <a:gd name="T31" fmla="*/ 9 h 62"/>
                  <a:gd name="T32" fmla="*/ 25 w 80"/>
                  <a:gd name="T33" fmla="*/ 6 h 62"/>
                  <a:gd name="T34" fmla="*/ 26 w 80"/>
                  <a:gd name="T35" fmla="*/ 3 h 62"/>
                  <a:gd name="T36" fmla="*/ 26 w 80"/>
                  <a:gd name="T37" fmla="*/ 0 h 62"/>
                  <a:gd name="T38" fmla="*/ 23 w 80"/>
                  <a:gd name="T39" fmla="*/ 0 h 62"/>
                  <a:gd name="T40" fmla="*/ 19 w 80"/>
                  <a:gd name="T41" fmla="*/ 1 h 62"/>
                  <a:gd name="T42" fmla="*/ 15 w 80"/>
                  <a:gd name="T43" fmla="*/ 3 h 62"/>
                  <a:gd name="T44" fmla="*/ 11 w 80"/>
                  <a:gd name="T45" fmla="*/ 4 h 62"/>
                  <a:gd name="T46" fmla="*/ 7 w 80"/>
                  <a:gd name="T47" fmla="*/ 6 h 62"/>
                  <a:gd name="T48" fmla="*/ 3 w 80"/>
                  <a:gd name="T49" fmla="*/ 8 h 62"/>
                  <a:gd name="T50" fmla="*/ 2 w 80"/>
                  <a:gd name="T51" fmla="*/ 10 h 62"/>
                  <a:gd name="T52" fmla="*/ 1 w 80"/>
                  <a:gd name="T53" fmla="*/ 11 h 62"/>
                  <a:gd name="T54" fmla="*/ 0 w 80"/>
                  <a:gd name="T55" fmla="*/ 13 h 62"/>
                  <a:gd name="T56" fmla="*/ 0 w 80"/>
                  <a:gd name="T57" fmla="*/ 14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2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25 w 106"/>
                  <a:gd name="T1" fmla="*/ 4 h 49"/>
                  <a:gd name="T2" fmla="*/ 22 w 106"/>
                  <a:gd name="T3" fmla="*/ 4 h 49"/>
                  <a:gd name="T4" fmla="*/ 21 w 106"/>
                  <a:gd name="T5" fmla="*/ 4 h 49"/>
                  <a:gd name="T6" fmla="*/ 18 w 106"/>
                  <a:gd name="T7" fmla="*/ 3 h 49"/>
                  <a:gd name="T8" fmla="*/ 17 w 106"/>
                  <a:gd name="T9" fmla="*/ 2 h 49"/>
                  <a:gd name="T10" fmla="*/ 15 w 106"/>
                  <a:gd name="T11" fmla="*/ 1 h 49"/>
                  <a:gd name="T12" fmla="*/ 13 w 106"/>
                  <a:gd name="T13" fmla="*/ 1 h 49"/>
                  <a:gd name="T14" fmla="*/ 11 w 106"/>
                  <a:gd name="T15" fmla="*/ 0 h 49"/>
                  <a:gd name="T16" fmla="*/ 8 w 106"/>
                  <a:gd name="T17" fmla="*/ 0 h 49"/>
                  <a:gd name="T18" fmla="*/ 5 w 106"/>
                  <a:gd name="T19" fmla="*/ 0 h 49"/>
                  <a:gd name="T20" fmla="*/ 0 w 106"/>
                  <a:gd name="T21" fmla="*/ 0 h 49"/>
                  <a:gd name="T22" fmla="*/ 3 w 106"/>
                  <a:gd name="T23" fmla="*/ 4 h 49"/>
                  <a:gd name="T24" fmla="*/ 5 w 106"/>
                  <a:gd name="T25" fmla="*/ 7 h 49"/>
                  <a:gd name="T26" fmla="*/ 8 w 106"/>
                  <a:gd name="T27" fmla="*/ 9 h 49"/>
                  <a:gd name="T28" fmla="*/ 11 w 106"/>
                  <a:gd name="T29" fmla="*/ 12 h 49"/>
                  <a:gd name="T30" fmla="*/ 13 w 106"/>
                  <a:gd name="T31" fmla="*/ 14 h 49"/>
                  <a:gd name="T32" fmla="*/ 16 w 106"/>
                  <a:gd name="T33" fmla="*/ 15 h 49"/>
                  <a:gd name="T34" fmla="*/ 19 w 106"/>
                  <a:gd name="T35" fmla="*/ 16 h 49"/>
                  <a:gd name="T36" fmla="*/ 22 w 106"/>
                  <a:gd name="T37" fmla="*/ 16 h 49"/>
                  <a:gd name="T38" fmla="*/ 25 w 106"/>
                  <a:gd name="T39" fmla="*/ 16 h 49"/>
                  <a:gd name="T40" fmla="*/ 27 w 106"/>
                  <a:gd name="T41" fmla="*/ 15 h 49"/>
                  <a:gd name="T42" fmla="*/ 30 w 106"/>
                  <a:gd name="T43" fmla="*/ 13 h 49"/>
                  <a:gd name="T44" fmla="*/ 33 w 106"/>
                  <a:gd name="T45" fmla="*/ 10 h 49"/>
                  <a:gd name="T46" fmla="*/ 31 w 106"/>
                  <a:gd name="T47" fmla="*/ 10 h 49"/>
                  <a:gd name="T48" fmla="*/ 31 w 106"/>
                  <a:gd name="T49" fmla="*/ 9 h 49"/>
                  <a:gd name="T50" fmla="*/ 29 w 106"/>
                  <a:gd name="T51" fmla="*/ 8 h 49"/>
                  <a:gd name="T52" fmla="*/ 28 w 106"/>
                  <a:gd name="T53" fmla="*/ 7 h 49"/>
                  <a:gd name="T54" fmla="*/ 27 w 106"/>
                  <a:gd name="T55" fmla="*/ 6 h 49"/>
                  <a:gd name="T56" fmla="*/ 26 w 106"/>
                  <a:gd name="T57" fmla="*/ 5 h 49"/>
                  <a:gd name="T58" fmla="*/ 26 w 106"/>
                  <a:gd name="T59" fmla="*/ 5 h 49"/>
                  <a:gd name="T60" fmla="*/ 25 w 106"/>
                  <a:gd name="T61" fmla="*/ 4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3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6 h 22"/>
                  <a:gd name="T2" fmla="*/ 2 w 47"/>
                  <a:gd name="T3" fmla="*/ 7 h 22"/>
                  <a:gd name="T4" fmla="*/ 4 w 47"/>
                  <a:gd name="T5" fmla="*/ 7 h 22"/>
                  <a:gd name="T6" fmla="*/ 6 w 47"/>
                  <a:gd name="T7" fmla="*/ 7 h 22"/>
                  <a:gd name="T8" fmla="*/ 8 w 47"/>
                  <a:gd name="T9" fmla="*/ 7 h 22"/>
                  <a:gd name="T10" fmla="*/ 11 w 47"/>
                  <a:gd name="T11" fmla="*/ 6 h 22"/>
                  <a:gd name="T12" fmla="*/ 12 w 47"/>
                  <a:gd name="T13" fmla="*/ 5 h 22"/>
                  <a:gd name="T14" fmla="*/ 13 w 47"/>
                  <a:gd name="T15" fmla="*/ 4 h 22"/>
                  <a:gd name="T16" fmla="*/ 14 w 47"/>
                  <a:gd name="T17" fmla="*/ 3 h 22"/>
                  <a:gd name="T18" fmla="*/ 14 w 47"/>
                  <a:gd name="T19" fmla="*/ 2 h 22"/>
                  <a:gd name="T20" fmla="*/ 15 w 47"/>
                  <a:gd name="T21" fmla="*/ 0 h 22"/>
                  <a:gd name="T22" fmla="*/ 0 w 47"/>
                  <a:gd name="T23" fmla="*/ 6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4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7 w 53"/>
                  <a:gd name="T1" fmla="*/ 0 h 32"/>
                  <a:gd name="T2" fmla="*/ 12 w 53"/>
                  <a:gd name="T3" fmla="*/ 3 h 32"/>
                  <a:gd name="T4" fmla="*/ 7 w 53"/>
                  <a:gd name="T5" fmla="*/ 6 h 32"/>
                  <a:gd name="T6" fmla="*/ 4 w 53"/>
                  <a:gd name="T7" fmla="*/ 9 h 32"/>
                  <a:gd name="T8" fmla="*/ 0 w 53"/>
                  <a:gd name="T9" fmla="*/ 11 h 32"/>
                  <a:gd name="T10" fmla="*/ 4 w 53"/>
                  <a:gd name="T11" fmla="*/ 11 h 32"/>
                  <a:gd name="T12" fmla="*/ 8 w 53"/>
                  <a:gd name="T13" fmla="*/ 11 h 32"/>
                  <a:gd name="T14" fmla="*/ 13 w 53"/>
                  <a:gd name="T15" fmla="*/ 11 h 32"/>
                  <a:gd name="T16" fmla="*/ 17 w 53"/>
                  <a:gd name="T17" fmla="*/ 11 h 32"/>
                  <a:gd name="T18" fmla="*/ 17 w 53"/>
                  <a:gd name="T19" fmla="*/ 8 h 32"/>
                  <a:gd name="T20" fmla="*/ 17 w 53"/>
                  <a:gd name="T21" fmla="*/ 6 h 32"/>
                  <a:gd name="T22" fmla="*/ 17 w 53"/>
                  <a:gd name="T23" fmla="*/ 3 h 32"/>
                  <a:gd name="T24" fmla="*/ 17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5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8 w 46"/>
                  <a:gd name="T1" fmla="*/ 1 h 34"/>
                  <a:gd name="T2" fmla="*/ 0 w 46"/>
                  <a:gd name="T3" fmla="*/ 6 h 34"/>
                  <a:gd name="T4" fmla="*/ 0 w 46"/>
                  <a:gd name="T5" fmla="*/ 12 h 34"/>
                  <a:gd name="T6" fmla="*/ 8 w 46"/>
                  <a:gd name="T7" fmla="*/ 12 h 34"/>
                  <a:gd name="T8" fmla="*/ 9 w 46"/>
                  <a:gd name="T9" fmla="*/ 11 h 34"/>
                  <a:gd name="T10" fmla="*/ 11 w 46"/>
                  <a:gd name="T11" fmla="*/ 10 h 34"/>
                  <a:gd name="T12" fmla="*/ 12 w 46"/>
                  <a:gd name="T13" fmla="*/ 9 h 34"/>
                  <a:gd name="T14" fmla="*/ 13 w 46"/>
                  <a:gd name="T15" fmla="*/ 7 h 34"/>
                  <a:gd name="T16" fmla="*/ 13 w 46"/>
                  <a:gd name="T17" fmla="*/ 6 h 34"/>
                  <a:gd name="T18" fmla="*/ 14 w 46"/>
                  <a:gd name="T19" fmla="*/ 5 h 34"/>
                  <a:gd name="T20" fmla="*/ 14 w 46"/>
                  <a:gd name="T21" fmla="*/ 3 h 34"/>
                  <a:gd name="T22" fmla="*/ 14 w 46"/>
                  <a:gd name="T23" fmla="*/ 1 h 34"/>
                  <a:gd name="T24" fmla="*/ 14 w 46"/>
                  <a:gd name="T25" fmla="*/ 0 h 34"/>
                  <a:gd name="T26" fmla="*/ 13 w 46"/>
                  <a:gd name="T27" fmla="*/ 0 h 34"/>
                  <a:gd name="T28" fmla="*/ 13 w 46"/>
                  <a:gd name="T29" fmla="*/ 0 h 34"/>
                  <a:gd name="T30" fmla="*/ 12 w 46"/>
                  <a:gd name="T31" fmla="*/ 0 h 34"/>
                  <a:gd name="T32" fmla="*/ 10 w 46"/>
                  <a:gd name="T33" fmla="*/ 1 h 34"/>
                  <a:gd name="T34" fmla="*/ 8 w 46"/>
                  <a:gd name="T35" fmla="*/ 1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6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8 h 25"/>
                  <a:gd name="T2" fmla="*/ 5 w 48"/>
                  <a:gd name="T3" fmla="*/ 8 h 25"/>
                  <a:gd name="T4" fmla="*/ 9 w 48"/>
                  <a:gd name="T5" fmla="*/ 8 h 25"/>
                  <a:gd name="T6" fmla="*/ 10 w 48"/>
                  <a:gd name="T7" fmla="*/ 8 h 25"/>
                  <a:gd name="T8" fmla="*/ 11 w 48"/>
                  <a:gd name="T9" fmla="*/ 7 h 25"/>
                  <a:gd name="T10" fmla="*/ 12 w 48"/>
                  <a:gd name="T11" fmla="*/ 6 h 25"/>
                  <a:gd name="T12" fmla="*/ 13 w 48"/>
                  <a:gd name="T13" fmla="*/ 5 h 25"/>
                  <a:gd name="T14" fmla="*/ 15 w 48"/>
                  <a:gd name="T15" fmla="*/ 2 h 25"/>
                  <a:gd name="T16" fmla="*/ 16 w 48"/>
                  <a:gd name="T17" fmla="*/ 0 h 25"/>
                  <a:gd name="T18" fmla="*/ 13 w 48"/>
                  <a:gd name="T19" fmla="*/ 0 h 25"/>
                  <a:gd name="T20" fmla="*/ 11 w 48"/>
                  <a:gd name="T21" fmla="*/ 1 h 25"/>
                  <a:gd name="T22" fmla="*/ 9 w 48"/>
                  <a:gd name="T23" fmla="*/ 2 h 25"/>
                  <a:gd name="T24" fmla="*/ 7 w 48"/>
                  <a:gd name="T25" fmla="*/ 3 h 25"/>
                  <a:gd name="T26" fmla="*/ 4 w 48"/>
                  <a:gd name="T27" fmla="*/ 5 h 25"/>
                  <a:gd name="T28" fmla="*/ 0 w 48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7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11 h 37"/>
                  <a:gd name="T4" fmla="*/ 3 w 30"/>
                  <a:gd name="T5" fmla="*/ 11 h 37"/>
                  <a:gd name="T6" fmla="*/ 5 w 30"/>
                  <a:gd name="T7" fmla="*/ 10 h 37"/>
                  <a:gd name="T8" fmla="*/ 6 w 30"/>
                  <a:gd name="T9" fmla="*/ 10 h 37"/>
                  <a:gd name="T10" fmla="*/ 7 w 30"/>
                  <a:gd name="T11" fmla="*/ 10 h 37"/>
                  <a:gd name="T12" fmla="*/ 7 w 30"/>
                  <a:gd name="T13" fmla="*/ 9 h 37"/>
                  <a:gd name="T14" fmla="*/ 8 w 30"/>
                  <a:gd name="T15" fmla="*/ 8 h 37"/>
                  <a:gd name="T16" fmla="*/ 8 w 30"/>
                  <a:gd name="T17" fmla="*/ 7 h 37"/>
                  <a:gd name="T18" fmla="*/ 8 w 30"/>
                  <a:gd name="T19" fmla="*/ 5 h 37"/>
                  <a:gd name="T20" fmla="*/ 8 w 30"/>
                  <a:gd name="T21" fmla="*/ 3 h 37"/>
                  <a:gd name="T22" fmla="*/ 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8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11 w 113"/>
                  <a:gd name="T1" fmla="*/ 1 h 46"/>
                  <a:gd name="T2" fmla="*/ 7 w 113"/>
                  <a:gd name="T3" fmla="*/ 1 h 46"/>
                  <a:gd name="T4" fmla="*/ 4 w 113"/>
                  <a:gd name="T5" fmla="*/ 2 h 46"/>
                  <a:gd name="T6" fmla="*/ 2 w 113"/>
                  <a:gd name="T7" fmla="*/ 2 h 46"/>
                  <a:gd name="T8" fmla="*/ 1 w 113"/>
                  <a:gd name="T9" fmla="*/ 4 h 46"/>
                  <a:gd name="T10" fmla="*/ 0 w 113"/>
                  <a:gd name="T11" fmla="*/ 5 h 46"/>
                  <a:gd name="T12" fmla="*/ 0 w 113"/>
                  <a:gd name="T13" fmla="*/ 7 h 46"/>
                  <a:gd name="T14" fmla="*/ 2 w 113"/>
                  <a:gd name="T15" fmla="*/ 9 h 46"/>
                  <a:gd name="T16" fmla="*/ 3 w 113"/>
                  <a:gd name="T17" fmla="*/ 11 h 46"/>
                  <a:gd name="T18" fmla="*/ 5 w 113"/>
                  <a:gd name="T19" fmla="*/ 13 h 46"/>
                  <a:gd name="T20" fmla="*/ 6 w 113"/>
                  <a:gd name="T21" fmla="*/ 14 h 46"/>
                  <a:gd name="T22" fmla="*/ 8 w 113"/>
                  <a:gd name="T23" fmla="*/ 15 h 46"/>
                  <a:gd name="T24" fmla="*/ 10 w 113"/>
                  <a:gd name="T25" fmla="*/ 16 h 46"/>
                  <a:gd name="T26" fmla="*/ 11 w 113"/>
                  <a:gd name="T27" fmla="*/ 16 h 46"/>
                  <a:gd name="T28" fmla="*/ 13 w 113"/>
                  <a:gd name="T29" fmla="*/ 16 h 46"/>
                  <a:gd name="T30" fmla="*/ 18 w 113"/>
                  <a:gd name="T31" fmla="*/ 16 h 46"/>
                  <a:gd name="T32" fmla="*/ 22 w 113"/>
                  <a:gd name="T33" fmla="*/ 15 h 46"/>
                  <a:gd name="T34" fmla="*/ 24 w 113"/>
                  <a:gd name="T35" fmla="*/ 14 h 46"/>
                  <a:gd name="T36" fmla="*/ 26 w 113"/>
                  <a:gd name="T37" fmla="*/ 13 h 46"/>
                  <a:gd name="T38" fmla="*/ 28 w 113"/>
                  <a:gd name="T39" fmla="*/ 13 h 46"/>
                  <a:gd name="T40" fmla="*/ 29 w 113"/>
                  <a:gd name="T41" fmla="*/ 11 h 46"/>
                  <a:gd name="T42" fmla="*/ 32 w 113"/>
                  <a:gd name="T43" fmla="*/ 9 h 46"/>
                  <a:gd name="T44" fmla="*/ 34 w 113"/>
                  <a:gd name="T45" fmla="*/ 7 h 46"/>
                  <a:gd name="T46" fmla="*/ 35 w 113"/>
                  <a:gd name="T47" fmla="*/ 4 h 46"/>
                  <a:gd name="T48" fmla="*/ 36 w 113"/>
                  <a:gd name="T49" fmla="*/ 1 h 46"/>
                  <a:gd name="T50" fmla="*/ 32 w 113"/>
                  <a:gd name="T51" fmla="*/ 0 h 46"/>
                  <a:gd name="T52" fmla="*/ 28 w 113"/>
                  <a:gd name="T53" fmla="*/ 0 h 46"/>
                  <a:gd name="T54" fmla="*/ 24 w 113"/>
                  <a:gd name="T55" fmla="*/ 0 h 46"/>
                  <a:gd name="T56" fmla="*/ 21 w 113"/>
                  <a:gd name="T57" fmla="*/ 0 h 46"/>
                  <a:gd name="T58" fmla="*/ 15 w 113"/>
                  <a:gd name="T59" fmla="*/ 1 h 46"/>
                  <a:gd name="T60" fmla="*/ 11 w 113"/>
                  <a:gd name="T61" fmla="*/ 1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09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27 h 82"/>
                  <a:gd name="T2" fmla="*/ 1 w 153"/>
                  <a:gd name="T3" fmla="*/ 28 h 82"/>
                  <a:gd name="T4" fmla="*/ 2 w 153"/>
                  <a:gd name="T5" fmla="*/ 28 h 82"/>
                  <a:gd name="T6" fmla="*/ 3 w 153"/>
                  <a:gd name="T7" fmla="*/ 28 h 82"/>
                  <a:gd name="T8" fmla="*/ 4 w 153"/>
                  <a:gd name="T9" fmla="*/ 28 h 82"/>
                  <a:gd name="T10" fmla="*/ 7 w 153"/>
                  <a:gd name="T11" fmla="*/ 27 h 82"/>
                  <a:gd name="T12" fmla="*/ 11 w 153"/>
                  <a:gd name="T13" fmla="*/ 27 h 82"/>
                  <a:gd name="T14" fmla="*/ 13 w 153"/>
                  <a:gd name="T15" fmla="*/ 27 h 82"/>
                  <a:gd name="T16" fmla="*/ 15 w 153"/>
                  <a:gd name="T17" fmla="*/ 27 h 82"/>
                  <a:gd name="T18" fmla="*/ 18 w 153"/>
                  <a:gd name="T19" fmla="*/ 26 h 82"/>
                  <a:gd name="T20" fmla="*/ 21 w 153"/>
                  <a:gd name="T21" fmla="*/ 25 h 82"/>
                  <a:gd name="T22" fmla="*/ 27 w 153"/>
                  <a:gd name="T23" fmla="*/ 23 h 82"/>
                  <a:gd name="T24" fmla="*/ 33 w 153"/>
                  <a:gd name="T25" fmla="*/ 20 h 82"/>
                  <a:gd name="T26" fmla="*/ 36 w 153"/>
                  <a:gd name="T27" fmla="*/ 18 h 82"/>
                  <a:gd name="T28" fmla="*/ 39 w 153"/>
                  <a:gd name="T29" fmla="*/ 17 h 82"/>
                  <a:gd name="T30" fmla="*/ 41 w 153"/>
                  <a:gd name="T31" fmla="*/ 15 h 82"/>
                  <a:gd name="T32" fmla="*/ 44 w 153"/>
                  <a:gd name="T33" fmla="*/ 13 h 82"/>
                  <a:gd name="T34" fmla="*/ 45 w 153"/>
                  <a:gd name="T35" fmla="*/ 11 h 82"/>
                  <a:gd name="T36" fmla="*/ 47 w 153"/>
                  <a:gd name="T37" fmla="*/ 9 h 82"/>
                  <a:gd name="T38" fmla="*/ 48 w 153"/>
                  <a:gd name="T39" fmla="*/ 6 h 82"/>
                  <a:gd name="T40" fmla="*/ 49 w 153"/>
                  <a:gd name="T41" fmla="*/ 4 h 82"/>
                  <a:gd name="T42" fmla="*/ 43 w 153"/>
                  <a:gd name="T43" fmla="*/ 3 h 82"/>
                  <a:gd name="T44" fmla="*/ 37 w 153"/>
                  <a:gd name="T45" fmla="*/ 1 h 82"/>
                  <a:gd name="T46" fmla="*/ 31 w 153"/>
                  <a:gd name="T47" fmla="*/ 0 h 82"/>
                  <a:gd name="T48" fmla="*/ 25 w 153"/>
                  <a:gd name="T49" fmla="*/ 0 h 82"/>
                  <a:gd name="T50" fmla="*/ 22 w 153"/>
                  <a:gd name="T51" fmla="*/ 0 h 82"/>
                  <a:gd name="T52" fmla="*/ 19 w 153"/>
                  <a:gd name="T53" fmla="*/ 0 h 82"/>
                  <a:gd name="T54" fmla="*/ 17 w 153"/>
                  <a:gd name="T55" fmla="*/ 1 h 82"/>
                  <a:gd name="T56" fmla="*/ 14 w 153"/>
                  <a:gd name="T57" fmla="*/ 1 h 82"/>
                  <a:gd name="T58" fmla="*/ 12 w 153"/>
                  <a:gd name="T59" fmla="*/ 2 h 82"/>
                  <a:gd name="T60" fmla="*/ 11 w 153"/>
                  <a:gd name="T61" fmla="*/ 3 h 82"/>
                  <a:gd name="T62" fmla="*/ 10 w 153"/>
                  <a:gd name="T63" fmla="*/ 5 h 82"/>
                  <a:gd name="T64" fmla="*/ 8 w 153"/>
                  <a:gd name="T65" fmla="*/ 6 h 82"/>
                  <a:gd name="T66" fmla="*/ 10 w 153"/>
                  <a:gd name="T67" fmla="*/ 8 h 82"/>
                  <a:gd name="T68" fmla="*/ 12 w 153"/>
                  <a:gd name="T69" fmla="*/ 10 h 82"/>
                  <a:gd name="T70" fmla="*/ 12 w 153"/>
                  <a:gd name="T71" fmla="*/ 11 h 82"/>
                  <a:gd name="T72" fmla="*/ 13 w 153"/>
                  <a:gd name="T73" fmla="*/ 12 h 82"/>
                  <a:gd name="T74" fmla="*/ 14 w 153"/>
                  <a:gd name="T75" fmla="*/ 12 h 82"/>
                  <a:gd name="T76" fmla="*/ 15 w 153"/>
                  <a:gd name="T77" fmla="*/ 12 h 82"/>
                  <a:gd name="T78" fmla="*/ 13 w 153"/>
                  <a:gd name="T79" fmla="*/ 14 h 82"/>
                  <a:gd name="T80" fmla="*/ 11 w 153"/>
                  <a:gd name="T81" fmla="*/ 16 h 82"/>
                  <a:gd name="T82" fmla="*/ 9 w 153"/>
                  <a:gd name="T83" fmla="*/ 18 h 82"/>
                  <a:gd name="T84" fmla="*/ 7 w 153"/>
                  <a:gd name="T85" fmla="*/ 19 h 82"/>
                  <a:gd name="T86" fmla="*/ 6 w 153"/>
                  <a:gd name="T87" fmla="*/ 22 h 82"/>
                  <a:gd name="T88" fmla="*/ 4 w 153"/>
                  <a:gd name="T89" fmla="*/ 24 h 82"/>
                  <a:gd name="T90" fmla="*/ 2 w 153"/>
                  <a:gd name="T91" fmla="*/ 26 h 82"/>
                  <a:gd name="T92" fmla="*/ 0 w 153"/>
                  <a:gd name="T93" fmla="*/ 27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0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13 h 50"/>
                  <a:gd name="T2" fmla="*/ 2 w 86"/>
                  <a:gd name="T3" fmla="*/ 14 h 50"/>
                  <a:gd name="T4" fmla="*/ 4 w 86"/>
                  <a:gd name="T5" fmla="*/ 15 h 50"/>
                  <a:gd name="T6" fmla="*/ 5 w 86"/>
                  <a:gd name="T7" fmla="*/ 16 h 50"/>
                  <a:gd name="T8" fmla="*/ 8 w 86"/>
                  <a:gd name="T9" fmla="*/ 16 h 50"/>
                  <a:gd name="T10" fmla="*/ 12 w 86"/>
                  <a:gd name="T11" fmla="*/ 17 h 50"/>
                  <a:gd name="T12" fmla="*/ 16 w 86"/>
                  <a:gd name="T13" fmla="*/ 17 h 50"/>
                  <a:gd name="T14" fmla="*/ 20 w 86"/>
                  <a:gd name="T15" fmla="*/ 17 h 50"/>
                  <a:gd name="T16" fmla="*/ 23 w 86"/>
                  <a:gd name="T17" fmla="*/ 16 h 50"/>
                  <a:gd name="T18" fmla="*/ 25 w 86"/>
                  <a:gd name="T19" fmla="*/ 16 h 50"/>
                  <a:gd name="T20" fmla="*/ 27 w 86"/>
                  <a:gd name="T21" fmla="*/ 15 h 50"/>
                  <a:gd name="T22" fmla="*/ 28 w 86"/>
                  <a:gd name="T23" fmla="*/ 14 h 50"/>
                  <a:gd name="T24" fmla="*/ 28 w 86"/>
                  <a:gd name="T25" fmla="*/ 13 h 50"/>
                  <a:gd name="T26" fmla="*/ 29 w 86"/>
                  <a:gd name="T27" fmla="*/ 11 h 50"/>
                  <a:gd name="T28" fmla="*/ 29 w 86"/>
                  <a:gd name="T29" fmla="*/ 9 h 50"/>
                  <a:gd name="T30" fmla="*/ 29 w 86"/>
                  <a:gd name="T31" fmla="*/ 6 h 50"/>
                  <a:gd name="T32" fmla="*/ 28 w 86"/>
                  <a:gd name="T33" fmla="*/ 3 h 50"/>
                  <a:gd name="T34" fmla="*/ 28 w 86"/>
                  <a:gd name="T35" fmla="*/ 2 h 50"/>
                  <a:gd name="T36" fmla="*/ 27 w 86"/>
                  <a:gd name="T37" fmla="*/ 2 h 50"/>
                  <a:gd name="T38" fmla="*/ 26 w 86"/>
                  <a:gd name="T39" fmla="*/ 1 h 50"/>
                  <a:gd name="T40" fmla="*/ 25 w 86"/>
                  <a:gd name="T41" fmla="*/ 0 h 50"/>
                  <a:gd name="T42" fmla="*/ 0 w 86"/>
                  <a:gd name="T43" fmla="*/ 13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1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38 w 172"/>
                  <a:gd name="T1" fmla="*/ 21 h 74"/>
                  <a:gd name="T2" fmla="*/ 35 w 172"/>
                  <a:gd name="T3" fmla="*/ 21 h 74"/>
                  <a:gd name="T4" fmla="*/ 32 w 172"/>
                  <a:gd name="T5" fmla="*/ 21 h 74"/>
                  <a:gd name="T6" fmla="*/ 29 w 172"/>
                  <a:gd name="T7" fmla="*/ 21 h 74"/>
                  <a:gd name="T8" fmla="*/ 26 w 172"/>
                  <a:gd name="T9" fmla="*/ 21 h 74"/>
                  <a:gd name="T10" fmla="*/ 19 w 172"/>
                  <a:gd name="T11" fmla="*/ 25 h 74"/>
                  <a:gd name="T12" fmla="*/ 11 w 172"/>
                  <a:gd name="T13" fmla="*/ 25 h 74"/>
                  <a:gd name="T14" fmla="*/ 12 w 172"/>
                  <a:gd name="T15" fmla="*/ 21 h 74"/>
                  <a:gd name="T16" fmla="*/ 12 w 172"/>
                  <a:gd name="T17" fmla="*/ 17 h 74"/>
                  <a:gd name="T18" fmla="*/ 10 w 172"/>
                  <a:gd name="T19" fmla="*/ 17 h 74"/>
                  <a:gd name="T20" fmla="*/ 7 w 172"/>
                  <a:gd name="T21" fmla="*/ 16 h 74"/>
                  <a:gd name="T22" fmla="*/ 5 w 172"/>
                  <a:gd name="T23" fmla="*/ 16 h 74"/>
                  <a:gd name="T24" fmla="*/ 3 w 172"/>
                  <a:gd name="T25" fmla="*/ 15 h 74"/>
                  <a:gd name="T26" fmla="*/ 2 w 172"/>
                  <a:gd name="T27" fmla="*/ 14 h 74"/>
                  <a:gd name="T28" fmla="*/ 1 w 172"/>
                  <a:gd name="T29" fmla="*/ 13 h 74"/>
                  <a:gd name="T30" fmla="*/ 0 w 172"/>
                  <a:gd name="T31" fmla="*/ 12 h 74"/>
                  <a:gd name="T32" fmla="*/ 0 w 172"/>
                  <a:gd name="T33" fmla="*/ 10 h 74"/>
                  <a:gd name="T34" fmla="*/ 0 w 172"/>
                  <a:gd name="T35" fmla="*/ 9 h 74"/>
                  <a:gd name="T36" fmla="*/ 1 w 172"/>
                  <a:gd name="T37" fmla="*/ 7 h 74"/>
                  <a:gd name="T38" fmla="*/ 2 w 172"/>
                  <a:gd name="T39" fmla="*/ 6 h 74"/>
                  <a:gd name="T40" fmla="*/ 3 w 172"/>
                  <a:gd name="T41" fmla="*/ 5 h 74"/>
                  <a:gd name="T42" fmla="*/ 4 w 172"/>
                  <a:gd name="T43" fmla="*/ 3 h 74"/>
                  <a:gd name="T44" fmla="*/ 6 w 172"/>
                  <a:gd name="T45" fmla="*/ 2 h 74"/>
                  <a:gd name="T46" fmla="*/ 8 w 172"/>
                  <a:gd name="T47" fmla="*/ 2 h 74"/>
                  <a:gd name="T48" fmla="*/ 9 w 172"/>
                  <a:gd name="T49" fmla="*/ 1 h 74"/>
                  <a:gd name="T50" fmla="*/ 13 w 172"/>
                  <a:gd name="T51" fmla="*/ 0 h 74"/>
                  <a:gd name="T52" fmla="*/ 18 w 172"/>
                  <a:gd name="T53" fmla="*/ 0 h 74"/>
                  <a:gd name="T54" fmla="*/ 22 w 172"/>
                  <a:gd name="T55" fmla="*/ 0 h 74"/>
                  <a:gd name="T56" fmla="*/ 26 w 172"/>
                  <a:gd name="T57" fmla="*/ 0 h 74"/>
                  <a:gd name="T58" fmla="*/ 30 w 172"/>
                  <a:gd name="T59" fmla="*/ 0 h 74"/>
                  <a:gd name="T60" fmla="*/ 34 w 172"/>
                  <a:gd name="T61" fmla="*/ 1 h 74"/>
                  <a:gd name="T62" fmla="*/ 37 w 172"/>
                  <a:gd name="T63" fmla="*/ 2 h 74"/>
                  <a:gd name="T64" fmla="*/ 41 w 172"/>
                  <a:gd name="T65" fmla="*/ 4 h 74"/>
                  <a:gd name="T66" fmla="*/ 44 w 172"/>
                  <a:gd name="T67" fmla="*/ 6 h 74"/>
                  <a:gd name="T68" fmla="*/ 48 w 172"/>
                  <a:gd name="T69" fmla="*/ 7 h 74"/>
                  <a:gd name="T70" fmla="*/ 51 w 172"/>
                  <a:gd name="T71" fmla="*/ 8 h 74"/>
                  <a:gd name="T72" fmla="*/ 55 w 172"/>
                  <a:gd name="T73" fmla="*/ 8 h 74"/>
                  <a:gd name="T74" fmla="*/ 55 w 172"/>
                  <a:gd name="T75" fmla="*/ 15 h 74"/>
                  <a:gd name="T76" fmla="*/ 54 w 172"/>
                  <a:gd name="T77" fmla="*/ 16 h 74"/>
                  <a:gd name="T78" fmla="*/ 53 w 172"/>
                  <a:gd name="T79" fmla="*/ 18 h 74"/>
                  <a:gd name="T80" fmla="*/ 51 w 172"/>
                  <a:gd name="T81" fmla="*/ 19 h 74"/>
                  <a:gd name="T82" fmla="*/ 51 w 172"/>
                  <a:gd name="T83" fmla="*/ 20 h 74"/>
                  <a:gd name="T84" fmla="*/ 49 w 172"/>
                  <a:gd name="T85" fmla="*/ 21 h 74"/>
                  <a:gd name="T86" fmla="*/ 48 w 172"/>
                  <a:gd name="T87" fmla="*/ 21 h 74"/>
                  <a:gd name="T88" fmla="*/ 47 w 172"/>
                  <a:gd name="T89" fmla="*/ 22 h 74"/>
                  <a:gd name="T90" fmla="*/ 45 w 172"/>
                  <a:gd name="T91" fmla="*/ 22 h 74"/>
                  <a:gd name="T92" fmla="*/ 42 w 172"/>
                  <a:gd name="T93" fmla="*/ 22 h 74"/>
                  <a:gd name="T94" fmla="*/ 39 w 172"/>
                  <a:gd name="T95" fmla="*/ 21 h 74"/>
                  <a:gd name="T96" fmla="*/ 36 w 172"/>
                  <a:gd name="T97" fmla="*/ 20 h 74"/>
                  <a:gd name="T98" fmla="*/ 32 w 172"/>
                  <a:gd name="T99" fmla="*/ 19 h 74"/>
                  <a:gd name="T100" fmla="*/ 34 w 172"/>
                  <a:gd name="T101" fmla="*/ 19 h 74"/>
                  <a:gd name="T102" fmla="*/ 38 w 172"/>
                  <a:gd name="T103" fmla="*/ 2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2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9 w 120"/>
                  <a:gd name="T1" fmla="*/ 17 h 49"/>
                  <a:gd name="T2" fmla="*/ 15 w 120"/>
                  <a:gd name="T3" fmla="*/ 17 h 49"/>
                  <a:gd name="T4" fmla="*/ 20 w 120"/>
                  <a:gd name="T5" fmla="*/ 17 h 49"/>
                  <a:gd name="T6" fmla="*/ 25 w 120"/>
                  <a:gd name="T7" fmla="*/ 16 h 49"/>
                  <a:gd name="T8" fmla="*/ 29 w 120"/>
                  <a:gd name="T9" fmla="*/ 15 h 49"/>
                  <a:gd name="T10" fmla="*/ 30 w 120"/>
                  <a:gd name="T11" fmla="*/ 14 h 49"/>
                  <a:gd name="T12" fmla="*/ 32 w 120"/>
                  <a:gd name="T13" fmla="*/ 13 h 49"/>
                  <a:gd name="T14" fmla="*/ 33 w 120"/>
                  <a:gd name="T15" fmla="*/ 12 h 49"/>
                  <a:gd name="T16" fmla="*/ 34 w 120"/>
                  <a:gd name="T17" fmla="*/ 11 h 49"/>
                  <a:gd name="T18" fmla="*/ 36 w 120"/>
                  <a:gd name="T19" fmla="*/ 8 h 49"/>
                  <a:gd name="T20" fmla="*/ 38 w 120"/>
                  <a:gd name="T21" fmla="*/ 4 h 49"/>
                  <a:gd name="T22" fmla="*/ 32 w 120"/>
                  <a:gd name="T23" fmla="*/ 2 h 49"/>
                  <a:gd name="T24" fmla="*/ 27 w 120"/>
                  <a:gd name="T25" fmla="*/ 1 h 49"/>
                  <a:gd name="T26" fmla="*/ 21 w 120"/>
                  <a:gd name="T27" fmla="*/ 0 h 49"/>
                  <a:gd name="T28" fmla="*/ 16 w 120"/>
                  <a:gd name="T29" fmla="*/ 0 h 49"/>
                  <a:gd name="T30" fmla="*/ 11 w 120"/>
                  <a:gd name="T31" fmla="*/ 0 h 49"/>
                  <a:gd name="T32" fmla="*/ 6 w 120"/>
                  <a:gd name="T33" fmla="*/ 1 h 49"/>
                  <a:gd name="T34" fmla="*/ 3 w 120"/>
                  <a:gd name="T35" fmla="*/ 1 h 49"/>
                  <a:gd name="T36" fmla="*/ 0 w 120"/>
                  <a:gd name="T37" fmla="*/ 2 h 49"/>
                  <a:gd name="T38" fmla="*/ 0 w 120"/>
                  <a:gd name="T39" fmla="*/ 10 h 49"/>
                  <a:gd name="T40" fmla="*/ 1 w 120"/>
                  <a:gd name="T41" fmla="*/ 12 h 49"/>
                  <a:gd name="T42" fmla="*/ 2 w 120"/>
                  <a:gd name="T43" fmla="*/ 13 h 49"/>
                  <a:gd name="T44" fmla="*/ 3 w 120"/>
                  <a:gd name="T45" fmla="*/ 14 h 49"/>
                  <a:gd name="T46" fmla="*/ 4 w 120"/>
                  <a:gd name="T47" fmla="*/ 16 h 49"/>
                  <a:gd name="T48" fmla="*/ 6 w 120"/>
                  <a:gd name="T49" fmla="*/ 17 h 49"/>
                  <a:gd name="T50" fmla="*/ 9 w 120"/>
                  <a:gd name="T51" fmla="*/ 17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3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10 w 85"/>
                  <a:gd name="T1" fmla="*/ 0 h 61"/>
                  <a:gd name="T2" fmla="*/ 7 w 85"/>
                  <a:gd name="T3" fmla="*/ 2 h 61"/>
                  <a:gd name="T4" fmla="*/ 3 w 85"/>
                  <a:gd name="T5" fmla="*/ 4 h 61"/>
                  <a:gd name="T6" fmla="*/ 2 w 85"/>
                  <a:gd name="T7" fmla="*/ 5 h 61"/>
                  <a:gd name="T8" fmla="*/ 1 w 85"/>
                  <a:gd name="T9" fmla="*/ 7 h 61"/>
                  <a:gd name="T10" fmla="*/ 0 w 85"/>
                  <a:gd name="T11" fmla="*/ 8 h 61"/>
                  <a:gd name="T12" fmla="*/ 0 w 85"/>
                  <a:gd name="T13" fmla="*/ 10 h 61"/>
                  <a:gd name="T14" fmla="*/ 0 w 85"/>
                  <a:gd name="T15" fmla="*/ 11 h 61"/>
                  <a:gd name="T16" fmla="*/ 0 w 85"/>
                  <a:gd name="T17" fmla="*/ 12 h 61"/>
                  <a:gd name="T18" fmla="*/ 1 w 85"/>
                  <a:gd name="T19" fmla="*/ 12 h 61"/>
                  <a:gd name="T20" fmla="*/ 2 w 85"/>
                  <a:gd name="T21" fmla="*/ 13 h 61"/>
                  <a:gd name="T22" fmla="*/ 3 w 85"/>
                  <a:gd name="T23" fmla="*/ 15 h 61"/>
                  <a:gd name="T24" fmla="*/ 6 w 85"/>
                  <a:gd name="T25" fmla="*/ 17 h 61"/>
                  <a:gd name="T26" fmla="*/ 8 w 85"/>
                  <a:gd name="T27" fmla="*/ 17 h 61"/>
                  <a:gd name="T28" fmla="*/ 11 w 85"/>
                  <a:gd name="T29" fmla="*/ 18 h 61"/>
                  <a:gd name="T30" fmla="*/ 14 w 85"/>
                  <a:gd name="T31" fmla="*/ 19 h 61"/>
                  <a:gd name="T32" fmla="*/ 16 w 85"/>
                  <a:gd name="T33" fmla="*/ 19 h 61"/>
                  <a:gd name="T34" fmla="*/ 17 w 85"/>
                  <a:gd name="T35" fmla="*/ 19 h 61"/>
                  <a:gd name="T36" fmla="*/ 18 w 85"/>
                  <a:gd name="T37" fmla="*/ 19 h 61"/>
                  <a:gd name="T38" fmla="*/ 19 w 85"/>
                  <a:gd name="T39" fmla="*/ 18 h 61"/>
                  <a:gd name="T40" fmla="*/ 20 w 85"/>
                  <a:gd name="T41" fmla="*/ 18 h 61"/>
                  <a:gd name="T42" fmla="*/ 22 w 85"/>
                  <a:gd name="T43" fmla="*/ 16 h 61"/>
                  <a:gd name="T44" fmla="*/ 24 w 85"/>
                  <a:gd name="T45" fmla="*/ 15 h 61"/>
                  <a:gd name="T46" fmla="*/ 24 w 85"/>
                  <a:gd name="T47" fmla="*/ 12 h 61"/>
                  <a:gd name="T48" fmla="*/ 25 w 85"/>
                  <a:gd name="T49" fmla="*/ 10 h 61"/>
                  <a:gd name="T50" fmla="*/ 26 w 85"/>
                  <a:gd name="T51" fmla="*/ 8 h 61"/>
                  <a:gd name="T52" fmla="*/ 26 w 85"/>
                  <a:gd name="T53" fmla="*/ 6 h 61"/>
                  <a:gd name="T54" fmla="*/ 1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4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2 h 19"/>
                  <a:gd name="T2" fmla="*/ 2 w 100"/>
                  <a:gd name="T3" fmla="*/ 3 h 19"/>
                  <a:gd name="T4" fmla="*/ 4 w 100"/>
                  <a:gd name="T5" fmla="*/ 5 h 19"/>
                  <a:gd name="T6" fmla="*/ 7 w 100"/>
                  <a:gd name="T7" fmla="*/ 6 h 19"/>
                  <a:gd name="T8" fmla="*/ 8 w 100"/>
                  <a:gd name="T9" fmla="*/ 6 h 19"/>
                  <a:gd name="T10" fmla="*/ 31 w 100"/>
                  <a:gd name="T11" fmla="*/ 2 h 19"/>
                  <a:gd name="T12" fmla="*/ 23 w 100"/>
                  <a:gd name="T13" fmla="*/ 1 h 19"/>
                  <a:gd name="T14" fmla="*/ 15 w 100"/>
                  <a:gd name="T15" fmla="*/ 0 h 19"/>
                  <a:gd name="T16" fmla="*/ 11 w 100"/>
                  <a:gd name="T17" fmla="*/ 0 h 19"/>
                  <a:gd name="T18" fmla="*/ 7 w 100"/>
                  <a:gd name="T19" fmla="*/ 0 h 19"/>
                  <a:gd name="T20" fmla="*/ 4 w 100"/>
                  <a:gd name="T21" fmla="*/ 1 h 19"/>
                  <a:gd name="T22" fmla="*/ 0 w 100"/>
                  <a:gd name="T23" fmla="*/ 2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5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9 h 45"/>
                  <a:gd name="T2" fmla="*/ 0 w 166"/>
                  <a:gd name="T3" fmla="*/ 10 h 45"/>
                  <a:gd name="T4" fmla="*/ 1 w 166"/>
                  <a:gd name="T5" fmla="*/ 10 h 45"/>
                  <a:gd name="T6" fmla="*/ 3 w 166"/>
                  <a:gd name="T7" fmla="*/ 11 h 45"/>
                  <a:gd name="T8" fmla="*/ 4 w 166"/>
                  <a:gd name="T9" fmla="*/ 12 h 45"/>
                  <a:gd name="T10" fmla="*/ 9 w 166"/>
                  <a:gd name="T11" fmla="*/ 13 h 45"/>
                  <a:gd name="T12" fmla="*/ 14 w 166"/>
                  <a:gd name="T13" fmla="*/ 14 h 45"/>
                  <a:gd name="T14" fmla="*/ 24 w 166"/>
                  <a:gd name="T15" fmla="*/ 15 h 45"/>
                  <a:gd name="T16" fmla="*/ 29 w 166"/>
                  <a:gd name="T17" fmla="*/ 15 h 45"/>
                  <a:gd name="T18" fmla="*/ 53 w 166"/>
                  <a:gd name="T19" fmla="*/ 9 h 45"/>
                  <a:gd name="T20" fmla="*/ 50 w 166"/>
                  <a:gd name="T21" fmla="*/ 8 h 45"/>
                  <a:gd name="T22" fmla="*/ 44 w 166"/>
                  <a:gd name="T23" fmla="*/ 6 h 45"/>
                  <a:gd name="T24" fmla="*/ 35 w 166"/>
                  <a:gd name="T25" fmla="*/ 4 h 45"/>
                  <a:gd name="T26" fmla="*/ 26 w 166"/>
                  <a:gd name="T27" fmla="*/ 1 h 45"/>
                  <a:gd name="T28" fmla="*/ 21 w 166"/>
                  <a:gd name="T29" fmla="*/ 1 h 45"/>
                  <a:gd name="T30" fmla="*/ 16 w 166"/>
                  <a:gd name="T31" fmla="*/ 0 h 45"/>
                  <a:gd name="T32" fmla="*/ 11 w 166"/>
                  <a:gd name="T33" fmla="*/ 0 h 45"/>
                  <a:gd name="T34" fmla="*/ 8 w 166"/>
                  <a:gd name="T35" fmla="*/ 1 h 45"/>
                  <a:gd name="T36" fmla="*/ 6 w 166"/>
                  <a:gd name="T37" fmla="*/ 1 h 45"/>
                  <a:gd name="T38" fmla="*/ 4 w 166"/>
                  <a:gd name="T39" fmla="*/ 2 h 45"/>
                  <a:gd name="T40" fmla="*/ 3 w 166"/>
                  <a:gd name="T41" fmla="*/ 2 h 45"/>
                  <a:gd name="T42" fmla="*/ 2 w 166"/>
                  <a:gd name="T43" fmla="*/ 3 h 45"/>
                  <a:gd name="T44" fmla="*/ 1 w 166"/>
                  <a:gd name="T45" fmla="*/ 4 h 45"/>
                  <a:gd name="T46" fmla="*/ 0 w 166"/>
                  <a:gd name="T47" fmla="*/ 6 h 45"/>
                  <a:gd name="T48" fmla="*/ 0 w 166"/>
                  <a:gd name="T49" fmla="*/ 7 h 45"/>
                  <a:gd name="T50" fmla="*/ 0 w 166"/>
                  <a:gd name="T51" fmla="*/ 9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6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3 h 25"/>
                  <a:gd name="T4" fmla="*/ 1 w 33"/>
                  <a:gd name="T5" fmla="*/ 5 h 25"/>
                  <a:gd name="T6" fmla="*/ 2 w 33"/>
                  <a:gd name="T7" fmla="*/ 6 h 25"/>
                  <a:gd name="T8" fmla="*/ 4 w 33"/>
                  <a:gd name="T9" fmla="*/ 7 h 25"/>
                  <a:gd name="T10" fmla="*/ 5 w 33"/>
                  <a:gd name="T11" fmla="*/ 8 h 25"/>
                  <a:gd name="T12" fmla="*/ 7 w 33"/>
                  <a:gd name="T13" fmla="*/ 8 h 25"/>
                  <a:gd name="T14" fmla="*/ 9 w 33"/>
                  <a:gd name="T15" fmla="*/ 8 h 25"/>
                  <a:gd name="T16" fmla="*/ 11 w 33"/>
                  <a:gd name="T17" fmla="*/ 8 h 25"/>
                  <a:gd name="T18" fmla="*/ 11 w 33"/>
                  <a:gd name="T19" fmla="*/ 0 h 25"/>
                  <a:gd name="T20" fmla="*/ 8 w 33"/>
                  <a:gd name="T21" fmla="*/ 0 h 25"/>
                  <a:gd name="T22" fmla="*/ 5 w 33"/>
                  <a:gd name="T23" fmla="*/ 0 h 25"/>
                  <a:gd name="T24" fmla="*/ 3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7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20 h 62"/>
                  <a:gd name="T2" fmla="*/ 4 w 48"/>
                  <a:gd name="T3" fmla="*/ 18 h 62"/>
                  <a:gd name="T4" fmla="*/ 7 w 48"/>
                  <a:gd name="T5" fmla="*/ 16 h 62"/>
                  <a:gd name="T6" fmla="*/ 10 w 48"/>
                  <a:gd name="T7" fmla="*/ 14 h 62"/>
                  <a:gd name="T8" fmla="*/ 12 w 48"/>
                  <a:gd name="T9" fmla="*/ 12 h 62"/>
                  <a:gd name="T10" fmla="*/ 14 w 48"/>
                  <a:gd name="T11" fmla="*/ 9 h 62"/>
                  <a:gd name="T12" fmla="*/ 15 w 48"/>
                  <a:gd name="T13" fmla="*/ 6 h 62"/>
                  <a:gd name="T14" fmla="*/ 16 w 48"/>
                  <a:gd name="T15" fmla="*/ 3 h 62"/>
                  <a:gd name="T16" fmla="*/ 16 w 48"/>
                  <a:gd name="T17" fmla="*/ 0 h 62"/>
                  <a:gd name="T18" fmla="*/ 13 w 48"/>
                  <a:gd name="T19" fmla="*/ 1 h 62"/>
                  <a:gd name="T20" fmla="*/ 11 w 48"/>
                  <a:gd name="T21" fmla="*/ 2 h 62"/>
                  <a:gd name="T22" fmla="*/ 8 w 48"/>
                  <a:gd name="T23" fmla="*/ 3 h 62"/>
                  <a:gd name="T24" fmla="*/ 6 w 48"/>
                  <a:gd name="T25" fmla="*/ 5 h 62"/>
                  <a:gd name="T26" fmla="*/ 3 w 48"/>
                  <a:gd name="T27" fmla="*/ 7 h 62"/>
                  <a:gd name="T28" fmla="*/ 2 w 48"/>
                  <a:gd name="T29" fmla="*/ 9 h 62"/>
                  <a:gd name="T30" fmla="*/ 1 w 48"/>
                  <a:gd name="T31" fmla="*/ 10 h 62"/>
                  <a:gd name="T32" fmla="*/ 1 w 48"/>
                  <a:gd name="T33" fmla="*/ 11 h 62"/>
                  <a:gd name="T34" fmla="*/ 0 w 48"/>
                  <a:gd name="T35" fmla="*/ 13 h 62"/>
                  <a:gd name="T36" fmla="*/ 0 w 48"/>
                  <a:gd name="T37" fmla="*/ 14 h 62"/>
                  <a:gd name="T38" fmla="*/ 0 w 48"/>
                  <a:gd name="T39" fmla="*/ 17 h 62"/>
                  <a:gd name="T40" fmla="*/ 0 w 48"/>
                  <a:gd name="T41" fmla="*/ 2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8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5 w 113"/>
                  <a:gd name="T1" fmla="*/ 0 h 62"/>
                  <a:gd name="T2" fmla="*/ 11 w 113"/>
                  <a:gd name="T3" fmla="*/ 2 h 62"/>
                  <a:gd name="T4" fmla="*/ 7 w 113"/>
                  <a:gd name="T5" fmla="*/ 5 h 62"/>
                  <a:gd name="T6" fmla="*/ 4 w 113"/>
                  <a:gd name="T7" fmla="*/ 9 h 62"/>
                  <a:gd name="T8" fmla="*/ 0 w 113"/>
                  <a:gd name="T9" fmla="*/ 12 h 62"/>
                  <a:gd name="T10" fmla="*/ 7 w 113"/>
                  <a:gd name="T11" fmla="*/ 15 h 62"/>
                  <a:gd name="T12" fmla="*/ 13 w 113"/>
                  <a:gd name="T13" fmla="*/ 17 h 62"/>
                  <a:gd name="T14" fmla="*/ 16 w 113"/>
                  <a:gd name="T15" fmla="*/ 18 h 62"/>
                  <a:gd name="T16" fmla="*/ 20 w 113"/>
                  <a:gd name="T17" fmla="*/ 19 h 62"/>
                  <a:gd name="T18" fmla="*/ 23 w 113"/>
                  <a:gd name="T19" fmla="*/ 20 h 62"/>
                  <a:gd name="T20" fmla="*/ 28 w 113"/>
                  <a:gd name="T21" fmla="*/ 20 h 62"/>
                  <a:gd name="T22" fmla="*/ 31 w 113"/>
                  <a:gd name="T23" fmla="*/ 20 h 62"/>
                  <a:gd name="T24" fmla="*/ 34 w 113"/>
                  <a:gd name="T25" fmla="*/ 19 h 62"/>
                  <a:gd name="T26" fmla="*/ 35 w 113"/>
                  <a:gd name="T27" fmla="*/ 18 h 62"/>
                  <a:gd name="T28" fmla="*/ 35 w 113"/>
                  <a:gd name="T29" fmla="*/ 17 h 62"/>
                  <a:gd name="T30" fmla="*/ 36 w 113"/>
                  <a:gd name="T31" fmla="*/ 17 h 62"/>
                  <a:gd name="T32" fmla="*/ 36 w 113"/>
                  <a:gd name="T33" fmla="*/ 16 h 62"/>
                  <a:gd name="T34" fmla="*/ 29 w 113"/>
                  <a:gd name="T35" fmla="*/ 13 h 62"/>
                  <a:gd name="T36" fmla="*/ 22 w 113"/>
                  <a:gd name="T37" fmla="*/ 10 h 62"/>
                  <a:gd name="T38" fmla="*/ 21 w 113"/>
                  <a:gd name="T39" fmla="*/ 9 h 62"/>
                  <a:gd name="T40" fmla="*/ 19 w 113"/>
                  <a:gd name="T41" fmla="*/ 8 h 62"/>
                  <a:gd name="T42" fmla="*/ 18 w 113"/>
                  <a:gd name="T43" fmla="*/ 7 h 62"/>
                  <a:gd name="T44" fmla="*/ 17 w 113"/>
                  <a:gd name="T45" fmla="*/ 6 h 62"/>
                  <a:gd name="T46" fmla="*/ 16 w 113"/>
                  <a:gd name="T47" fmla="*/ 5 h 62"/>
                  <a:gd name="T48" fmla="*/ 15 w 113"/>
                  <a:gd name="T49" fmla="*/ 3 h 62"/>
                  <a:gd name="T50" fmla="*/ 15 w 113"/>
                  <a:gd name="T51" fmla="*/ 2 h 62"/>
                  <a:gd name="T52" fmla="*/ 1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19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5 w 93"/>
                  <a:gd name="T3" fmla="*/ 0 h 50"/>
                  <a:gd name="T4" fmla="*/ 9 w 93"/>
                  <a:gd name="T5" fmla="*/ 0 h 50"/>
                  <a:gd name="T6" fmla="*/ 14 w 93"/>
                  <a:gd name="T7" fmla="*/ 1 h 50"/>
                  <a:gd name="T8" fmla="*/ 18 w 93"/>
                  <a:gd name="T9" fmla="*/ 2 h 50"/>
                  <a:gd name="T10" fmla="*/ 20 w 93"/>
                  <a:gd name="T11" fmla="*/ 2 h 50"/>
                  <a:gd name="T12" fmla="*/ 22 w 93"/>
                  <a:gd name="T13" fmla="*/ 3 h 50"/>
                  <a:gd name="T14" fmla="*/ 23 w 93"/>
                  <a:gd name="T15" fmla="*/ 4 h 50"/>
                  <a:gd name="T16" fmla="*/ 25 w 93"/>
                  <a:gd name="T17" fmla="*/ 5 h 50"/>
                  <a:gd name="T18" fmla="*/ 27 w 93"/>
                  <a:gd name="T19" fmla="*/ 6 h 50"/>
                  <a:gd name="T20" fmla="*/ 28 w 93"/>
                  <a:gd name="T21" fmla="*/ 8 h 50"/>
                  <a:gd name="T22" fmla="*/ 28 w 93"/>
                  <a:gd name="T23" fmla="*/ 9 h 50"/>
                  <a:gd name="T24" fmla="*/ 29 w 93"/>
                  <a:gd name="T25" fmla="*/ 11 h 50"/>
                  <a:gd name="T26" fmla="*/ 25 w 93"/>
                  <a:gd name="T27" fmla="*/ 11 h 50"/>
                  <a:gd name="T28" fmla="*/ 21 w 93"/>
                  <a:gd name="T29" fmla="*/ 12 h 50"/>
                  <a:gd name="T30" fmla="*/ 19 w 93"/>
                  <a:gd name="T31" fmla="*/ 12 h 50"/>
                  <a:gd name="T32" fmla="*/ 16 w 93"/>
                  <a:gd name="T33" fmla="*/ 13 h 50"/>
                  <a:gd name="T34" fmla="*/ 13 w 93"/>
                  <a:gd name="T35" fmla="*/ 14 h 50"/>
                  <a:gd name="T36" fmla="*/ 10 w 93"/>
                  <a:gd name="T37" fmla="*/ 15 h 50"/>
                  <a:gd name="T38" fmla="*/ 9 w 93"/>
                  <a:gd name="T39" fmla="*/ 15 h 50"/>
                  <a:gd name="T40" fmla="*/ 9 w 93"/>
                  <a:gd name="T41" fmla="*/ 14 h 50"/>
                  <a:gd name="T42" fmla="*/ 8 w 93"/>
                  <a:gd name="T43" fmla="*/ 14 h 50"/>
                  <a:gd name="T44" fmla="*/ 8 w 93"/>
                  <a:gd name="T45" fmla="*/ 14 h 50"/>
                  <a:gd name="T46" fmla="*/ 7 w 93"/>
                  <a:gd name="T47" fmla="*/ 12 h 50"/>
                  <a:gd name="T48" fmla="*/ 7 w 93"/>
                  <a:gd name="T49" fmla="*/ 11 h 50"/>
                  <a:gd name="T50" fmla="*/ 7 w 93"/>
                  <a:gd name="T51" fmla="*/ 9 h 50"/>
                  <a:gd name="T52" fmla="*/ 7 w 93"/>
                  <a:gd name="T53" fmla="*/ 8 h 50"/>
                  <a:gd name="T54" fmla="*/ 7 w 93"/>
                  <a:gd name="T55" fmla="*/ 7 h 50"/>
                  <a:gd name="T56" fmla="*/ 8 w 93"/>
                  <a:gd name="T57" fmla="*/ 6 h 50"/>
                  <a:gd name="T58" fmla="*/ 0 w 93"/>
                  <a:gd name="T59" fmla="*/ 6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0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6 w 1029"/>
                  <a:gd name="T1" fmla="*/ 37 h 604"/>
                  <a:gd name="T2" fmla="*/ 22 w 1029"/>
                  <a:gd name="T3" fmla="*/ 20 h 604"/>
                  <a:gd name="T4" fmla="*/ 86 w 1029"/>
                  <a:gd name="T5" fmla="*/ 0 h 604"/>
                  <a:gd name="T6" fmla="*/ 66 w 1029"/>
                  <a:gd name="T7" fmla="*/ 15 h 604"/>
                  <a:gd name="T8" fmla="*/ 58 w 1029"/>
                  <a:gd name="T9" fmla="*/ 34 h 604"/>
                  <a:gd name="T10" fmla="*/ 88 w 1029"/>
                  <a:gd name="T11" fmla="*/ 20 h 604"/>
                  <a:gd name="T12" fmla="*/ 128 w 1029"/>
                  <a:gd name="T13" fmla="*/ 5 h 604"/>
                  <a:gd name="T14" fmla="*/ 141 w 1029"/>
                  <a:gd name="T15" fmla="*/ 8 h 604"/>
                  <a:gd name="T16" fmla="*/ 139 w 1029"/>
                  <a:gd name="T17" fmla="*/ 23 h 604"/>
                  <a:gd name="T18" fmla="*/ 187 w 1029"/>
                  <a:gd name="T19" fmla="*/ 26 h 604"/>
                  <a:gd name="T20" fmla="*/ 217 w 1029"/>
                  <a:gd name="T21" fmla="*/ 29 h 604"/>
                  <a:gd name="T22" fmla="*/ 241 w 1029"/>
                  <a:gd name="T23" fmla="*/ 36 h 604"/>
                  <a:gd name="T24" fmla="*/ 241 w 1029"/>
                  <a:gd name="T25" fmla="*/ 44 h 604"/>
                  <a:gd name="T26" fmla="*/ 229 w 1029"/>
                  <a:gd name="T27" fmla="*/ 60 h 604"/>
                  <a:gd name="T28" fmla="*/ 257 w 1029"/>
                  <a:gd name="T29" fmla="*/ 55 h 604"/>
                  <a:gd name="T30" fmla="*/ 279 w 1029"/>
                  <a:gd name="T31" fmla="*/ 63 h 604"/>
                  <a:gd name="T32" fmla="*/ 275 w 1029"/>
                  <a:gd name="T33" fmla="*/ 78 h 604"/>
                  <a:gd name="T34" fmla="*/ 253 w 1029"/>
                  <a:gd name="T35" fmla="*/ 81 h 604"/>
                  <a:gd name="T36" fmla="*/ 276 w 1029"/>
                  <a:gd name="T37" fmla="*/ 93 h 604"/>
                  <a:gd name="T38" fmla="*/ 290 w 1029"/>
                  <a:gd name="T39" fmla="*/ 107 h 604"/>
                  <a:gd name="T40" fmla="*/ 314 w 1029"/>
                  <a:gd name="T41" fmla="*/ 108 h 604"/>
                  <a:gd name="T42" fmla="*/ 331 w 1029"/>
                  <a:gd name="T43" fmla="*/ 115 h 604"/>
                  <a:gd name="T44" fmla="*/ 302 w 1029"/>
                  <a:gd name="T45" fmla="*/ 134 h 604"/>
                  <a:gd name="T46" fmla="*/ 289 w 1029"/>
                  <a:gd name="T47" fmla="*/ 137 h 604"/>
                  <a:gd name="T48" fmla="*/ 281 w 1029"/>
                  <a:gd name="T49" fmla="*/ 145 h 604"/>
                  <a:gd name="T50" fmla="*/ 267 w 1029"/>
                  <a:gd name="T51" fmla="*/ 136 h 604"/>
                  <a:gd name="T52" fmla="*/ 274 w 1029"/>
                  <a:gd name="T53" fmla="*/ 129 h 604"/>
                  <a:gd name="T54" fmla="*/ 255 w 1029"/>
                  <a:gd name="T55" fmla="*/ 124 h 604"/>
                  <a:gd name="T56" fmla="*/ 244 w 1029"/>
                  <a:gd name="T57" fmla="*/ 119 h 604"/>
                  <a:gd name="T58" fmla="*/ 239 w 1029"/>
                  <a:gd name="T59" fmla="*/ 129 h 604"/>
                  <a:gd name="T60" fmla="*/ 240 w 1029"/>
                  <a:gd name="T61" fmla="*/ 146 h 604"/>
                  <a:gd name="T62" fmla="*/ 256 w 1029"/>
                  <a:gd name="T63" fmla="*/ 171 h 604"/>
                  <a:gd name="T64" fmla="*/ 248 w 1029"/>
                  <a:gd name="T65" fmla="*/ 179 h 604"/>
                  <a:gd name="T66" fmla="*/ 228 w 1029"/>
                  <a:gd name="T67" fmla="*/ 182 h 604"/>
                  <a:gd name="T68" fmla="*/ 199 w 1029"/>
                  <a:gd name="T69" fmla="*/ 169 h 604"/>
                  <a:gd name="T70" fmla="*/ 215 w 1029"/>
                  <a:gd name="T71" fmla="*/ 186 h 604"/>
                  <a:gd name="T72" fmla="*/ 214 w 1029"/>
                  <a:gd name="T73" fmla="*/ 198 h 604"/>
                  <a:gd name="T74" fmla="*/ 167 w 1029"/>
                  <a:gd name="T75" fmla="*/ 187 h 604"/>
                  <a:gd name="T76" fmla="*/ 152 w 1029"/>
                  <a:gd name="T77" fmla="*/ 171 h 604"/>
                  <a:gd name="T78" fmla="*/ 132 w 1029"/>
                  <a:gd name="T79" fmla="*/ 155 h 604"/>
                  <a:gd name="T80" fmla="*/ 118 w 1029"/>
                  <a:gd name="T81" fmla="*/ 149 h 604"/>
                  <a:gd name="T82" fmla="*/ 126 w 1029"/>
                  <a:gd name="T83" fmla="*/ 142 h 604"/>
                  <a:gd name="T84" fmla="*/ 148 w 1029"/>
                  <a:gd name="T85" fmla="*/ 131 h 604"/>
                  <a:gd name="T86" fmla="*/ 161 w 1029"/>
                  <a:gd name="T87" fmla="*/ 124 h 604"/>
                  <a:gd name="T88" fmla="*/ 186 w 1029"/>
                  <a:gd name="T89" fmla="*/ 125 h 604"/>
                  <a:gd name="T90" fmla="*/ 198 w 1029"/>
                  <a:gd name="T91" fmla="*/ 129 h 604"/>
                  <a:gd name="T92" fmla="*/ 221 w 1029"/>
                  <a:gd name="T93" fmla="*/ 127 h 604"/>
                  <a:gd name="T94" fmla="*/ 187 w 1029"/>
                  <a:gd name="T95" fmla="*/ 116 h 604"/>
                  <a:gd name="T96" fmla="*/ 174 w 1029"/>
                  <a:gd name="T97" fmla="*/ 118 h 604"/>
                  <a:gd name="T98" fmla="*/ 173 w 1029"/>
                  <a:gd name="T99" fmla="*/ 115 h 604"/>
                  <a:gd name="T100" fmla="*/ 185 w 1029"/>
                  <a:gd name="T101" fmla="*/ 100 h 604"/>
                  <a:gd name="T102" fmla="*/ 185 w 1029"/>
                  <a:gd name="T103" fmla="*/ 90 h 604"/>
                  <a:gd name="T104" fmla="*/ 169 w 1029"/>
                  <a:gd name="T105" fmla="*/ 83 h 604"/>
                  <a:gd name="T106" fmla="*/ 152 w 1029"/>
                  <a:gd name="T107" fmla="*/ 65 h 604"/>
                  <a:gd name="T108" fmla="*/ 140 w 1029"/>
                  <a:gd name="T109" fmla="*/ 55 h 604"/>
                  <a:gd name="T110" fmla="*/ 131 w 1029"/>
                  <a:gd name="T111" fmla="*/ 53 h 604"/>
                  <a:gd name="T112" fmla="*/ 122 w 1029"/>
                  <a:gd name="T113" fmla="*/ 67 h 604"/>
                  <a:gd name="T114" fmla="*/ 67 w 1029"/>
                  <a:gd name="T115" fmla="*/ 57 h 604"/>
                  <a:gd name="T116" fmla="*/ 37 w 1029"/>
                  <a:gd name="T117" fmla="*/ 62 h 604"/>
                  <a:gd name="T118" fmla="*/ 25 w 1029"/>
                  <a:gd name="T119" fmla="*/ 61 h 604"/>
                  <a:gd name="T120" fmla="*/ 5 w 1029"/>
                  <a:gd name="T121" fmla="*/ 59 h 604"/>
                  <a:gd name="T122" fmla="*/ 3 w 1029"/>
                  <a:gd name="T123" fmla="*/ 52 h 604"/>
                  <a:gd name="T124" fmla="*/ 24 w 1029"/>
                  <a:gd name="T125" fmla="*/ 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1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257 w 1268"/>
                  <a:gd name="T1" fmla="*/ 12 h 321"/>
                  <a:gd name="T2" fmla="*/ 262 w 1268"/>
                  <a:gd name="T3" fmla="*/ 5 h 321"/>
                  <a:gd name="T4" fmla="*/ 273 w 1268"/>
                  <a:gd name="T5" fmla="*/ 3 h 321"/>
                  <a:gd name="T6" fmla="*/ 279 w 1268"/>
                  <a:gd name="T7" fmla="*/ 8 h 321"/>
                  <a:gd name="T8" fmla="*/ 303 w 1268"/>
                  <a:gd name="T9" fmla="*/ 5 h 321"/>
                  <a:gd name="T10" fmla="*/ 329 w 1268"/>
                  <a:gd name="T11" fmla="*/ 0 h 321"/>
                  <a:gd name="T12" fmla="*/ 350 w 1268"/>
                  <a:gd name="T13" fmla="*/ 6 h 321"/>
                  <a:gd name="T14" fmla="*/ 365 w 1268"/>
                  <a:gd name="T15" fmla="*/ 7 h 321"/>
                  <a:gd name="T16" fmla="*/ 409 w 1268"/>
                  <a:gd name="T17" fmla="*/ 10 h 321"/>
                  <a:gd name="T18" fmla="*/ 401 w 1268"/>
                  <a:gd name="T19" fmla="*/ 16 h 321"/>
                  <a:gd name="T20" fmla="*/ 375 w 1268"/>
                  <a:gd name="T21" fmla="*/ 21 h 321"/>
                  <a:gd name="T22" fmla="*/ 340 w 1268"/>
                  <a:gd name="T23" fmla="*/ 25 h 321"/>
                  <a:gd name="T24" fmla="*/ 332 w 1268"/>
                  <a:gd name="T25" fmla="*/ 31 h 321"/>
                  <a:gd name="T26" fmla="*/ 322 w 1268"/>
                  <a:gd name="T27" fmla="*/ 34 h 321"/>
                  <a:gd name="T28" fmla="*/ 304 w 1268"/>
                  <a:gd name="T29" fmla="*/ 33 h 321"/>
                  <a:gd name="T30" fmla="*/ 300 w 1268"/>
                  <a:gd name="T31" fmla="*/ 39 h 321"/>
                  <a:gd name="T32" fmla="*/ 241 w 1268"/>
                  <a:gd name="T33" fmla="*/ 44 h 321"/>
                  <a:gd name="T34" fmla="*/ 215 w 1268"/>
                  <a:gd name="T35" fmla="*/ 51 h 321"/>
                  <a:gd name="T36" fmla="*/ 205 w 1268"/>
                  <a:gd name="T37" fmla="*/ 59 h 321"/>
                  <a:gd name="T38" fmla="*/ 191 w 1268"/>
                  <a:gd name="T39" fmla="*/ 55 h 321"/>
                  <a:gd name="T40" fmla="*/ 184 w 1268"/>
                  <a:gd name="T41" fmla="*/ 59 h 321"/>
                  <a:gd name="T42" fmla="*/ 190 w 1268"/>
                  <a:gd name="T43" fmla="*/ 68 h 321"/>
                  <a:gd name="T44" fmla="*/ 176 w 1268"/>
                  <a:gd name="T45" fmla="*/ 78 h 321"/>
                  <a:gd name="T46" fmla="*/ 156 w 1268"/>
                  <a:gd name="T47" fmla="*/ 77 h 321"/>
                  <a:gd name="T48" fmla="*/ 130 w 1268"/>
                  <a:gd name="T49" fmla="*/ 79 h 321"/>
                  <a:gd name="T50" fmla="*/ 131 w 1268"/>
                  <a:gd name="T51" fmla="*/ 84 h 321"/>
                  <a:gd name="T52" fmla="*/ 126 w 1268"/>
                  <a:gd name="T53" fmla="*/ 96 h 321"/>
                  <a:gd name="T54" fmla="*/ 107 w 1268"/>
                  <a:gd name="T55" fmla="*/ 105 h 321"/>
                  <a:gd name="T56" fmla="*/ 94 w 1268"/>
                  <a:gd name="T57" fmla="*/ 97 h 321"/>
                  <a:gd name="T58" fmla="*/ 82 w 1268"/>
                  <a:gd name="T59" fmla="*/ 93 h 321"/>
                  <a:gd name="T60" fmla="*/ 31 w 1268"/>
                  <a:gd name="T61" fmla="*/ 90 h 321"/>
                  <a:gd name="T62" fmla="*/ 0 w 1268"/>
                  <a:gd name="T63" fmla="*/ 93 h 321"/>
                  <a:gd name="T64" fmla="*/ 3 w 1268"/>
                  <a:gd name="T65" fmla="*/ 87 h 321"/>
                  <a:gd name="T66" fmla="*/ 18 w 1268"/>
                  <a:gd name="T67" fmla="*/ 80 h 321"/>
                  <a:gd name="T68" fmla="*/ 46 w 1268"/>
                  <a:gd name="T69" fmla="*/ 77 h 321"/>
                  <a:gd name="T70" fmla="*/ 55 w 1268"/>
                  <a:gd name="T71" fmla="*/ 74 h 321"/>
                  <a:gd name="T72" fmla="*/ 61 w 1268"/>
                  <a:gd name="T73" fmla="*/ 71 h 321"/>
                  <a:gd name="T74" fmla="*/ 71 w 1268"/>
                  <a:gd name="T75" fmla="*/ 76 h 321"/>
                  <a:gd name="T76" fmla="*/ 80 w 1268"/>
                  <a:gd name="T77" fmla="*/ 81 h 321"/>
                  <a:gd name="T78" fmla="*/ 67 w 1268"/>
                  <a:gd name="T79" fmla="*/ 68 h 321"/>
                  <a:gd name="T80" fmla="*/ 62 w 1268"/>
                  <a:gd name="T81" fmla="*/ 65 h 321"/>
                  <a:gd name="T82" fmla="*/ 64 w 1268"/>
                  <a:gd name="T83" fmla="*/ 59 h 321"/>
                  <a:gd name="T84" fmla="*/ 79 w 1268"/>
                  <a:gd name="T85" fmla="*/ 57 h 321"/>
                  <a:gd name="T86" fmla="*/ 118 w 1268"/>
                  <a:gd name="T87" fmla="*/ 61 h 321"/>
                  <a:gd name="T88" fmla="*/ 135 w 1268"/>
                  <a:gd name="T89" fmla="*/ 57 h 321"/>
                  <a:gd name="T90" fmla="*/ 104 w 1268"/>
                  <a:gd name="T91" fmla="*/ 55 h 321"/>
                  <a:gd name="T92" fmla="*/ 96 w 1268"/>
                  <a:gd name="T93" fmla="*/ 49 h 321"/>
                  <a:gd name="T94" fmla="*/ 122 w 1268"/>
                  <a:gd name="T95" fmla="*/ 45 h 321"/>
                  <a:gd name="T96" fmla="*/ 141 w 1268"/>
                  <a:gd name="T97" fmla="*/ 51 h 321"/>
                  <a:gd name="T98" fmla="*/ 154 w 1268"/>
                  <a:gd name="T99" fmla="*/ 41 h 321"/>
                  <a:gd name="T100" fmla="*/ 214 w 1268"/>
                  <a:gd name="T101" fmla="*/ 28 h 321"/>
                  <a:gd name="T102" fmla="*/ 190 w 1268"/>
                  <a:gd name="T103" fmla="*/ 36 h 321"/>
                  <a:gd name="T104" fmla="*/ 145 w 1268"/>
                  <a:gd name="T105" fmla="*/ 36 h 321"/>
                  <a:gd name="T106" fmla="*/ 101 w 1268"/>
                  <a:gd name="T107" fmla="*/ 38 h 321"/>
                  <a:gd name="T108" fmla="*/ 82 w 1268"/>
                  <a:gd name="T109" fmla="*/ 33 h 321"/>
                  <a:gd name="T110" fmla="*/ 71 w 1268"/>
                  <a:gd name="T111" fmla="*/ 26 h 321"/>
                  <a:gd name="T112" fmla="*/ 82 w 1268"/>
                  <a:gd name="T113" fmla="*/ 23 h 321"/>
                  <a:gd name="T114" fmla="*/ 144 w 1268"/>
                  <a:gd name="T115" fmla="*/ 15 h 321"/>
                  <a:gd name="T116" fmla="*/ 199 w 1268"/>
                  <a:gd name="T117" fmla="*/ 10 h 321"/>
                  <a:gd name="T118" fmla="*/ 217 w 1268"/>
                  <a:gd name="T119" fmla="*/ 7 h 321"/>
                  <a:gd name="T120" fmla="*/ 244 w 1268"/>
                  <a:gd name="T121" fmla="*/ 9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2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3 h 117"/>
                  <a:gd name="T4" fmla="*/ 1 w 160"/>
                  <a:gd name="T5" fmla="*/ 6 h 117"/>
                  <a:gd name="T6" fmla="*/ 3 w 160"/>
                  <a:gd name="T7" fmla="*/ 9 h 117"/>
                  <a:gd name="T8" fmla="*/ 5 w 160"/>
                  <a:gd name="T9" fmla="*/ 13 h 117"/>
                  <a:gd name="T10" fmla="*/ 7 w 160"/>
                  <a:gd name="T11" fmla="*/ 16 h 117"/>
                  <a:gd name="T12" fmla="*/ 10 w 160"/>
                  <a:gd name="T13" fmla="*/ 19 h 117"/>
                  <a:gd name="T14" fmla="*/ 13 w 160"/>
                  <a:gd name="T15" fmla="*/ 22 h 117"/>
                  <a:gd name="T16" fmla="*/ 16 w 160"/>
                  <a:gd name="T17" fmla="*/ 25 h 117"/>
                  <a:gd name="T18" fmla="*/ 20 w 160"/>
                  <a:gd name="T19" fmla="*/ 28 h 117"/>
                  <a:gd name="T20" fmla="*/ 23 w 160"/>
                  <a:gd name="T21" fmla="*/ 30 h 117"/>
                  <a:gd name="T22" fmla="*/ 27 w 160"/>
                  <a:gd name="T23" fmla="*/ 32 h 117"/>
                  <a:gd name="T24" fmla="*/ 30 w 160"/>
                  <a:gd name="T25" fmla="*/ 34 h 117"/>
                  <a:gd name="T26" fmla="*/ 34 w 160"/>
                  <a:gd name="T27" fmla="*/ 36 h 117"/>
                  <a:gd name="T28" fmla="*/ 37 w 160"/>
                  <a:gd name="T29" fmla="*/ 37 h 117"/>
                  <a:gd name="T30" fmla="*/ 40 w 160"/>
                  <a:gd name="T31" fmla="*/ 38 h 117"/>
                  <a:gd name="T32" fmla="*/ 42 w 160"/>
                  <a:gd name="T33" fmla="*/ 38 h 117"/>
                  <a:gd name="T34" fmla="*/ 44 w 160"/>
                  <a:gd name="T35" fmla="*/ 38 h 117"/>
                  <a:gd name="T36" fmla="*/ 47 w 160"/>
                  <a:gd name="T37" fmla="*/ 37 h 117"/>
                  <a:gd name="T38" fmla="*/ 49 w 160"/>
                  <a:gd name="T39" fmla="*/ 36 h 117"/>
                  <a:gd name="T40" fmla="*/ 51 w 160"/>
                  <a:gd name="T41" fmla="*/ 34 h 117"/>
                  <a:gd name="T42" fmla="*/ 48 w 160"/>
                  <a:gd name="T43" fmla="*/ 30 h 117"/>
                  <a:gd name="T44" fmla="*/ 45 w 160"/>
                  <a:gd name="T45" fmla="*/ 26 h 117"/>
                  <a:gd name="T46" fmla="*/ 44 w 160"/>
                  <a:gd name="T47" fmla="*/ 24 h 117"/>
                  <a:gd name="T48" fmla="*/ 43 w 160"/>
                  <a:gd name="T49" fmla="*/ 21 h 117"/>
                  <a:gd name="T50" fmla="*/ 42 w 160"/>
                  <a:gd name="T51" fmla="*/ 19 h 117"/>
                  <a:gd name="T52" fmla="*/ 42 w 160"/>
                  <a:gd name="T53" fmla="*/ 16 h 117"/>
                  <a:gd name="T54" fmla="*/ 40 w 160"/>
                  <a:gd name="T55" fmla="*/ 16 h 117"/>
                  <a:gd name="T56" fmla="*/ 38 w 160"/>
                  <a:gd name="T57" fmla="*/ 15 h 117"/>
                  <a:gd name="T58" fmla="*/ 34 w 160"/>
                  <a:gd name="T59" fmla="*/ 13 h 117"/>
                  <a:gd name="T60" fmla="*/ 31 w 160"/>
                  <a:gd name="T61" fmla="*/ 11 h 117"/>
                  <a:gd name="T62" fmla="*/ 28 w 160"/>
                  <a:gd name="T63" fmla="*/ 9 h 117"/>
                  <a:gd name="T64" fmla="*/ 25 w 160"/>
                  <a:gd name="T65" fmla="*/ 7 h 117"/>
                  <a:gd name="T66" fmla="*/ 24 w 160"/>
                  <a:gd name="T67" fmla="*/ 6 h 117"/>
                  <a:gd name="T68" fmla="*/ 23 w 160"/>
                  <a:gd name="T69" fmla="*/ 4 h 117"/>
                  <a:gd name="T70" fmla="*/ 22 w 160"/>
                  <a:gd name="T71" fmla="*/ 3 h 117"/>
                  <a:gd name="T72" fmla="*/ 21 w 160"/>
                  <a:gd name="T73" fmla="*/ 2 h 117"/>
                  <a:gd name="T74" fmla="*/ 19 w 160"/>
                  <a:gd name="T75" fmla="*/ 2 h 117"/>
                  <a:gd name="T76" fmla="*/ 17 w 160"/>
                  <a:gd name="T77" fmla="*/ 2 h 117"/>
                  <a:gd name="T78" fmla="*/ 14 w 160"/>
                  <a:gd name="T79" fmla="*/ 1 h 117"/>
                  <a:gd name="T80" fmla="*/ 11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3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13 w 80"/>
                  <a:gd name="T1" fmla="*/ 40 h 141"/>
                  <a:gd name="T2" fmla="*/ 26 w 80"/>
                  <a:gd name="T3" fmla="*/ 12 h 141"/>
                  <a:gd name="T4" fmla="*/ 26 w 80"/>
                  <a:gd name="T5" fmla="*/ 6 h 141"/>
                  <a:gd name="T6" fmla="*/ 22 w 80"/>
                  <a:gd name="T7" fmla="*/ 6 h 141"/>
                  <a:gd name="T8" fmla="*/ 19 w 80"/>
                  <a:gd name="T9" fmla="*/ 5 h 141"/>
                  <a:gd name="T10" fmla="*/ 17 w 80"/>
                  <a:gd name="T11" fmla="*/ 5 h 141"/>
                  <a:gd name="T12" fmla="*/ 15 w 80"/>
                  <a:gd name="T13" fmla="*/ 4 h 141"/>
                  <a:gd name="T14" fmla="*/ 14 w 80"/>
                  <a:gd name="T15" fmla="*/ 3 h 141"/>
                  <a:gd name="T16" fmla="*/ 14 w 80"/>
                  <a:gd name="T17" fmla="*/ 2 h 141"/>
                  <a:gd name="T18" fmla="*/ 13 w 80"/>
                  <a:gd name="T19" fmla="*/ 1 h 141"/>
                  <a:gd name="T20" fmla="*/ 13 w 80"/>
                  <a:gd name="T21" fmla="*/ 0 h 141"/>
                  <a:gd name="T22" fmla="*/ 0 w 80"/>
                  <a:gd name="T23" fmla="*/ 0 h 141"/>
                  <a:gd name="T24" fmla="*/ 0 w 80"/>
                  <a:gd name="T25" fmla="*/ 8 h 141"/>
                  <a:gd name="T26" fmla="*/ 0 w 80"/>
                  <a:gd name="T27" fmla="*/ 13 h 141"/>
                  <a:gd name="T28" fmla="*/ 0 w 80"/>
                  <a:gd name="T29" fmla="*/ 17 h 141"/>
                  <a:gd name="T30" fmla="*/ 0 w 80"/>
                  <a:gd name="T31" fmla="*/ 20 h 141"/>
                  <a:gd name="T32" fmla="*/ 0 w 80"/>
                  <a:gd name="T33" fmla="*/ 23 h 141"/>
                  <a:gd name="T34" fmla="*/ 1 w 80"/>
                  <a:gd name="T35" fmla="*/ 25 h 141"/>
                  <a:gd name="T36" fmla="*/ 2 w 80"/>
                  <a:gd name="T37" fmla="*/ 29 h 141"/>
                  <a:gd name="T38" fmla="*/ 4 w 80"/>
                  <a:gd name="T39" fmla="*/ 32 h 141"/>
                  <a:gd name="T40" fmla="*/ 7 w 80"/>
                  <a:gd name="T41" fmla="*/ 39 h 141"/>
                  <a:gd name="T42" fmla="*/ 9 w 80"/>
                  <a:gd name="T43" fmla="*/ 46 h 141"/>
                  <a:gd name="T44" fmla="*/ 10 w 80"/>
                  <a:gd name="T45" fmla="*/ 44 h 141"/>
                  <a:gd name="T46" fmla="*/ 11 w 80"/>
                  <a:gd name="T47" fmla="*/ 42 h 141"/>
                  <a:gd name="T48" fmla="*/ 11 w 80"/>
                  <a:gd name="T49" fmla="*/ 41 h 141"/>
                  <a:gd name="T50" fmla="*/ 12 w 80"/>
                  <a:gd name="T51" fmla="*/ 41 h 141"/>
                  <a:gd name="T52" fmla="*/ 12 w 80"/>
                  <a:gd name="T53" fmla="*/ 40 h 141"/>
                  <a:gd name="T54" fmla="*/ 13 w 80"/>
                  <a:gd name="T55" fmla="*/ 4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4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31 h 124"/>
                  <a:gd name="T2" fmla="*/ 0 w 259"/>
                  <a:gd name="T3" fmla="*/ 32 h 124"/>
                  <a:gd name="T4" fmla="*/ 1 w 259"/>
                  <a:gd name="T5" fmla="*/ 33 h 124"/>
                  <a:gd name="T6" fmla="*/ 1 w 259"/>
                  <a:gd name="T7" fmla="*/ 34 h 124"/>
                  <a:gd name="T8" fmla="*/ 2 w 259"/>
                  <a:gd name="T9" fmla="*/ 35 h 124"/>
                  <a:gd name="T10" fmla="*/ 4 w 259"/>
                  <a:gd name="T11" fmla="*/ 37 h 124"/>
                  <a:gd name="T12" fmla="*/ 7 w 259"/>
                  <a:gd name="T13" fmla="*/ 38 h 124"/>
                  <a:gd name="T14" fmla="*/ 10 w 259"/>
                  <a:gd name="T15" fmla="*/ 40 h 124"/>
                  <a:gd name="T16" fmla="*/ 13 w 259"/>
                  <a:gd name="T17" fmla="*/ 40 h 124"/>
                  <a:gd name="T18" fmla="*/ 16 w 259"/>
                  <a:gd name="T19" fmla="*/ 41 h 124"/>
                  <a:gd name="T20" fmla="*/ 19 w 259"/>
                  <a:gd name="T21" fmla="*/ 41 h 124"/>
                  <a:gd name="T22" fmla="*/ 22 w 259"/>
                  <a:gd name="T23" fmla="*/ 41 h 124"/>
                  <a:gd name="T24" fmla="*/ 24 w 259"/>
                  <a:gd name="T25" fmla="*/ 41 h 124"/>
                  <a:gd name="T26" fmla="*/ 26 w 259"/>
                  <a:gd name="T27" fmla="*/ 40 h 124"/>
                  <a:gd name="T28" fmla="*/ 28 w 259"/>
                  <a:gd name="T29" fmla="*/ 40 h 124"/>
                  <a:gd name="T30" fmla="*/ 31 w 259"/>
                  <a:gd name="T31" fmla="*/ 38 h 124"/>
                  <a:gd name="T32" fmla="*/ 34 w 259"/>
                  <a:gd name="T33" fmla="*/ 36 h 124"/>
                  <a:gd name="T34" fmla="*/ 37 w 259"/>
                  <a:gd name="T35" fmla="*/ 34 h 124"/>
                  <a:gd name="T36" fmla="*/ 40 w 259"/>
                  <a:gd name="T37" fmla="*/ 32 h 124"/>
                  <a:gd name="T38" fmla="*/ 42 w 259"/>
                  <a:gd name="T39" fmla="*/ 32 h 124"/>
                  <a:gd name="T40" fmla="*/ 44 w 259"/>
                  <a:gd name="T41" fmla="*/ 31 h 124"/>
                  <a:gd name="T42" fmla="*/ 46 w 259"/>
                  <a:gd name="T43" fmla="*/ 31 h 124"/>
                  <a:gd name="T44" fmla="*/ 49 w 259"/>
                  <a:gd name="T45" fmla="*/ 31 h 124"/>
                  <a:gd name="T46" fmla="*/ 52 w 259"/>
                  <a:gd name="T47" fmla="*/ 31 h 124"/>
                  <a:gd name="T48" fmla="*/ 55 w 259"/>
                  <a:gd name="T49" fmla="*/ 32 h 124"/>
                  <a:gd name="T50" fmla="*/ 58 w 259"/>
                  <a:gd name="T51" fmla="*/ 33 h 124"/>
                  <a:gd name="T52" fmla="*/ 60 w 259"/>
                  <a:gd name="T53" fmla="*/ 34 h 124"/>
                  <a:gd name="T54" fmla="*/ 65 w 259"/>
                  <a:gd name="T55" fmla="*/ 37 h 124"/>
                  <a:gd name="T56" fmla="*/ 70 w 259"/>
                  <a:gd name="T57" fmla="*/ 39 h 124"/>
                  <a:gd name="T58" fmla="*/ 83 w 259"/>
                  <a:gd name="T59" fmla="*/ 39 h 124"/>
                  <a:gd name="T60" fmla="*/ 83 w 259"/>
                  <a:gd name="T61" fmla="*/ 33 h 124"/>
                  <a:gd name="T62" fmla="*/ 81 w 259"/>
                  <a:gd name="T63" fmla="*/ 32 h 124"/>
                  <a:gd name="T64" fmla="*/ 78 w 259"/>
                  <a:gd name="T65" fmla="*/ 32 h 124"/>
                  <a:gd name="T66" fmla="*/ 76 w 259"/>
                  <a:gd name="T67" fmla="*/ 31 h 124"/>
                  <a:gd name="T68" fmla="*/ 72 w 259"/>
                  <a:gd name="T69" fmla="*/ 31 h 124"/>
                  <a:gd name="T70" fmla="*/ 74 w 259"/>
                  <a:gd name="T71" fmla="*/ 28 h 124"/>
                  <a:gd name="T72" fmla="*/ 76 w 259"/>
                  <a:gd name="T73" fmla="*/ 26 h 124"/>
                  <a:gd name="T74" fmla="*/ 77 w 259"/>
                  <a:gd name="T75" fmla="*/ 24 h 124"/>
                  <a:gd name="T76" fmla="*/ 79 w 259"/>
                  <a:gd name="T77" fmla="*/ 23 h 124"/>
                  <a:gd name="T78" fmla="*/ 76 w 259"/>
                  <a:gd name="T79" fmla="*/ 20 h 124"/>
                  <a:gd name="T80" fmla="*/ 74 w 259"/>
                  <a:gd name="T81" fmla="*/ 19 h 124"/>
                  <a:gd name="T82" fmla="*/ 71 w 259"/>
                  <a:gd name="T83" fmla="*/ 17 h 124"/>
                  <a:gd name="T84" fmla="*/ 69 w 259"/>
                  <a:gd name="T85" fmla="*/ 15 h 124"/>
                  <a:gd name="T86" fmla="*/ 63 w 259"/>
                  <a:gd name="T87" fmla="*/ 12 h 124"/>
                  <a:gd name="T88" fmla="*/ 58 w 259"/>
                  <a:gd name="T89" fmla="*/ 10 h 124"/>
                  <a:gd name="T90" fmla="*/ 53 w 259"/>
                  <a:gd name="T91" fmla="*/ 8 h 124"/>
                  <a:gd name="T92" fmla="*/ 49 w 259"/>
                  <a:gd name="T93" fmla="*/ 6 h 124"/>
                  <a:gd name="T94" fmla="*/ 47 w 259"/>
                  <a:gd name="T95" fmla="*/ 4 h 124"/>
                  <a:gd name="T96" fmla="*/ 45 w 259"/>
                  <a:gd name="T97" fmla="*/ 3 h 124"/>
                  <a:gd name="T98" fmla="*/ 44 w 259"/>
                  <a:gd name="T99" fmla="*/ 2 h 124"/>
                  <a:gd name="T100" fmla="*/ 42 w 259"/>
                  <a:gd name="T101" fmla="*/ 0 h 124"/>
                  <a:gd name="T102" fmla="*/ 40 w 259"/>
                  <a:gd name="T103" fmla="*/ 1 h 124"/>
                  <a:gd name="T104" fmla="*/ 37 w 259"/>
                  <a:gd name="T105" fmla="*/ 2 h 124"/>
                  <a:gd name="T106" fmla="*/ 34 w 259"/>
                  <a:gd name="T107" fmla="*/ 4 h 124"/>
                  <a:gd name="T108" fmla="*/ 30 w 259"/>
                  <a:gd name="T109" fmla="*/ 6 h 124"/>
                  <a:gd name="T110" fmla="*/ 24 w 259"/>
                  <a:gd name="T111" fmla="*/ 10 h 124"/>
                  <a:gd name="T112" fmla="*/ 18 w 259"/>
                  <a:gd name="T113" fmla="*/ 14 h 124"/>
                  <a:gd name="T114" fmla="*/ 12 w 259"/>
                  <a:gd name="T115" fmla="*/ 19 h 124"/>
                  <a:gd name="T116" fmla="*/ 7 w 259"/>
                  <a:gd name="T117" fmla="*/ 23 h 124"/>
                  <a:gd name="T118" fmla="*/ 3 w 259"/>
                  <a:gd name="T119" fmla="*/ 27 h 124"/>
                  <a:gd name="T120" fmla="*/ 0 w 259"/>
                  <a:gd name="T121" fmla="*/ 3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5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11 h 57"/>
                  <a:gd name="T2" fmla="*/ 2 w 119"/>
                  <a:gd name="T3" fmla="*/ 12 h 57"/>
                  <a:gd name="T4" fmla="*/ 4 w 119"/>
                  <a:gd name="T5" fmla="*/ 13 h 57"/>
                  <a:gd name="T6" fmla="*/ 6 w 119"/>
                  <a:gd name="T7" fmla="*/ 14 h 57"/>
                  <a:gd name="T8" fmla="*/ 8 w 119"/>
                  <a:gd name="T9" fmla="*/ 16 h 57"/>
                  <a:gd name="T10" fmla="*/ 10 w 119"/>
                  <a:gd name="T11" fmla="*/ 17 h 57"/>
                  <a:gd name="T12" fmla="*/ 11 w 119"/>
                  <a:gd name="T13" fmla="*/ 18 h 57"/>
                  <a:gd name="T14" fmla="*/ 13 w 119"/>
                  <a:gd name="T15" fmla="*/ 19 h 57"/>
                  <a:gd name="T16" fmla="*/ 15 w 119"/>
                  <a:gd name="T17" fmla="*/ 19 h 57"/>
                  <a:gd name="T18" fmla="*/ 18 w 119"/>
                  <a:gd name="T19" fmla="*/ 19 h 57"/>
                  <a:gd name="T20" fmla="*/ 20 w 119"/>
                  <a:gd name="T21" fmla="*/ 19 h 57"/>
                  <a:gd name="T22" fmla="*/ 22 w 119"/>
                  <a:gd name="T23" fmla="*/ 18 h 57"/>
                  <a:gd name="T24" fmla="*/ 25 w 119"/>
                  <a:gd name="T25" fmla="*/ 18 h 57"/>
                  <a:gd name="T26" fmla="*/ 27 w 119"/>
                  <a:gd name="T27" fmla="*/ 17 h 57"/>
                  <a:gd name="T28" fmla="*/ 28 w 119"/>
                  <a:gd name="T29" fmla="*/ 16 h 57"/>
                  <a:gd name="T30" fmla="*/ 30 w 119"/>
                  <a:gd name="T31" fmla="*/ 15 h 57"/>
                  <a:gd name="T32" fmla="*/ 31 w 119"/>
                  <a:gd name="T33" fmla="*/ 13 h 57"/>
                  <a:gd name="T34" fmla="*/ 34 w 119"/>
                  <a:gd name="T35" fmla="*/ 11 h 57"/>
                  <a:gd name="T36" fmla="*/ 36 w 119"/>
                  <a:gd name="T37" fmla="*/ 8 h 57"/>
                  <a:gd name="T38" fmla="*/ 37 w 119"/>
                  <a:gd name="T39" fmla="*/ 4 h 57"/>
                  <a:gd name="T40" fmla="*/ 38 w 119"/>
                  <a:gd name="T41" fmla="*/ 0 h 57"/>
                  <a:gd name="T42" fmla="*/ 32 w 119"/>
                  <a:gd name="T43" fmla="*/ 0 h 57"/>
                  <a:gd name="T44" fmla="*/ 26 w 119"/>
                  <a:gd name="T45" fmla="*/ 0 h 57"/>
                  <a:gd name="T46" fmla="*/ 20 w 119"/>
                  <a:gd name="T47" fmla="*/ 1 h 57"/>
                  <a:gd name="T48" fmla="*/ 14 w 119"/>
                  <a:gd name="T49" fmla="*/ 2 h 57"/>
                  <a:gd name="T50" fmla="*/ 11 w 119"/>
                  <a:gd name="T51" fmla="*/ 2 h 57"/>
                  <a:gd name="T52" fmla="*/ 9 w 119"/>
                  <a:gd name="T53" fmla="*/ 3 h 57"/>
                  <a:gd name="T54" fmla="*/ 7 w 119"/>
                  <a:gd name="T55" fmla="*/ 4 h 57"/>
                  <a:gd name="T56" fmla="*/ 5 w 119"/>
                  <a:gd name="T57" fmla="*/ 5 h 57"/>
                  <a:gd name="T58" fmla="*/ 3 w 119"/>
                  <a:gd name="T59" fmla="*/ 6 h 57"/>
                  <a:gd name="T60" fmla="*/ 2 w 119"/>
                  <a:gd name="T61" fmla="*/ 8 h 57"/>
                  <a:gd name="T62" fmla="*/ 1 w 119"/>
                  <a:gd name="T63" fmla="*/ 9 h 57"/>
                  <a:gd name="T64" fmla="*/ 0 w 119"/>
                  <a:gd name="T65" fmla="*/ 1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6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6 h 52"/>
                  <a:gd name="T2" fmla="*/ 2 w 107"/>
                  <a:gd name="T3" fmla="*/ 17 h 52"/>
                  <a:gd name="T4" fmla="*/ 3 w 107"/>
                  <a:gd name="T5" fmla="*/ 17 h 52"/>
                  <a:gd name="T6" fmla="*/ 4 w 107"/>
                  <a:gd name="T7" fmla="*/ 17 h 52"/>
                  <a:gd name="T8" fmla="*/ 5 w 107"/>
                  <a:gd name="T9" fmla="*/ 17 h 52"/>
                  <a:gd name="T10" fmla="*/ 8 w 107"/>
                  <a:gd name="T11" fmla="*/ 16 h 52"/>
                  <a:gd name="T12" fmla="*/ 11 w 107"/>
                  <a:gd name="T13" fmla="*/ 16 h 52"/>
                  <a:gd name="T14" fmla="*/ 14 w 107"/>
                  <a:gd name="T15" fmla="*/ 16 h 52"/>
                  <a:gd name="T16" fmla="*/ 17 w 107"/>
                  <a:gd name="T17" fmla="*/ 16 h 52"/>
                  <a:gd name="T18" fmla="*/ 20 w 107"/>
                  <a:gd name="T19" fmla="*/ 15 h 52"/>
                  <a:gd name="T20" fmla="*/ 22 w 107"/>
                  <a:gd name="T21" fmla="*/ 14 h 52"/>
                  <a:gd name="T22" fmla="*/ 25 w 107"/>
                  <a:gd name="T23" fmla="*/ 13 h 52"/>
                  <a:gd name="T24" fmla="*/ 28 w 107"/>
                  <a:gd name="T25" fmla="*/ 12 h 52"/>
                  <a:gd name="T26" fmla="*/ 31 w 107"/>
                  <a:gd name="T27" fmla="*/ 10 h 52"/>
                  <a:gd name="T28" fmla="*/ 34 w 107"/>
                  <a:gd name="T29" fmla="*/ 8 h 52"/>
                  <a:gd name="T30" fmla="*/ 34 w 107"/>
                  <a:gd name="T31" fmla="*/ 0 h 52"/>
                  <a:gd name="T32" fmla="*/ 31 w 107"/>
                  <a:gd name="T33" fmla="*/ 0 h 52"/>
                  <a:gd name="T34" fmla="*/ 27 w 107"/>
                  <a:gd name="T35" fmla="*/ 1 h 52"/>
                  <a:gd name="T36" fmla="*/ 23 w 107"/>
                  <a:gd name="T37" fmla="*/ 2 h 52"/>
                  <a:gd name="T38" fmla="*/ 18 w 107"/>
                  <a:gd name="T39" fmla="*/ 4 h 52"/>
                  <a:gd name="T40" fmla="*/ 13 w 107"/>
                  <a:gd name="T41" fmla="*/ 7 h 52"/>
                  <a:gd name="T42" fmla="*/ 8 w 107"/>
                  <a:gd name="T43" fmla="*/ 9 h 52"/>
                  <a:gd name="T44" fmla="*/ 6 w 107"/>
                  <a:gd name="T45" fmla="*/ 11 h 52"/>
                  <a:gd name="T46" fmla="*/ 4 w 107"/>
                  <a:gd name="T47" fmla="*/ 12 h 52"/>
                  <a:gd name="T48" fmla="*/ 2 w 107"/>
                  <a:gd name="T49" fmla="*/ 14 h 52"/>
                  <a:gd name="T50" fmla="*/ 0 w 107"/>
                  <a:gd name="T51" fmla="*/ 16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7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9 w 246"/>
                  <a:gd name="T1" fmla="*/ 32 h 99"/>
                  <a:gd name="T2" fmla="*/ 7 w 246"/>
                  <a:gd name="T3" fmla="*/ 31 h 99"/>
                  <a:gd name="T4" fmla="*/ 5 w 246"/>
                  <a:gd name="T5" fmla="*/ 31 h 99"/>
                  <a:gd name="T6" fmla="*/ 4 w 246"/>
                  <a:gd name="T7" fmla="*/ 30 h 99"/>
                  <a:gd name="T8" fmla="*/ 3 w 246"/>
                  <a:gd name="T9" fmla="*/ 29 h 99"/>
                  <a:gd name="T10" fmla="*/ 2 w 246"/>
                  <a:gd name="T11" fmla="*/ 28 h 99"/>
                  <a:gd name="T12" fmla="*/ 1 w 246"/>
                  <a:gd name="T13" fmla="*/ 27 h 99"/>
                  <a:gd name="T14" fmla="*/ 0 w 246"/>
                  <a:gd name="T15" fmla="*/ 25 h 99"/>
                  <a:gd name="T16" fmla="*/ 0 w 246"/>
                  <a:gd name="T17" fmla="*/ 24 h 99"/>
                  <a:gd name="T18" fmla="*/ 0 w 246"/>
                  <a:gd name="T19" fmla="*/ 22 h 99"/>
                  <a:gd name="T20" fmla="*/ 0 w 246"/>
                  <a:gd name="T21" fmla="*/ 21 h 99"/>
                  <a:gd name="T22" fmla="*/ 1 w 246"/>
                  <a:gd name="T23" fmla="*/ 19 h 99"/>
                  <a:gd name="T24" fmla="*/ 2 w 246"/>
                  <a:gd name="T25" fmla="*/ 18 h 99"/>
                  <a:gd name="T26" fmla="*/ 3 w 246"/>
                  <a:gd name="T27" fmla="*/ 16 h 99"/>
                  <a:gd name="T28" fmla="*/ 6 w 246"/>
                  <a:gd name="T29" fmla="*/ 13 h 99"/>
                  <a:gd name="T30" fmla="*/ 8 w 246"/>
                  <a:gd name="T31" fmla="*/ 11 h 99"/>
                  <a:gd name="T32" fmla="*/ 11 w 246"/>
                  <a:gd name="T33" fmla="*/ 9 h 99"/>
                  <a:gd name="T34" fmla="*/ 15 w 246"/>
                  <a:gd name="T35" fmla="*/ 7 h 99"/>
                  <a:gd name="T36" fmla="*/ 18 w 246"/>
                  <a:gd name="T37" fmla="*/ 6 h 99"/>
                  <a:gd name="T38" fmla="*/ 22 w 246"/>
                  <a:gd name="T39" fmla="*/ 5 h 99"/>
                  <a:gd name="T40" fmla="*/ 26 w 246"/>
                  <a:gd name="T41" fmla="*/ 3 h 99"/>
                  <a:gd name="T42" fmla="*/ 30 w 246"/>
                  <a:gd name="T43" fmla="*/ 2 h 99"/>
                  <a:gd name="T44" fmla="*/ 33 w 246"/>
                  <a:gd name="T45" fmla="*/ 1 h 99"/>
                  <a:gd name="T46" fmla="*/ 40 w 246"/>
                  <a:gd name="T47" fmla="*/ 0 h 99"/>
                  <a:gd name="T48" fmla="*/ 45 w 246"/>
                  <a:gd name="T49" fmla="*/ 0 h 99"/>
                  <a:gd name="T50" fmla="*/ 54 w 246"/>
                  <a:gd name="T51" fmla="*/ 0 h 99"/>
                  <a:gd name="T52" fmla="*/ 62 w 246"/>
                  <a:gd name="T53" fmla="*/ 0 h 99"/>
                  <a:gd name="T54" fmla="*/ 70 w 246"/>
                  <a:gd name="T55" fmla="*/ 1 h 99"/>
                  <a:gd name="T56" fmla="*/ 79 w 246"/>
                  <a:gd name="T57" fmla="*/ 2 h 99"/>
                  <a:gd name="T58" fmla="*/ 78 w 246"/>
                  <a:gd name="T59" fmla="*/ 4 h 99"/>
                  <a:gd name="T60" fmla="*/ 77 w 246"/>
                  <a:gd name="T61" fmla="*/ 5 h 99"/>
                  <a:gd name="T62" fmla="*/ 76 w 246"/>
                  <a:gd name="T63" fmla="*/ 6 h 99"/>
                  <a:gd name="T64" fmla="*/ 74 w 246"/>
                  <a:gd name="T65" fmla="*/ 8 h 99"/>
                  <a:gd name="T66" fmla="*/ 69 w 246"/>
                  <a:gd name="T67" fmla="*/ 12 h 99"/>
                  <a:gd name="T68" fmla="*/ 64 w 246"/>
                  <a:gd name="T69" fmla="*/ 15 h 99"/>
                  <a:gd name="T70" fmla="*/ 58 w 246"/>
                  <a:gd name="T71" fmla="*/ 18 h 99"/>
                  <a:gd name="T72" fmla="*/ 52 w 246"/>
                  <a:gd name="T73" fmla="*/ 20 h 99"/>
                  <a:gd name="T74" fmla="*/ 49 w 246"/>
                  <a:gd name="T75" fmla="*/ 21 h 99"/>
                  <a:gd name="T76" fmla="*/ 46 w 246"/>
                  <a:gd name="T77" fmla="*/ 21 h 99"/>
                  <a:gd name="T78" fmla="*/ 43 w 246"/>
                  <a:gd name="T79" fmla="*/ 22 h 99"/>
                  <a:gd name="T80" fmla="*/ 40 w 246"/>
                  <a:gd name="T81" fmla="*/ 22 h 99"/>
                  <a:gd name="T82" fmla="*/ 39 w 246"/>
                  <a:gd name="T83" fmla="*/ 22 h 99"/>
                  <a:gd name="T84" fmla="*/ 35 w 246"/>
                  <a:gd name="T85" fmla="*/ 22 h 99"/>
                  <a:gd name="T86" fmla="*/ 32 w 246"/>
                  <a:gd name="T87" fmla="*/ 22 h 99"/>
                  <a:gd name="T88" fmla="*/ 30 w 246"/>
                  <a:gd name="T89" fmla="*/ 22 h 99"/>
                  <a:gd name="T90" fmla="*/ 28 w 246"/>
                  <a:gd name="T91" fmla="*/ 22 h 99"/>
                  <a:gd name="T92" fmla="*/ 26 w 246"/>
                  <a:gd name="T93" fmla="*/ 23 h 99"/>
                  <a:gd name="T94" fmla="*/ 23 w 246"/>
                  <a:gd name="T95" fmla="*/ 25 h 99"/>
                  <a:gd name="T96" fmla="*/ 20 w 246"/>
                  <a:gd name="T97" fmla="*/ 27 h 99"/>
                  <a:gd name="T98" fmla="*/ 17 w 246"/>
                  <a:gd name="T99" fmla="*/ 28 h 99"/>
                  <a:gd name="T100" fmla="*/ 14 w 246"/>
                  <a:gd name="T101" fmla="*/ 30 h 99"/>
                  <a:gd name="T102" fmla="*/ 11 w 246"/>
                  <a:gd name="T103" fmla="*/ 31 h 99"/>
                  <a:gd name="T104" fmla="*/ 9 w 246"/>
                  <a:gd name="T105" fmla="*/ 32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8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11 w 233"/>
                  <a:gd name="T1" fmla="*/ 29 h 123"/>
                  <a:gd name="T2" fmla="*/ 3 w 233"/>
                  <a:gd name="T3" fmla="*/ 25 h 123"/>
                  <a:gd name="T4" fmla="*/ 0 w 233"/>
                  <a:gd name="T5" fmla="*/ 18 h 123"/>
                  <a:gd name="T6" fmla="*/ 7 w 233"/>
                  <a:gd name="T7" fmla="*/ 12 h 123"/>
                  <a:gd name="T8" fmla="*/ 13 w 233"/>
                  <a:gd name="T9" fmla="*/ 12 h 123"/>
                  <a:gd name="T10" fmla="*/ 20 w 233"/>
                  <a:gd name="T11" fmla="*/ 12 h 123"/>
                  <a:gd name="T12" fmla="*/ 23 w 233"/>
                  <a:gd name="T13" fmla="*/ 12 h 123"/>
                  <a:gd name="T14" fmla="*/ 27 w 233"/>
                  <a:gd name="T15" fmla="*/ 11 h 123"/>
                  <a:gd name="T16" fmla="*/ 34 w 233"/>
                  <a:gd name="T17" fmla="*/ 7 h 123"/>
                  <a:gd name="T18" fmla="*/ 40 w 233"/>
                  <a:gd name="T19" fmla="*/ 4 h 123"/>
                  <a:gd name="T20" fmla="*/ 48 w 233"/>
                  <a:gd name="T21" fmla="*/ 0 h 123"/>
                  <a:gd name="T22" fmla="*/ 53 w 233"/>
                  <a:gd name="T23" fmla="*/ 3 h 123"/>
                  <a:gd name="T24" fmla="*/ 59 w 233"/>
                  <a:gd name="T25" fmla="*/ 4 h 123"/>
                  <a:gd name="T26" fmla="*/ 62 w 233"/>
                  <a:gd name="T27" fmla="*/ 3 h 123"/>
                  <a:gd name="T28" fmla="*/ 66 w 233"/>
                  <a:gd name="T29" fmla="*/ 2 h 123"/>
                  <a:gd name="T30" fmla="*/ 69 w 233"/>
                  <a:gd name="T31" fmla="*/ 0 h 123"/>
                  <a:gd name="T32" fmla="*/ 76 w 233"/>
                  <a:gd name="T33" fmla="*/ 2 h 123"/>
                  <a:gd name="T34" fmla="*/ 74 w 233"/>
                  <a:gd name="T35" fmla="*/ 6 h 123"/>
                  <a:gd name="T36" fmla="*/ 71 w 233"/>
                  <a:gd name="T37" fmla="*/ 8 h 123"/>
                  <a:gd name="T38" fmla="*/ 68 w 233"/>
                  <a:gd name="T39" fmla="*/ 10 h 123"/>
                  <a:gd name="T40" fmla="*/ 66 w 233"/>
                  <a:gd name="T41" fmla="*/ 14 h 123"/>
                  <a:gd name="T42" fmla="*/ 67 w 233"/>
                  <a:gd name="T43" fmla="*/ 20 h 123"/>
                  <a:gd name="T44" fmla="*/ 60 w 233"/>
                  <a:gd name="T45" fmla="*/ 28 h 123"/>
                  <a:gd name="T46" fmla="*/ 51 w 233"/>
                  <a:gd name="T47" fmla="*/ 31 h 123"/>
                  <a:gd name="T48" fmla="*/ 45 w 233"/>
                  <a:gd name="T49" fmla="*/ 32 h 123"/>
                  <a:gd name="T50" fmla="*/ 38 w 233"/>
                  <a:gd name="T51" fmla="*/ 33 h 123"/>
                  <a:gd name="T52" fmla="*/ 31 w 233"/>
                  <a:gd name="T53" fmla="*/ 34 h 123"/>
                  <a:gd name="T54" fmla="*/ 27 w 233"/>
                  <a:gd name="T55" fmla="*/ 37 h 123"/>
                  <a:gd name="T56" fmla="*/ 22 w 233"/>
                  <a:gd name="T57" fmla="*/ 40 h 123"/>
                  <a:gd name="T58" fmla="*/ 19 w 233"/>
                  <a:gd name="T59" fmla="*/ 40 h 123"/>
                  <a:gd name="T60" fmla="*/ 17 w 233"/>
                  <a:gd name="T61" fmla="*/ 37 h 123"/>
                  <a:gd name="T62" fmla="*/ 16 w 233"/>
                  <a:gd name="T63" fmla="*/ 33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29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48 h 172"/>
                  <a:gd name="T2" fmla="*/ 1 w 484"/>
                  <a:gd name="T3" fmla="*/ 51 h 172"/>
                  <a:gd name="T4" fmla="*/ 3 w 484"/>
                  <a:gd name="T5" fmla="*/ 53 h 172"/>
                  <a:gd name="T6" fmla="*/ 6 w 484"/>
                  <a:gd name="T7" fmla="*/ 54 h 172"/>
                  <a:gd name="T8" fmla="*/ 10 w 484"/>
                  <a:gd name="T9" fmla="*/ 55 h 172"/>
                  <a:gd name="T10" fmla="*/ 17 w 484"/>
                  <a:gd name="T11" fmla="*/ 56 h 172"/>
                  <a:gd name="T12" fmla="*/ 24 w 484"/>
                  <a:gd name="T13" fmla="*/ 56 h 172"/>
                  <a:gd name="T14" fmla="*/ 32 w 484"/>
                  <a:gd name="T15" fmla="*/ 54 h 172"/>
                  <a:gd name="T16" fmla="*/ 45 w 484"/>
                  <a:gd name="T17" fmla="*/ 51 h 172"/>
                  <a:gd name="T18" fmla="*/ 61 w 484"/>
                  <a:gd name="T19" fmla="*/ 44 h 172"/>
                  <a:gd name="T20" fmla="*/ 78 w 484"/>
                  <a:gd name="T21" fmla="*/ 37 h 172"/>
                  <a:gd name="T22" fmla="*/ 93 w 484"/>
                  <a:gd name="T23" fmla="*/ 33 h 172"/>
                  <a:gd name="T24" fmla="*/ 114 w 484"/>
                  <a:gd name="T25" fmla="*/ 28 h 172"/>
                  <a:gd name="T26" fmla="*/ 130 w 484"/>
                  <a:gd name="T27" fmla="*/ 24 h 172"/>
                  <a:gd name="T28" fmla="*/ 141 w 484"/>
                  <a:gd name="T29" fmla="*/ 21 h 172"/>
                  <a:gd name="T30" fmla="*/ 150 w 484"/>
                  <a:gd name="T31" fmla="*/ 17 h 172"/>
                  <a:gd name="T32" fmla="*/ 154 w 484"/>
                  <a:gd name="T33" fmla="*/ 14 h 172"/>
                  <a:gd name="T34" fmla="*/ 156 w 484"/>
                  <a:gd name="T35" fmla="*/ 11 h 172"/>
                  <a:gd name="T36" fmla="*/ 146 w 484"/>
                  <a:gd name="T37" fmla="*/ 8 h 172"/>
                  <a:gd name="T38" fmla="*/ 126 w 484"/>
                  <a:gd name="T39" fmla="*/ 5 h 172"/>
                  <a:gd name="T40" fmla="*/ 107 w 484"/>
                  <a:gd name="T41" fmla="*/ 2 h 172"/>
                  <a:gd name="T42" fmla="*/ 88 w 484"/>
                  <a:gd name="T43" fmla="*/ 0 h 172"/>
                  <a:gd name="T44" fmla="*/ 73 w 484"/>
                  <a:gd name="T45" fmla="*/ 0 h 172"/>
                  <a:gd name="T46" fmla="*/ 66 w 484"/>
                  <a:gd name="T47" fmla="*/ 1 h 172"/>
                  <a:gd name="T48" fmla="*/ 60 w 484"/>
                  <a:gd name="T49" fmla="*/ 3 h 172"/>
                  <a:gd name="T50" fmla="*/ 57 w 484"/>
                  <a:gd name="T51" fmla="*/ 2 h 172"/>
                  <a:gd name="T52" fmla="*/ 55 w 484"/>
                  <a:gd name="T53" fmla="*/ 1 h 172"/>
                  <a:gd name="T54" fmla="*/ 54 w 484"/>
                  <a:gd name="T55" fmla="*/ 3 h 172"/>
                  <a:gd name="T56" fmla="*/ 52 w 484"/>
                  <a:gd name="T57" fmla="*/ 8 h 172"/>
                  <a:gd name="T58" fmla="*/ 50 w 484"/>
                  <a:gd name="T59" fmla="*/ 12 h 172"/>
                  <a:gd name="T60" fmla="*/ 47 w 484"/>
                  <a:gd name="T61" fmla="*/ 15 h 172"/>
                  <a:gd name="T62" fmla="*/ 41 w 484"/>
                  <a:gd name="T63" fmla="*/ 19 h 172"/>
                  <a:gd name="T64" fmla="*/ 31 w 484"/>
                  <a:gd name="T65" fmla="*/ 22 h 172"/>
                  <a:gd name="T66" fmla="*/ 21 w 484"/>
                  <a:gd name="T67" fmla="*/ 25 h 172"/>
                  <a:gd name="T68" fmla="*/ 12 w 484"/>
                  <a:gd name="T69" fmla="*/ 29 h 172"/>
                  <a:gd name="T70" fmla="*/ 6 w 484"/>
                  <a:gd name="T71" fmla="*/ 32 h 172"/>
                  <a:gd name="T72" fmla="*/ 3 w 484"/>
                  <a:gd name="T73" fmla="*/ 35 h 172"/>
                  <a:gd name="T74" fmla="*/ 1 w 484"/>
                  <a:gd name="T75" fmla="*/ 39 h 172"/>
                  <a:gd name="T76" fmla="*/ 0 w 484"/>
                  <a:gd name="T77" fmla="*/ 4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0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102 w 684"/>
                  <a:gd name="T1" fmla="*/ 2 h 240"/>
                  <a:gd name="T2" fmla="*/ 98 w 684"/>
                  <a:gd name="T3" fmla="*/ 9 h 240"/>
                  <a:gd name="T4" fmla="*/ 96 w 684"/>
                  <a:gd name="T5" fmla="*/ 13 h 240"/>
                  <a:gd name="T6" fmla="*/ 97 w 684"/>
                  <a:gd name="T7" fmla="*/ 14 h 240"/>
                  <a:gd name="T8" fmla="*/ 109 w 684"/>
                  <a:gd name="T9" fmla="*/ 13 h 240"/>
                  <a:gd name="T10" fmla="*/ 120 w 684"/>
                  <a:gd name="T11" fmla="*/ 6 h 240"/>
                  <a:gd name="T12" fmla="*/ 122 w 684"/>
                  <a:gd name="T13" fmla="*/ 13 h 240"/>
                  <a:gd name="T14" fmla="*/ 122 w 684"/>
                  <a:gd name="T15" fmla="*/ 18 h 240"/>
                  <a:gd name="T16" fmla="*/ 131 w 684"/>
                  <a:gd name="T17" fmla="*/ 23 h 240"/>
                  <a:gd name="T18" fmla="*/ 165 w 684"/>
                  <a:gd name="T19" fmla="*/ 17 h 240"/>
                  <a:gd name="T20" fmla="*/ 166 w 684"/>
                  <a:gd name="T21" fmla="*/ 23 h 240"/>
                  <a:gd name="T22" fmla="*/ 175 w 684"/>
                  <a:gd name="T23" fmla="*/ 21 h 240"/>
                  <a:gd name="T24" fmla="*/ 180 w 684"/>
                  <a:gd name="T25" fmla="*/ 15 h 240"/>
                  <a:gd name="T26" fmla="*/ 180 w 684"/>
                  <a:gd name="T27" fmla="*/ 6 h 240"/>
                  <a:gd name="T28" fmla="*/ 182 w 684"/>
                  <a:gd name="T29" fmla="*/ 3 h 240"/>
                  <a:gd name="T30" fmla="*/ 187 w 684"/>
                  <a:gd name="T31" fmla="*/ 0 h 240"/>
                  <a:gd name="T32" fmla="*/ 202 w 684"/>
                  <a:gd name="T33" fmla="*/ 1 h 240"/>
                  <a:gd name="T34" fmla="*/ 208 w 684"/>
                  <a:gd name="T35" fmla="*/ 0 h 240"/>
                  <a:gd name="T36" fmla="*/ 212 w 684"/>
                  <a:gd name="T37" fmla="*/ 13 h 240"/>
                  <a:gd name="T38" fmla="*/ 211 w 684"/>
                  <a:gd name="T39" fmla="*/ 23 h 240"/>
                  <a:gd name="T40" fmla="*/ 206 w 684"/>
                  <a:gd name="T41" fmla="*/ 33 h 240"/>
                  <a:gd name="T42" fmla="*/ 200 w 684"/>
                  <a:gd name="T43" fmla="*/ 41 h 240"/>
                  <a:gd name="T44" fmla="*/ 209 w 684"/>
                  <a:gd name="T45" fmla="*/ 45 h 240"/>
                  <a:gd name="T46" fmla="*/ 217 w 684"/>
                  <a:gd name="T47" fmla="*/ 48 h 240"/>
                  <a:gd name="T48" fmla="*/ 221 w 684"/>
                  <a:gd name="T49" fmla="*/ 59 h 240"/>
                  <a:gd name="T50" fmla="*/ 206 w 684"/>
                  <a:gd name="T51" fmla="*/ 61 h 240"/>
                  <a:gd name="T52" fmla="*/ 196 w 684"/>
                  <a:gd name="T53" fmla="*/ 60 h 240"/>
                  <a:gd name="T54" fmla="*/ 185 w 684"/>
                  <a:gd name="T55" fmla="*/ 59 h 240"/>
                  <a:gd name="T56" fmla="*/ 182 w 684"/>
                  <a:gd name="T57" fmla="*/ 61 h 240"/>
                  <a:gd name="T58" fmla="*/ 175 w 684"/>
                  <a:gd name="T59" fmla="*/ 66 h 240"/>
                  <a:gd name="T60" fmla="*/ 169 w 684"/>
                  <a:gd name="T61" fmla="*/ 69 h 240"/>
                  <a:gd name="T62" fmla="*/ 159 w 684"/>
                  <a:gd name="T63" fmla="*/ 69 h 240"/>
                  <a:gd name="T64" fmla="*/ 146 w 684"/>
                  <a:gd name="T65" fmla="*/ 67 h 240"/>
                  <a:gd name="T66" fmla="*/ 136 w 684"/>
                  <a:gd name="T67" fmla="*/ 65 h 240"/>
                  <a:gd name="T68" fmla="*/ 109 w 684"/>
                  <a:gd name="T69" fmla="*/ 69 h 240"/>
                  <a:gd name="T70" fmla="*/ 75 w 684"/>
                  <a:gd name="T71" fmla="*/ 76 h 240"/>
                  <a:gd name="T72" fmla="*/ 55 w 684"/>
                  <a:gd name="T73" fmla="*/ 78 h 240"/>
                  <a:gd name="T74" fmla="*/ 40 w 684"/>
                  <a:gd name="T75" fmla="*/ 78 h 240"/>
                  <a:gd name="T76" fmla="*/ 32 w 684"/>
                  <a:gd name="T77" fmla="*/ 75 h 240"/>
                  <a:gd name="T78" fmla="*/ 22 w 684"/>
                  <a:gd name="T79" fmla="*/ 68 h 240"/>
                  <a:gd name="T80" fmla="*/ 9 w 684"/>
                  <a:gd name="T81" fmla="*/ 65 h 240"/>
                  <a:gd name="T82" fmla="*/ 0 w 684"/>
                  <a:gd name="T83" fmla="*/ 57 h 240"/>
                  <a:gd name="T84" fmla="*/ 21 w 684"/>
                  <a:gd name="T85" fmla="*/ 52 h 240"/>
                  <a:gd name="T86" fmla="*/ 32 w 684"/>
                  <a:gd name="T87" fmla="*/ 51 h 240"/>
                  <a:gd name="T88" fmla="*/ 50 w 684"/>
                  <a:gd name="T89" fmla="*/ 53 h 240"/>
                  <a:gd name="T90" fmla="*/ 65 w 684"/>
                  <a:gd name="T91" fmla="*/ 54 h 240"/>
                  <a:gd name="T92" fmla="*/ 72 w 684"/>
                  <a:gd name="T93" fmla="*/ 53 h 240"/>
                  <a:gd name="T94" fmla="*/ 8 w 684"/>
                  <a:gd name="T95" fmla="*/ 45 h 240"/>
                  <a:gd name="T96" fmla="*/ 17 w 684"/>
                  <a:gd name="T97" fmla="*/ 42 h 240"/>
                  <a:gd name="T98" fmla="*/ 35 w 684"/>
                  <a:gd name="T99" fmla="*/ 39 h 240"/>
                  <a:gd name="T100" fmla="*/ 53 w 684"/>
                  <a:gd name="T101" fmla="*/ 36 h 240"/>
                  <a:gd name="T102" fmla="*/ 60 w 684"/>
                  <a:gd name="T103" fmla="*/ 33 h 240"/>
                  <a:gd name="T104" fmla="*/ 54 w 684"/>
                  <a:gd name="T105" fmla="*/ 31 h 240"/>
                  <a:gd name="T106" fmla="*/ 40 w 684"/>
                  <a:gd name="T107" fmla="*/ 32 h 240"/>
                  <a:gd name="T108" fmla="*/ 23 w 684"/>
                  <a:gd name="T109" fmla="*/ 36 h 240"/>
                  <a:gd name="T110" fmla="*/ 17 w 684"/>
                  <a:gd name="T111" fmla="*/ 35 h 240"/>
                  <a:gd name="T112" fmla="*/ 18 w 684"/>
                  <a:gd name="T113" fmla="*/ 30 h 240"/>
                  <a:gd name="T114" fmla="*/ 17 w 684"/>
                  <a:gd name="T115" fmla="*/ 27 h 240"/>
                  <a:gd name="T116" fmla="*/ 19 w 684"/>
                  <a:gd name="T117" fmla="*/ 26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1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59 w 332"/>
                  <a:gd name="T1" fmla="*/ 12 h 287"/>
                  <a:gd name="T2" fmla="*/ 66 w 332"/>
                  <a:gd name="T3" fmla="*/ 8 h 287"/>
                  <a:gd name="T4" fmla="*/ 74 w 332"/>
                  <a:gd name="T5" fmla="*/ 2 h 287"/>
                  <a:gd name="T6" fmla="*/ 78 w 332"/>
                  <a:gd name="T7" fmla="*/ 0 h 287"/>
                  <a:gd name="T8" fmla="*/ 80 w 332"/>
                  <a:gd name="T9" fmla="*/ 0 h 287"/>
                  <a:gd name="T10" fmla="*/ 80 w 332"/>
                  <a:gd name="T11" fmla="*/ 4 h 287"/>
                  <a:gd name="T12" fmla="*/ 76 w 332"/>
                  <a:gd name="T13" fmla="*/ 11 h 287"/>
                  <a:gd name="T14" fmla="*/ 71 w 332"/>
                  <a:gd name="T15" fmla="*/ 18 h 287"/>
                  <a:gd name="T16" fmla="*/ 66 w 332"/>
                  <a:gd name="T17" fmla="*/ 22 h 287"/>
                  <a:gd name="T18" fmla="*/ 62 w 332"/>
                  <a:gd name="T19" fmla="*/ 23 h 287"/>
                  <a:gd name="T20" fmla="*/ 62 w 332"/>
                  <a:gd name="T21" fmla="*/ 24 h 287"/>
                  <a:gd name="T22" fmla="*/ 65 w 332"/>
                  <a:gd name="T23" fmla="*/ 24 h 287"/>
                  <a:gd name="T24" fmla="*/ 70 w 332"/>
                  <a:gd name="T25" fmla="*/ 23 h 287"/>
                  <a:gd name="T26" fmla="*/ 73 w 332"/>
                  <a:gd name="T27" fmla="*/ 25 h 287"/>
                  <a:gd name="T28" fmla="*/ 71 w 332"/>
                  <a:gd name="T29" fmla="*/ 29 h 287"/>
                  <a:gd name="T30" fmla="*/ 70 w 332"/>
                  <a:gd name="T31" fmla="*/ 31 h 287"/>
                  <a:gd name="T32" fmla="*/ 71 w 332"/>
                  <a:gd name="T33" fmla="*/ 34 h 287"/>
                  <a:gd name="T34" fmla="*/ 81 w 332"/>
                  <a:gd name="T35" fmla="*/ 37 h 287"/>
                  <a:gd name="T36" fmla="*/ 100 w 332"/>
                  <a:gd name="T37" fmla="*/ 40 h 287"/>
                  <a:gd name="T38" fmla="*/ 105 w 332"/>
                  <a:gd name="T39" fmla="*/ 42 h 287"/>
                  <a:gd name="T40" fmla="*/ 102 w 332"/>
                  <a:gd name="T41" fmla="*/ 45 h 287"/>
                  <a:gd name="T42" fmla="*/ 99 w 332"/>
                  <a:gd name="T43" fmla="*/ 48 h 287"/>
                  <a:gd name="T44" fmla="*/ 97 w 332"/>
                  <a:gd name="T45" fmla="*/ 50 h 287"/>
                  <a:gd name="T46" fmla="*/ 98 w 332"/>
                  <a:gd name="T47" fmla="*/ 52 h 287"/>
                  <a:gd name="T48" fmla="*/ 100 w 332"/>
                  <a:gd name="T49" fmla="*/ 54 h 287"/>
                  <a:gd name="T50" fmla="*/ 104 w 332"/>
                  <a:gd name="T51" fmla="*/ 57 h 287"/>
                  <a:gd name="T52" fmla="*/ 107 w 332"/>
                  <a:gd name="T53" fmla="*/ 60 h 287"/>
                  <a:gd name="T54" fmla="*/ 94 w 332"/>
                  <a:gd name="T55" fmla="*/ 68 h 287"/>
                  <a:gd name="T56" fmla="*/ 78 w 332"/>
                  <a:gd name="T57" fmla="*/ 78 h 287"/>
                  <a:gd name="T58" fmla="*/ 67 w 332"/>
                  <a:gd name="T59" fmla="*/ 87 h 287"/>
                  <a:gd name="T60" fmla="*/ 56 w 332"/>
                  <a:gd name="T61" fmla="*/ 79 h 287"/>
                  <a:gd name="T62" fmla="*/ 59 w 332"/>
                  <a:gd name="T63" fmla="*/ 79 h 287"/>
                  <a:gd name="T64" fmla="*/ 61 w 332"/>
                  <a:gd name="T65" fmla="*/ 78 h 287"/>
                  <a:gd name="T66" fmla="*/ 65 w 332"/>
                  <a:gd name="T67" fmla="*/ 75 h 287"/>
                  <a:gd name="T68" fmla="*/ 48 w 332"/>
                  <a:gd name="T69" fmla="*/ 75 h 287"/>
                  <a:gd name="T70" fmla="*/ 33 w 332"/>
                  <a:gd name="T71" fmla="*/ 75 h 287"/>
                  <a:gd name="T72" fmla="*/ 19 w 332"/>
                  <a:gd name="T73" fmla="*/ 75 h 287"/>
                  <a:gd name="T74" fmla="*/ 9 w 332"/>
                  <a:gd name="T75" fmla="*/ 75 h 287"/>
                  <a:gd name="T76" fmla="*/ 4 w 332"/>
                  <a:gd name="T77" fmla="*/ 74 h 287"/>
                  <a:gd name="T78" fmla="*/ 1 w 332"/>
                  <a:gd name="T79" fmla="*/ 72 h 287"/>
                  <a:gd name="T80" fmla="*/ 0 w 332"/>
                  <a:gd name="T81" fmla="*/ 69 h 287"/>
                  <a:gd name="T82" fmla="*/ 1 w 332"/>
                  <a:gd name="T83" fmla="*/ 66 h 287"/>
                  <a:gd name="T84" fmla="*/ 4 w 332"/>
                  <a:gd name="T85" fmla="*/ 64 h 287"/>
                  <a:gd name="T86" fmla="*/ 13 w 332"/>
                  <a:gd name="T87" fmla="*/ 58 h 287"/>
                  <a:gd name="T88" fmla="*/ 24 w 332"/>
                  <a:gd name="T89" fmla="*/ 52 h 287"/>
                  <a:gd name="T90" fmla="*/ 28 w 332"/>
                  <a:gd name="T91" fmla="*/ 49 h 287"/>
                  <a:gd name="T92" fmla="*/ 30 w 332"/>
                  <a:gd name="T93" fmla="*/ 47 h 287"/>
                  <a:gd name="T94" fmla="*/ 34 w 332"/>
                  <a:gd name="T95" fmla="*/ 42 h 287"/>
                  <a:gd name="T96" fmla="*/ 38 w 332"/>
                  <a:gd name="T97" fmla="*/ 37 h 287"/>
                  <a:gd name="T98" fmla="*/ 42 w 332"/>
                  <a:gd name="T99" fmla="*/ 26 h 287"/>
                  <a:gd name="T100" fmla="*/ 45 w 332"/>
                  <a:gd name="T101" fmla="*/ 21 h 287"/>
                  <a:gd name="T102" fmla="*/ 48 w 332"/>
                  <a:gd name="T103" fmla="*/ 17 h 287"/>
                  <a:gd name="T104" fmla="*/ 51 w 332"/>
                  <a:gd name="T105" fmla="*/ 14 h 287"/>
                  <a:gd name="T106" fmla="*/ 56 w 332"/>
                  <a:gd name="T107" fmla="*/ 13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2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34 w 345"/>
                  <a:gd name="T1" fmla="*/ 27 h 86"/>
                  <a:gd name="T2" fmla="*/ 38 w 345"/>
                  <a:gd name="T3" fmla="*/ 25 h 86"/>
                  <a:gd name="T4" fmla="*/ 43 w 345"/>
                  <a:gd name="T5" fmla="*/ 24 h 86"/>
                  <a:gd name="T6" fmla="*/ 48 w 345"/>
                  <a:gd name="T7" fmla="*/ 23 h 86"/>
                  <a:gd name="T8" fmla="*/ 53 w 345"/>
                  <a:gd name="T9" fmla="*/ 22 h 86"/>
                  <a:gd name="T10" fmla="*/ 63 w 345"/>
                  <a:gd name="T11" fmla="*/ 20 h 86"/>
                  <a:gd name="T12" fmla="*/ 74 w 345"/>
                  <a:gd name="T13" fmla="*/ 18 h 86"/>
                  <a:gd name="T14" fmla="*/ 79 w 345"/>
                  <a:gd name="T15" fmla="*/ 17 h 86"/>
                  <a:gd name="T16" fmla="*/ 85 w 345"/>
                  <a:gd name="T17" fmla="*/ 16 h 86"/>
                  <a:gd name="T18" fmla="*/ 90 w 345"/>
                  <a:gd name="T19" fmla="*/ 14 h 86"/>
                  <a:gd name="T20" fmla="*/ 95 w 345"/>
                  <a:gd name="T21" fmla="*/ 13 h 86"/>
                  <a:gd name="T22" fmla="*/ 99 w 345"/>
                  <a:gd name="T23" fmla="*/ 11 h 86"/>
                  <a:gd name="T24" fmla="*/ 104 w 345"/>
                  <a:gd name="T25" fmla="*/ 9 h 86"/>
                  <a:gd name="T26" fmla="*/ 107 w 345"/>
                  <a:gd name="T27" fmla="*/ 7 h 86"/>
                  <a:gd name="T28" fmla="*/ 111 w 345"/>
                  <a:gd name="T29" fmla="*/ 4 h 86"/>
                  <a:gd name="T30" fmla="*/ 108 w 345"/>
                  <a:gd name="T31" fmla="*/ 4 h 86"/>
                  <a:gd name="T32" fmla="*/ 105 w 345"/>
                  <a:gd name="T33" fmla="*/ 3 h 86"/>
                  <a:gd name="T34" fmla="*/ 102 w 345"/>
                  <a:gd name="T35" fmla="*/ 3 h 86"/>
                  <a:gd name="T36" fmla="*/ 99 w 345"/>
                  <a:gd name="T37" fmla="*/ 2 h 86"/>
                  <a:gd name="T38" fmla="*/ 97 w 345"/>
                  <a:gd name="T39" fmla="*/ 1 h 86"/>
                  <a:gd name="T40" fmla="*/ 94 w 345"/>
                  <a:gd name="T41" fmla="*/ 1 h 86"/>
                  <a:gd name="T42" fmla="*/ 90 w 345"/>
                  <a:gd name="T43" fmla="*/ 0 h 86"/>
                  <a:gd name="T44" fmla="*/ 88 w 345"/>
                  <a:gd name="T45" fmla="*/ 0 h 86"/>
                  <a:gd name="T46" fmla="*/ 83 w 345"/>
                  <a:gd name="T47" fmla="*/ 0 h 86"/>
                  <a:gd name="T48" fmla="*/ 79 w 345"/>
                  <a:gd name="T49" fmla="*/ 1 h 86"/>
                  <a:gd name="T50" fmla="*/ 73 w 345"/>
                  <a:gd name="T51" fmla="*/ 2 h 86"/>
                  <a:gd name="T52" fmla="*/ 67 w 345"/>
                  <a:gd name="T53" fmla="*/ 3 h 86"/>
                  <a:gd name="T54" fmla="*/ 54 w 345"/>
                  <a:gd name="T55" fmla="*/ 6 h 86"/>
                  <a:gd name="T56" fmla="*/ 41 w 345"/>
                  <a:gd name="T57" fmla="*/ 9 h 86"/>
                  <a:gd name="T58" fmla="*/ 33 w 345"/>
                  <a:gd name="T59" fmla="*/ 11 h 86"/>
                  <a:gd name="T60" fmla="*/ 27 w 345"/>
                  <a:gd name="T61" fmla="*/ 13 h 86"/>
                  <a:gd name="T62" fmla="*/ 21 w 345"/>
                  <a:gd name="T63" fmla="*/ 16 h 86"/>
                  <a:gd name="T64" fmla="*/ 15 w 345"/>
                  <a:gd name="T65" fmla="*/ 18 h 86"/>
                  <a:gd name="T66" fmla="*/ 10 w 345"/>
                  <a:gd name="T67" fmla="*/ 20 h 86"/>
                  <a:gd name="T68" fmla="*/ 6 w 345"/>
                  <a:gd name="T69" fmla="*/ 23 h 86"/>
                  <a:gd name="T70" fmla="*/ 3 w 345"/>
                  <a:gd name="T71" fmla="*/ 25 h 86"/>
                  <a:gd name="T72" fmla="*/ 0 w 345"/>
                  <a:gd name="T73" fmla="*/ 27 h 86"/>
                  <a:gd name="T74" fmla="*/ 34 w 345"/>
                  <a:gd name="T75" fmla="*/ 27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3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6 w 464"/>
                  <a:gd name="T1" fmla="*/ 28 h 130"/>
                  <a:gd name="T2" fmla="*/ 25 w 464"/>
                  <a:gd name="T3" fmla="*/ 27 h 130"/>
                  <a:gd name="T4" fmla="*/ 33 w 464"/>
                  <a:gd name="T5" fmla="*/ 27 h 130"/>
                  <a:gd name="T6" fmla="*/ 30 w 464"/>
                  <a:gd name="T7" fmla="*/ 29 h 130"/>
                  <a:gd name="T8" fmla="*/ 26 w 464"/>
                  <a:gd name="T9" fmla="*/ 33 h 130"/>
                  <a:gd name="T10" fmla="*/ 23 w 464"/>
                  <a:gd name="T11" fmla="*/ 37 h 130"/>
                  <a:gd name="T12" fmla="*/ 23 w 464"/>
                  <a:gd name="T13" fmla="*/ 39 h 130"/>
                  <a:gd name="T14" fmla="*/ 25 w 464"/>
                  <a:gd name="T15" fmla="*/ 41 h 130"/>
                  <a:gd name="T16" fmla="*/ 30 w 464"/>
                  <a:gd name="T17" fmla="*/ 43 h 130"/>
                  <a:gd name="T18" fmla="*/ 35 w 464"/>
                  <a:gd name="T19" fmla="*/ 43 h 130"/>
                  <a:gd name="T20" fmla="*/ 41 w 464"/>
                  <a:gd name="T21" fmla="*/ 42 h 130"/>
                  <a:gd name="T22" fmla="*/ 50 w 464"/>
                  <a:gd name="T23" fmla="*/ 39 h 130"/>
                  <a:gd name="T24" fmla="*/ 63 w 464"/>
                  <a:gd name="T25" fmla="*/ 36 h 130"/>
                  <a:gd name="T26" fmla="*/ 73 w 464"/>
                  <a:gd name="T27" fmla="*/ 33 h 130"/>
                  <a:gd name="T28" fmla="*/ 80 w 464"/>
                  <a:gd name="T29" fmla="*/ 33 h 130"/>
                  <a:gd name="T30" fmla="*/ 85 w 464"/>
                  <a:gd name="T31" fmla="*/ 33 h 130"/>
                  <a:gd name="T32" fmla="*/ 98 w 464"/>
                  <a:gd name="T33" fmla="*/ 33 h 130"/>
                  <a:gd name="T34" fmla="*/ 107 w 464"/>
                  <a:gd name="T35" fmla="*/ 32 h 130"/>
                  <a:gd name="T36" fmla="*/ 121 w 464"/>
                  <a:gd name="T37" fmla="*/ 31 h 130"/>
                  <a:gd name="T38" fmla="*/ 133 w 464"/>
                  <a:gd name="T39" fmla="*/ 27 h 130"/>
                  <a:gd name="T40" fmla="*/ 144 w 464"/>
                  <a:gd name="T41" fmla="*/ 22 h 130"/>
                  <a:gd name="T42" fmla="*/ 146 w 464"/>
                  <a:gd name="T43" fmla="*/ 17 h 130"/>
                  <a:gd name="T44" fmla="*/ 141 w 464"/>
                  <a:gd name="T45" fmla="*/ 16 h 130"/>
                  <a:gd name="T46" fmla="*/ 133 w 464"/>
                  <a:gd name="T47" fmla="*/ 16 h 130"/>
                  <a:gd name="T48" fmla="*/ 127 w 464"/>
                  <a:gd name="T49" fmla="*/ 15 h 130"/>
                  <a:gd name="T50" fmla="*/ 130 w 464"/>
                  <a:gd name="T51" fmla="*/ 12 h 130"/>
                  <a:gd name="T52" fmla="*/ 133 w 464"/>
                  <a:gd name="T53" fmla="*/ 7 h 130"/>
                  <a:gd name="T54" fmla="*/ 134 w 464"/>
                  <a:gd name="T55" fmla="*/ 2 h 130"/>
                  <a:gd name="T56" fmla="*/ 121 w 464"/>
                  <a:gd name="T57" fmla="*/ 0 h 130"/>
                  <a:gd name="T58" fmla="*/ 116 w 464"/>
                  <a:gd name="T59" fmla="*/ 6 h 130"/>
                  <a:gd name="T60" fmla="*/ 110 w 464"/>
                  <a:gd name="T61" fmla="*/ 14 h 130"/>
                  <a:gd name="T62" fmla="*/ 104 w 464"/>
                  <a:gd name="T63" fmla="*/ 20 h 130"/>
                  <a:gd name="T64" fmla="*/ 100 w 464"/>
                  <a:gd name="T65" fmla="*/ 22 h 130"/>
                  <a:gd name="T66" fmla="*/ 96 w 464"/>
                  <a:gd name="T67" fmla="*/ 22 h 130"/>
                  <a:gd name="T68" fmla="*/ 89 w 464"/>
                  <a:gd name="T69" fmla="*/ 22 h 130"/>
                  <a:gd name="T70" fmla="*/ 84 w 464"/>
                  <a:gd name="T71" fmla="*/ 21 h 130"/>
                  <a:gd name="T72" fmla="*/ 77 w 464"/>
                  <a:gd name="T73" fmla="*/ 18 h 130"/>
                  <a:gd name="T74" fmla="*/ 66 w 464"/>
                  <a:gd name="T75" fmla="*/ 10 h 130"/>
                  <a:gd name="T76" fmla="*/ 58 w 464"/>
                  <a:gd name="T77" fmla="*/ 10 h 130"/>
                  <a:gd name="T78" fmla="*/ 48 w 464"/>
                  <a:gd name="T79" fmla="*/ 10 h 130"/>
                  <a:gd name="T80" fmla="*/ 38 w 464"/>
                  <a:gd name="T81" fmla="*/ 12 h 130"/>
                  <a:gd name="T82" fmla="*/ 27 w 464"/>
                  <a:gd name="T83" fmla="*/ 15 h 130"/>
                  <a:gd name="T84" fmla="*/ 17 w 464"/>
                  <a:gd name="T85" fmla="*/ 18 h 130"/>
                  <a:gd name="T86" fmla="*/ 9 w 464"/>
                  <a:gd name="T87" fmla="*/ 22 h 130"/>
                  <a:gd name="T88" fmla="*/ 3 w 464"/>
                  <a:gd name="T89" fmla="*/ 25 h 130"/>
                  <a:gd name="T90" fmla="*/ 0 w 464"/>
                  <a:gd name="T91" fmla="*/ 28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4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20 w 472"/>
                  <a:gd name="T1" fmla="*/ 0 h 92"/>
                  <a:gd name="T2" fmla="*/ 14 w 472"/>
                  <a:gd name="T3" fmla="*/ 0 h 92"/>
                  <a:gd name="T4" fmla="*/ 8 w 472"/>
                  <a:gd name="T5" fmla="*/ 0 h 92"/>
                  <a:gd name="T6" fmla="*/ 4 w 472"/>
                  <a:gd name="T7" fmla="*/ 1 h 92"/>
                  <a:gd name="T8" fmla="*/ 2 w 472"/>
                  <a:gd name="T9" fmla="*/ 3 h 92"/>
                  <a:gd name="T10" fmla="*/ 2 w 472"/>
                  <a:gd name="T11" fmla="*/ 5 h 92"/>
                  <a:gd name="T12" fmla="*/ 3 w 472"/>
                  <a:gd name="T13" fmla="*/ 8 h 92"/>
                  <a:gd name="T14" fmla="*/ 5 w 472"/>
                  <a:gd name="T15" fmla="*/ 11 h 92"/>
                  <a:gd name="T16" fmla="*/ 5 w 472"/>
                  <a:gd name="T17" fmla="*/ 14 h 92"/>
                  <a:gd name="T18" fmla="*/ 1 w 472"/>
                  <a:gd name="T19" fmla="*/ 17 h 92"/>
                  <a:gd name="T20" fmla="*/ 0 w 472"/>
                  <a:gd name="T21" fmla="*/ 19 h 92"/>
                  <a:gd name="T22" fmla="*/ 1 w 472"/>
                  <a:gd name="T23" fmla="*/ 22 h 92"/>
                  <a:gd name="T24" fmla="*/ 5 w 472"/>
                  <a:gd name="T25" fmla="*/ 23 h 92"/>
                  <a:gd name="T26" fmla="*/ 16 w 472"/>
                  <a:gd name="T27" fmla="*/ 26 h 92"/>
                  <a:gd name="T28" fmla="*/ 35 w 472"/>
                  <a:gd name="T29" fmla="*/ 29 h 92"/>
                  <a:gd name="T30" fmla="*/ 54 w 472"/>
                  <a:gd name="T31" fmla="*/ 31 h 92"/>
                  <a:gd name="T32" fmla="*/ 118 w 472"/>
                  <a:gd name="T33" fmla="*/ 31 h 92"/>
                  <a:gd name="T34" fmla="*/ 121 w 472"/>
                  <a:gd name="T35" fmla="*/ 27 h 92"/>
                  <a:gd name="T36" fmla="*/ 125 w 472"/>
                  <a:gd name="T37" fmla="*/ 25 h 92"/>
                  <a:gd name="T38" fmla="*/ 129 w 472"/>
                  <a:gd name="T39" fmla="*/ 25 h 92"/>
                  <a:gd name="T40" fmla="*/ 133 w 472"/>
                  <a:gd name="T41" fmla="*/ 25 h 92"/>
                  <a:gd name="T42" fmla="*/ 143 w 472"/>
                  <a:gd name="T43" fmla="*/ 26 h 92"/>
                  <a:gd name="T44" fmla="*/ 148 w 472"/>
                  <a:gd name="T45" fmla="*/ 26 h 92"/>
                  <a:gd name="T46" fmla="*/ 153 w 472"/>
                  <a:gd name="T47" fmla="*/ 25 h 92"/>
                  <a:gd name="T48" fmla="*/ 151 w 472"/>
                  <a:gd name="T49" fmla="*/ 11 h 92"/>
                  <a:gd name="T50" fmla="*/ 147 w 472"/>
                  <a:gd name="T51" fmla="*/ 9 h 92"/>
                  <a:gd name="T52" fmla="*/ 144 w 472"/>
                  <a:gd name="T53" fmla="*/ 6 h 92"/>
                  <a:gd name="T54" fmla="*/ 140 w 472"/>
                  <a:gd name="T55" fmla="*/ 4 h 92"/>
                  <a:gd name="T56" fmla="*/ 135 w 472"/>
                  <a:gd name="T57" fmla="*/ 4 h 92"/>
                  <a:gd name="T58" fmla="*/ 128 w 472"/>
                  <a:gd name="T59" fmla="*/ 5 h 92"/>
                  <a:gd name="T60" fmla="*/ 119 w 472"/>
                  <a:gd name="T61" fmla="*/ 7 h 92"/>
                  <a:gd name="T62" fmla="*/ 106 w 472"/>
                  <a:gd name="T63" fmla="*/ 11 h 92"/>
                  <a:gd name="T64" fmla="*/ 97 w 472"/>
                  <a:gd name="T65" fmla="*/ 13 h 92"/>
                  <a:gd name="T66" fmla="*/ 89 w 472"/>
                  <a:gd name="T67" fmla="*/ 14 h 92"/>
                  <a:gd name="T68" fmla="*/ 77 w 472"/>
                  <a:gd name="T69" fmla="*/ 14 h 92"/>
                  <a:gd name="T70" fmla="*/ 62 w 472"/>
                  <a:gd name="T71" fmla="*/ 14 h 92"/>
                  <a:gd name="T72" fmla="*/ 51 w 472"/>
                  <a:gd name="T73" fmla="*/ 14 h 92"/>
                  <a:gd name="T74" fmla="*/ 39 w 472"/>
                  <a:gd name="T75" fmla="*/ 14 h 92"/>
                  <a:gd name="T76" fmla="*/ 29 w 472"/>
                  <a:gd name="T77" fmla="*/ 14 h 92"/>
                  <a:gd name="T78" fmla="*/ 25 w 472"/>
                  <a:gd name="T79" fmla="*/ 12 h 92"/>
                  <a:gd name="T80" fmla="*/ 23 w 472"/>
                  <a:gd name="T81" fmla="*/ 9 h 92"/>
                  <a:gd name="T82" fmla="*/ 22 w 472"/>
                  <a:gd name="T83" fmla="*/ 6 h 92"/>
                  <a:gd name="T84" fmla="*/ 22 w 472"/>
                  <a:gd name="T85" fmla="*/ 3 h 92"/>
                  <a:gd name="T86" fmla="*/ 24 w 472"/>
                  <a:gd name="T87" fmla="*/ 1 h 92"/>
                  <a:gd name="T88" fmla="*/ 2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5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47 w 326"/>
                  <a:gd name="T1" fmla="*/ 36 h 135"/>
                  <a:gd name="T2" fmla="*/ 66 w 326"/>
                  <a:gd name="T3" fmla="*/ 32 h 135"/>
                  <a:gd name="T4" fmla="*/ 85 w 326"/>
                  <a:gd name="T5" fmla="*/ 28 h 135"/>
                  <a:gd name="T6" fmla="*/ 98 w 326"/>
                  <a:gd name="T7" fmla="*/ 25 h 135"/>
                  <a:gd name="T8" fmla="*/ 103 w 326"/>
                  <a:gd name="T9" fmla="*/ 22 h 135"/>
                  <a:gd name="T10" fmla="*/ 105 w 326"/>
                  <a:gd name="T11" fmla="*/ 19 h 135"/>
                  <a:gd name="T12" fmla="*/ 101 w 326"/>
                  <a:gd name="T13" fmla="*/ 16 h 135"/>
                  <a:gd name="T14" fmla="*/ 98 w 326"/>
                  <a:gd name="T15" fmla="*/ 14 h 135"/>
                  <a:gd name="T16" fmla="*/ 93 w 326"/>
                  <a:gd name="T17" fmla="*/ 12 h 135"/>
                  <a:gd name="T18" fmla="*/ 86 w 326"/>
                  <a:gd name="T19" fmla="*/ 11 h 135"/>
                  <a:gd name="T20" fmla="*/ 75 w 326"/>
                  <a:gd name="T21" fmla="*/ 10 h 135"/>
                  <a:gd name="T22" fmla="*/ 68 w 326"/>
                  <a:gd name="T23" fmla="*/ 10 h 135"/>
                  <a:gd name="T24" fmla="*/ 66 w 326"/>
                  <a:gd name="T25" fmla="*/ 8 h 135"/>
                  <a:gd name="T26" fmla="*/ 64 w 326"/>
                  <a:gd name="T27" fmla="*/ 6 h 135"/>
                  <a:gd name="T28" fmla="*/ 62 w 326"/>
                  <a:gd name="T29" fmla="*/ 3 h 135"/>
                  <a:gd name="T30" fmla="*/ 59 w 326"/>
                  <a:gd name="T31" fmla="*/ 2 h 135"/>
                  <a:gd name="T32" fmla="*/ 53 w 326"/>
                  <a:gd name="T33" fmla="*/ 0 h 135"/>
                  <a:gd name="T34" fmla="*/ 44 w 326"/>
                  <a:gd name="T35" fmla="*/ 0 h 135"/>
                  <a:gd name="T36" fmla="*/ 28 w 326"/>
                  <a:gd name="T37" fmla="*/ 3 h 135"/>
                  <a:gd name="T38" fmla="*/ 16 w 326"/>
                  <a:gd name="T39" fmla="*/ 6 h 135"/>
                  <a:gd name="T40" fmla="*/ 9 w 326"/>
                  <a:gd name="T41" fmla="*/ 9 h 135"/>
                  <a:gd name="T42" fmla="*/ 4 w 326"/>
                  <a:gd name="T43" fmla="*/ 12 h 135"/>
                  <a:gd name="T44" fmla="*/ 1 w 326"/>
                  <a:gd name="T45" fmla="*/ 15 h 135"/>
                  <a:gd name="T46" fmla="*/ 0 w 326"/>
                  <a:gd name="T47" fmla="*/ 17 h 135"/>
                  <a:gd name="T48" fmla="*/ 11 w 326"/>
                  <a:gd name="T49" fmla="*/ 25 h 135"/>
                  <a:gd name="T50" fmla="*/ 18 w 326"/>
                  <a:gd name="T51" fmla="*/ 27 h 135"/>
                  <a:gd name="T52" fmla="*/ 13 w 326"/>
                  <a:gd name="T53" fmla="*/ 30 h 135"/>
                  <a:gd name="T54" fmla="*/ 12 w 326"/>
                  <a:gd name="T55" fmla="*/ 33 h 135"/>
                  <a:gd name="T56" fmla="*/ 14 w 326"/>
                  <a:gd name="T57" fmla="*/ 38 h 135"/>
                  <a:gd name="T58" fmla="*/ 16 w 326"/>
                  <a:gd name="T59" fmla="*/ 43 h 135"/>
                  <a:gd name="T60" fmla="*/ 18 w 326"/>
                  <a:gd name="T61" fmla="*/ 45 h 135"/>
                  <a:gd name="T62" fmla="*/ 22 w 326"/>
                  <a:gd name="T63" fmla="*/ 45 h 135"/>
                  <a:gd name="T64" fmla="*/ 28 w 326"/>
                  <a:gd name="T65" fmla="*/ 44 h 135"/>
                  <a:gd name="T66" fmla="*/ 33 w 326"/>
                  <a:gd name="T67" fmla="*/ 42 h 135"/>
                  <a:gd name="T68" fmla="*/ 38 w 326"/>
                  <a:gd name="T69" fmla="*/ 41 h 135"/>
                  <a:gd name="T70" fmla="*/ 39 w 326"/>
                  <a:gd name="T71" fmla="*/ 37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6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5 w 159"/>
                  <a:gd name="T1" fmla="*/ 17 h 56"/>
                  <a:gd name="T2" fmla="*/ 13 w 159"/>
                  <a:gd name="T3" fmla="*/ 17 h 56"/>
                  <a:gd name="T4" fmla="*/ 11 w 159"/>
                  <a:gd name="T5" fmla="*/ 16 h 56"/>
                  <a:gd name="T6" fmla="*/ 8 w 159"/>
                  <a:gd name="T7" fmla="*/ 14 h 56"/>
                  <a:gd name="T8" fmla="*/ 6 w 159"/>
                  <a:gd name="T9" fmla="*/ 12 h 56"/>
                  <a:gd name="T10" fmla="*/ 3 w 159"/>
                  <a:gd name="T11" fmla="*/ 10 h 56"/>
                  <a:gd name="T12" fmla="*/ 2 w 159"/>
                  <a:gd name="T13" fmla="*/ 8 h 56"/>
                  <a:gd name="T14" fmla="*/ 1 w 159"/>
                  <a:gd name="T15" fmla="*/ 7 h 56"/>
                  <a:gd name="T16" fmla="*/ 0 w 159"/>
                  <a:gd name="T17" fmla="*/ 5 h 56"/>
                  <a:gd name="T18" fmla="*/ 0 w 159"/>
                  <a:gd name="T19" fmla="*/ 4 h 56"/>
                  <a:gd name="T20" fmla="*/ 0 w 159"/>
                  <a:gd name="T21" fmla="*/ 3 h 56"/>
                  <a:gd name="T22" fmla="*/ 7 w 159"/>
                  <a:gd name="T23" fmla="*/ 3 h 56"/>
                  <a:gd name="T24" fmla="*/ 13 w 159"/>
                  <a:gd name="T25" fmla="*/ 3 h 56"/>
                  <a:gd name="T26" fmla="*/ 17 w 159"/>
                  <a:gd name="T27" fmla="*/ 3 h 56"/>
                  <a:gd name="T28" fmla="*/ 19 w 159"/>
                  <a:gd name="T29" fmla="*/ 3 h 56"/>
                  <a:gd name="T30" fmla="*/ 27 w 159"/>
                  <a:gd name="T31" fmla="*/ 2 h 56"/>
                  <a:gd name="T32" fmla="*/ 38 w 159"/>
                  <a:gd name="T33" fmla="*/ 0 h 56"/>
                  <a:gd name="T34" fmla="*/ 40 w 159"/>
                  <a:gd name="T35" fmla="*/ 0 h 56"/>
                  <a:gd name="T36" fmla="*/ 42 w 159"/>
                  <a:gd name="T37" fmla="*/ 0 h 56"/>
                  <a:gd name="T38" fmla="*/ 45 w 159"/>
                  <a:gd name="T39" fmla="*/ 0 h 56"/>
                  <a:gd name="T40" fmla="*/ 47 w 159"/>
                  <a:gd name="T41" fmla="*/ 1 h 56"/>
                  <a:gd name="T42" fmla="*/ 48 w 159"/>
                  <a:gd name="T43" fmla="*/ 2 h 56"/>
                  <a:gd name="T44" fmla="*/ 50 w 159"/>
                  <a:gd name="T45" fmla="*/ 3 h 56"/>
                  <a:gd name="T46" fmla="*/ 51 w 159"/>
                  <a:gd name="T47" fmla="*/ 5 h 56"/>
                  <a:gd name="T48" fmla="*/ 51 w 159"/>
                  <a:gd name="T49" fmla="*/ 7 h 56"/>
                  <a:gd name="T50" fmla="*/ 51 w 159"/>
                  <a:gd name="T51" fmla="*/ 10 h 56"/>
                  <a:gd name="T52" fmla="*/ 50 w 159"/>
                  <a:gd name="T53" fmla="*/ 12 h 56"/>
                  <a:gd name="T54" fmla="*/ 48 w 159"/>
                  <a:gd name="T55" fmla="*/ 14 h 56"/>
                  <a:gd name="T56" fmla="*/ 47 w 159"/>
                  <a:gd name="T57" fmla="*/ 15 h 56"/>
                  <a:gd name="T58" fmla="*/ 45 w 159"/>
                  <a:gd name="T59" fmla="*/ 17 h 56"/>
                  <a:gd name="T60" fmla="*/ 42 w 159"/>
                  <a:gd name="T61" fmla="*/ 17 h 56"/>
                  <a:gd name="T62" fmla="*/ 40 w 159"/>
                  <a:gd name="T63" fmla="*/ 18 h 56"/>
                  <a:gd name="T64" fmla="*/ 37 w 159"/>
                  <a:gd name="T65" fmla="*/ 18 h 56"/>
                  <a:gd name="T66" fmla="*/ 25 w 159"/>
                  <a:gd name="T67" fmla="*/ 18 h 56"/>
                  <a:gd name="T68" fmla="*/ 15 w 159"/>
                  <a:gd name="T69" fmla="*/ 17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037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946 w 3734"/>
                  <a:gd name="T1" fmla="*/ 447 h 1644"/>
                  <a:gd name="T2" fmla="*/ 825 w 3734"/>
                  <a:gd name="T3" fmla="*/ 499 h 1644"/>
                  <a:gd name="T4" fmla="*/ 746 w 3734"/>
                  <a:gd name="T5" fmla="*/ 522 h 1644"/>
                  <a:gd name="T6" fmla="*/ 740 w 3734"/>
                  <a:gd name="T7" fmla="*/ 536 h 1644"/>
                  <a:gd name="T8" fmla="*/ 703 w 3734"/>
                  <a:gd name="T9" fmla="*/ 527 h 1644"/>
                  <a:gd name="T10" fmla="*/ 735 w 3734"/>
                  <a:gd name="T11" fmla="*/ 496 h 1644"/>
                  <a:gd name="T12" fmla="*/ 699 w 3734"/>
                  <a:gd name="T13" fmla="*/ 464 h 1644"/>
                  <a:gd name="T14" fmla="*/ 676 w 3734"/>
                  <a:gd name="T15" fmla="*/ 425 h 1644"/>
                  <a:gd name="T16" fmla="*/ 628 w 3734"/>
                  <a:gd name="T17" fmla="*/ 432 h 1644"/>
                  <a:gd name="T18" fmla="*/ 572 w 3734"/>
                  <a:gd name="T19" fmla="*/ 420 h 1644"/>
                  <a:gd name="T20" fmla="*/ 84 w 3734"/>
                  <a:gd name="T21" fmla="*/ 405 h 1644"/>
                  <a:gd name="T22" fmla="*/ 41 w 3734"/>
                  <a:gd name="T23" fmla="*/ 369 h 1644"/>
                  <a:gd name="T24" fmla="*/ 49 w 3734"/>
                  <a:gd name="T25" fmla="*/ 341 h 1644"/>
                  <a:gd name="T26" fmla="*/ 47 w 3734"/>
                  <a:gd name="T27" fmla="*/ 304 h 1644"/>
                  <a:gd name="T28" fmla="*/ 84 w 3734"/>
                  <a:gd name="T29" fmla="*/ 282 h 1644"/>
                  <a:gd name="T30" fmla="*/ 81 w 3734"/>
                  <a:gd name="T31" fmla="*/ 245 h 1644"/>
                  <a:gd name="T32" fmla="*/ 41 w 3734"/>
                  <a:gd name="T33" fmla="*/ 218 h 1644"/>
                  <a:gd name="T34" fmla="*/ 194 w 3734"/>
                  <a:gd name="T35" fmla="*/ 37 h 1644"/>
                  <a:gd name="T36" fmla="*/ 370 w 3734"/>
                  <a:gd name="T37" fmla="*/ 34 h 1644"/>
                  <a:gd name="T38" fmla="*/ 418 w 3734"/>
                  <a:gd name="T39" fmla="*/ 38 h 1644"/>
                  <a:gd name="T40" fmla="*/ 530 w 3734"/>
                  <a:gd name="T41" fmla="*/ 54 h 1644"/>
                  <a:gd name="T42" fmla="*/ 572 w 3734"/>
                  <a:gd name="T43" fmla="*/ 68 h 1644"/>
                  <a:gd name="T44" fmla="*/ 670 w 3734"/>
                  <a:gd name="T45" fmla="*/ 63 h 1644"/>
                  <a:gd name="T46" fmla="*/ 738 w 3734"/>
                  <a:gd name="T47" fmla="*/ 71 h 1644"/>
                  <a:gd name="T48" fmla="*/ 763 w 3734"/>
                  <a:gd name="T49" fmla="*/ 71 h 1644"/>
                  <a:gd name="T50" fmla="*/ 813 w 3734"/>
                  <a:gd name="T51" fmla="*/ 40 h 1644"/>
                  <a:gd name="T52" fmla="*/ 835 w 3734"/>
                  <a:gd name="T53" fmla="*/ 1 h 1644"/>
                  <a:gd name="T54" fmla="*/ 853 w 3734"/>
                  <a:gd name="T55" fmla="*/ 34 h 1644"/>
                  <a:gd name="T56" fmla="*/ 860 w 3734"/>
                  <a:gd name="T57" fmla="*/ 54 h 1644"/>
                  <a:gd name="T58" fmla="*/ 876 w 3734"/>
                  <a:gd name="T59" fmla="*/ 64 h 1644"/>
                  <a:gd name="T60" fmla="*/ 933 w 3734"/>
                  <a:gd name="T61" fmla="*/ 40 h 1644"/>
                  <a:gd name="T62" fmla="*/ 980 w 3734"/>
                  <a:gd name="T63" fmla="*/ 44 h 1644"/>
                  <a:gd name="T64" fmla="*/ 930 w 3734"/>
                  <a:gd name="T65" fmla="*/ 89 h 1644"/>
                  <a:gd name="T66" fmla="*/ 900 w 3734"/>
                  <a:gd name="T67" fmla="*/ 95 h 1644"/>
                  <a:gd name="T68" fmla="*/ 829 w 3734"/>
                  <a:gd name="T69" fmla="*/ 100 h 1644"/>
                  <a:gd name="T70" fmla="*/ 807 w 3734"/>
                  <a:gd name="T71" fmla="*/ 132 h 1644"/>
                  <a:gd name="T72" fmla="*/ 753 w 3734"/>
                  <a:gd name="T73" fmla="*/ 154 h 1644"/>
                  <a:gd name="T74" fmla="*/ 673 w 3734"/>
                  <a:gd name="T75" fmla="*/ 205 h 1644"/>
                  <a:gd name="T76" fmla="*/ 680 w 3734"/>
                  <a:gd name="T77" fmla="*/ 260 h 1644"/>
                  <a:gd name="T78" fmla="*/ 762 w 3734"/>
                  <a:gd name="T79" fmla="*/ 297 h 1644"/>
                  <a:gd name="T80" fmla="*/ 788 w 3734"/>
                  <a:gd name="T81" fmla="*/ 347 h 1644"/>
                  <a:gd name="T82" fmla="*/ 844 w 3734"/>
                  <a:gd name="T83" fmla="*/ 324 h 1644"/>
                  <a:gd name="T84" fmla="*/ 919 w 3734"/>
                  <a:gd name="T85" fmla="*/ 257 h 1644"/>
                  <a:gd name="T86" fmla="*/ 935 w 3734"/>
                  <a:gd name="T87" fmla="*/ 196 h 1644"/>
                  <a:gd name="T88" fmla="*/ 1018 w 3734"/>
                  <a:gd name="T89" fmla="*/ 164 h 1644"/>
                  <a:gd name="T90" fmla="*/ 1057 w 3734"/>
                  <a:gd name="T91" fmla="*/ 194 h 1644"/>
                  <a:gd name="T92" fmla="*/ 1041 w 3734"/>
                  <a:gd name="T93" fmla="*/ 241 h 1644"/>
                  <a:gd name="T94" fmla="*/ 1127 w 3734"/>
                  <a:gd name="T95" fmla="*/ 201 h 1644"/>
                  <a:gd name="T96" fmla="*/ 1144 w 3734"/>
                  <a:gd name="T97" fmla="*/ 254 h 1644"/>
                  <a:gd name="T98" fmla="*/ 1182 w 3734"/>
                  <a:gd name="T99" fmla="*/ 303 h 1644"/>
                  <a:gd name="T100" fmla="*/ 1167 w 3734"/>
                  <a:gd name="T101" fmla="*/ 315 h 1644"/>
                  <a:gd name="T102" fmla="*/ 1192 w 3734"/>
                  <a:gd name="T103" fmla="*/ 337 h 1644"/>
                  <a:gd name="T104" fmla="*/ 1148 w 3734"/>
                  <a:gd name="T105" fmla="*/ 363 h 1644"/>
                  <a:gd name="T106" fmla="*/ 1017 w 3734"/>
                  <a:gd name="T107" fmla="*/ 383 h 1644"/>
                  <a:gd name="T108" fmla="*/ 921 w 3734"/>
                  <a:gd name="T109" fmla="*/ 438 h 1644"/>
                  <a:gd name="T110" fmla="*/ 937 w 3734"/>
                  <a:gd name="T111" fmla="*/ 438 h 1644"/>
                  <a:gd name="T112" fmla="*/ 1038 w 3734"/>
                  <a:gd name="T113" fmla="*/ 412 h 1644"/>
                  <a:gd name="T114" fmla="*/ 989 w 3734"/>
                  <a:gd name="T115" fmla="*/ 426 h 1644"/>
                  <a:gd name="T116" fmla="*/ 1013 w 3734"/>
                  <a:gd name="T117" fmla="*/ 456 h 1644"/>
                  <a:gd name="T118" fmla="*/ 1048 w 3734"/>
                  <a:gd name="T119" fmla="*/ 483 h 1644"/>
                  <a:gd name="T120" fmla="*/ 974 w 3734"/>
                  <a:gd name="T121" fmla="*/ 513 h 1644"/>
                  <a:gd name="T122" fmla="*/ 1029 w 3734"/>
                  <a:gd name="T123" fmla="*/ 481 h 1644"/>
                  <a:gd name="T124" fmla="*/ 973 w 3734"/>
                  <a:gd name="T125" fmla="*/ 48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78" name="Freeform 434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6488713" y="3958699"/>
              <a:ext cx="151408" cy="190638"/>
            </a:xfrm>
            <a:custGeom>
              <a:avLst/>
              <a:gdLst>
                <a:gd name="T0" fmla="*/ 115257 w 292"/>
                <a:gd name="T1" fmla="*/ 5154 h 308"/>
                <a:gd name="T2" fmla="*/ 120041 w 292"/>
                <a:gd name="T3" fmla="*/ 19071 h 308"/>
                <a:gd name="T4" fmla="*/ 124390 w 292"/>
                <a:gd name="T5" fmla="*/ 46903 h 308"/>
                <a:gd name="T6" fmla="*/ 127000 w 292"/>
                <a:gd name="T7" fmla="*/ 74221 h 308"/>
                <a:gd name="T8" fmla="*/ 126565 w 292"/>
                <a:gd name="T9" fmla="*/ 82983 h 308"/>
                <a:gd name="T10" fmla="*/ 124390 w 292"/>
                <a:gd name="T11" fmla="*/ 92261 h 308"/>
                <a:gd name="T12" fmla="*/ 116997 w 292"/>
                <a:gd name="T13" fmla="*/ 106177 h 308"/>
                <a:gd name="T14" fmla="*/ 100469 w 292"/>
                <a:gd name="T15" fmla="*/ 95353 h 308"/>
                <a:gd name="T16" fmla="*/ 71764 w 292"/>
                <a:gd name="T17" fmla="*/ 132979 h 308"/>
                <a:gd name="T18" fmla="*/ 57411 w 292"/>
                <a:gd name="T19" fmla="*/ 143287 h 308"/>
                <a:gd name="T20" fmla="*/ 25661 w 292"/>
                <a:gd name="T21" fmla="*/ 152565 h 308"/>
                <a:gd name="T22" fmla="*/ 13918 w 292"/>
                <a:gd name="T23" fmla="*/ 158750 h 308"/>
                <a:gd name="T24" fmla="*/ 2610 w 292"/>
                <a:gd name="T25" fmla="*/ 158750 h 308"/>
                <a:gd name="T26" fmla="*/ 3914 w 292"/>
                <a:gd name="T27" fmla="*/ 153080 h 308"/>
                <a:gd name="T28" fmla="*/ 4784 w 292"/>
                <a:gd name="T29" fmla="*/ 147411 h 308"/>
                <a:gd name="T30" fmla="*/ 3045 w 292"/>
                <a:gd name="T31" fmla="*/ 136587 h 308"/>
                <a:gd name="T32" fmla="*/ 870 w 292"/>
                <a:gd name="T33" fmla="*/ 126794 h 308"/>
                <a:gd name="T34" fmla="*/ 0 w 292"/>
                <a:gd name="T35" fmla="*/ 117516 h 308"/>
                <a:gd name="T36" fmla="*/ 1305 w 292"/>
                <a:gd name="T37" fmla="*/ 105662 h 308"/>
                <a:gd name="T38" fmla="*/ 5219 w 292"/>
                <a:gd name="T39" fmla="*/ 96899 h 308"/>
                <a:gd name="T40" fmla="*/ 11308 w 292"/>
                <a:gd name="T41" fmla="*/ 89683 h 308"/>
                <a:gd name="T42" fmla="*/ 18267 w 292"/>
                <a:gd name="T43" fmla="*/ 82983 h 308"/>
                <a:gd name="T44" fmla="*/ 33490 w 292"/>
                <a:gd name="T45" fmla="*/ 69582 h 308"/>
                <a:gd name="T46" fmla="*/ 40449 w 292"/>
                <a:gd name="T47" fmla="*/ 61335 h 308"/>
                <a:gd name="T48" fmla="*/ 45668 w 292"/>
                <a:gd name="T49" fmla="*/ 50511 h 308"/>
                <a:gd name="T50" fmla="*/ 42623 w 292"/>
                <a:gd name="T51" fmla="*/ 49481 h 308"/>
                <a:gd name="T52" fmla="*/ 40014 w 292"/>
                <a:gd name="T53" fmla="*/ 46903 h 308"/>
                <a:gd name="T54" fmla="*/ 35664 w 292"/>
                <a:gd name="T55" fmla="*/ 37626 h 308"/>
                <a:gd name="T56" fmla="*/ 32185 w 292"/>
                <a:gd name="T57" fmla="*/ 25771 h 308"/>
                <a:gd name="T58" fmla="*/ 31315 w 292"/>
                <a:gd name="T59" fmla="*/ 12370 h 308"/>
                <a:gd name="T60" fmla="*/ 39144 w 292"/>
                <a:gd name="T61" fmla="*/ 9793 h 308"/>
                <a:gd name="T62" fmla="*/ 45668 w 292"/>
                <a:gd name="T63" fmla="*/ 10308 h 308"/>
                <a:gd name="T64" fmla="*/ 57411 w 292"/>
                <a:gd name="T65" fmla="*/ 12370 h 308"/>
                <a:gd name="T66" fmla="*/ 73503 w 292"/>
                <a:gd name="T67" fmla="*/ 10824 h 308"/>
                <a:gd name="T68" fmla="*/ 91336 w 292"/>
                <a:gd name="T69" fmla="*/ 6185 h 308"/>
                <a:gd name="T70" fmla="*/ 112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79" name="Freeform 435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6615517" y="4139804"/>
              <a:ext cx="7570" cy="68630"/>
            </a:xfrm>
            <a:custGeom>
              <a:avLst/>
              <a:gdLst>
                <a:gd name="T0" fmla="*/ 4989 w 14"/>
                <a:gd name="T1" fmla="*/ 0 h 7"/>
                <a:gd name="T2" fmla="*/ 5896 w 14"/>
                <a:gd name="T3" fmla="*/ 24493 h 7"/>
                <a:gd name="T4" fmla="*/ 6350 w 14"/>
                <a:gd name="T5" fmla="*/ 57150 h 7"/>
                <a:gd name="T6" fmla="*/ 0 w 14"/>
                <a:gd name="T7" fmla="*/ 57150 h 7"/>
                <a:gd name="T8" fmla="*/ 4989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80" name="Freeform 436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6007994" y="3222837"/>
              <a:ext cx="297138" cy="600508"/>
            </a:xfrm>
            <a:custGeom>
              <a:avLst/>
              <a:gdLst>
                <a:gd name="T0" fmla="*/ 34747 w 581"/>
                <a:gd name="T1" fmla="*/ 60217 h 955"/>
                <a:gd name="T2" fmla="*/ 44614 w 581"/>
                <a:gd name="T3" fmla="*/ 79591 h 955"/>
                <a:gd name="T4" fmla="*/ 47617 w 581"/>
                <a:gd name="T5" fmla="*/ 94253 h 955"/>
                <a:gd name="T6" fmla="*/ 40753 w 581"/>
                <a:gd name="T7" fmla="*/ 122528 h 955"/>
                <a:gd name="T8" fmla="*/ 41182 w 581"/>
                <a:gd name="T9" fmla="*/ 170178 h 955"/>
                <a:gd name="T10" fmla="*/ 39895 w 581"/>
                <a:gd name="T11" fmla="*/ 190076 h 955"/>
                <a:gd name="T12" fmla="*/ 35176 w 581"/>
                <a:gd name="T13" fmla="*/ 207356 h 955"/>
                <a:gd name="T14" fmla="*/ 25310 w 581"/>
                <a:gd name="T15" fmla="*/ 224635 h 955"/>
                <a:gd name="T16" fmla="*/ 13298 w 581"/>
                <a:gd name="T17" fmla="*/ 241391 h 955"/>
                <a:gd name="T18" fmla="*/ 7293 w 581"/>
                <a:gd name="T19" fmla="*/ 251864 h 955"/>
                <a:gd name="T20" fmla="*/ 858 w 581"/>
                <a:gd name="T21" fmla="*/ 283805 h 955"/>
                <a:gd name="T22" fmla="*/ 29600 w 581"/>
                <a:gd name="T23" fmla="*/ 322553 h 955"/>
                <a:gd name="T24" fmla="*/ 29600 w 581"/>
                <a:gd name="T25" fmla="*/ 331978 h 955"/>
                <a:gd name="T26" fmla="*/ 31744 w 581"/>
                <a:gd name="T27" fmla="*/ 348211 h 955"/>
                <a:gd name="T28" fmla="*/ 31744 w 581"/>
                <a:gd name="T29" fmla="*/ 364443 h 955"/>
                <a:gd name="T30" fmla="*/ 33460 w 581"/>
                <a:gd name="T31" fmla="*/ 383817 h 955"/>
                <a:gd name="T32" fmla="*/ 40324 w 581"/>
                <a:gd name="T33" fmla="*/ 407380 h 955"/>
                <a:gd name="T34" fmla="*/ 45043 w 581"/>
                <a:gd name="T35" fmla="*/ 414711 h 955"/>
                <a:gd name="T36" fmla="*/ 29171 w 581"/>
                <a:gd name="T37" fmla="*/ 415758 h 955"/>
                <a:gd name="T38" fmla="*/ 18017 w 581"/>
                <a:gd name="T39" fmla="*/ 419947 h 955"/>
                <a:gd name="T40" fmla="*/ 15443 w 581"/>
                <a:gd name="T41" fmla="*/ 425184 h 955"/>
                <a:gd name="T42" fmla="*/ 18017 w 581"/>
                <a:gd name="T43" fmla="*/ 440892 h 955"/>
                <a:gd name="T44" fmla="*/ 29600 w 581"/>
                <a:gd name="T45" fmla="*/ 458696 h 955"/>
                <a:gd name="T46" fmla="*/ 37321 w 581"/>
                <a:gd name="T47" fmla="*/ 470739 h 955"/>
                <a:gd name="T48" fmla="*/ 42898 w 581"/>
                <a:gd name="T49" fmla="*/ 485400 h 955"/>
                <a:gd name="T50" fmla="*/ 66921 w 581"/>
                <a:gd name="T51" fmla="*/ 500062 h 955"/>
                <a:gd name="T52" fmla="*/ 81077 w 581"/>
                <a:gd name="T53" fmla="*/ 493255 h 955"/>
                <a:gd name="T54" fmla="*/ 106387 w 581"/>
                <a:gd name="T55" fmla="*/ 486448 h 955"/>
                <a:gd name="T56" fmla="*/ 119685 w 581"/>
                <a:gd name="T57" fmla="*/ 482259 h 955"/>
                <a:gd name="T58" fmla="*/ 127407 w 581"/>
                <a:gd name="T59" fmla="*/ 473357 h 955"/>
                <a:gd name="T60" fmla="*/ 129552 w 581"/>
                <a:gd name="T61" fmla="*/ 467074 h 955"/>
                <a:gd name="T62" fmla="*/ 129552 w 581"/>
                <a:gd name="T63" fmla="*/ 454507 h 955"/>
                <a:gd name="T64" fmla="*/ 144995 w 581"/>
                <a:gd name="T65" fmla="*/ 456077 h 955"/>
                <a:gd name="T66" fmla="*/ 157435 w 581"/>
                <a:gd name="T67" fmla="*/ 453459 h 955"/>
                <a:gd name="T68" fmla="*/ 166873 w 581"/>
                <a:gd name="T69" fmla="*/ 448223 h 955"/>
                <a:gd name="T70" fmla="*/ 173737 w 581"/>
                <a:gd name="T71" fmla="*/ 440892 h 955"/>
                <a:gd name="T72" fmla="*/ 185319 w 581"/>
                <a:gd name="T73" fmla="*/ 422565 h 955"/>
                <a:gd name="T74" fmla="*/ 197330 w 581"/>
                <a:gd name="T75" fmla="*/ 404762 h 955"/>
                <a:gd name="T76" fmla="*/ 204623 w 581"/>
                <a:gd name="T77" fmla="*/ 397955 h 955"/>
                <a:gd name="T78" fmla="*/ 215348 w 581"/>
                <a:gd name="T79" fmla="*/ 393766 h 955"/>
                <a:gd name="T80" fmla="*/ 223498 w 581"/>
                <a:gd name="T81" fmla="*/ 390101 h 955"/>
                <a:gd name="T82" fmla="*/ 214061 w 581"/>
                <a:gd name="T83" fmla="*/ 364967 h 955"/>
                <a:gd name="T84" fmla="*/ 207626 w 581"/>
                <a:gd name="T85" fmla="*/ 341927 h 955"/>
                <a:gd name="T86" fmla="*/ 202478 w 581"/>
                <a:gd name="T87" fmla="*/ 326218 h 955"/>
                <a:gd name="T88" fmla="*/ 206339 w 581"/>
                <a:gd name="T89" fmla="*/ 319411 h 955"/>
                <a:gd name="T90" fmla="*/ 208913 w 581"/>
                <a:gd name="T91" fmla="*/ 303179 h 955"/>
                <a:gd name="T92" fmla="*/ 211916 w 581"/>
                <a:gd name="T93" fmla="*/ 283281 h 955"/>
                <a:gd name="T94" fmla="*/ 216635 w 581"/>
                <a:gd name="T95" fmla="*/ 271761 h 955"/>
                <a:gd name="T96" fmla="*/ 228217 w 581"/>
                <a:gd name="T97" fmla="*/ 254482 h 955"/>
                <a:gd name="T98" fmla="*/ 244518 w 581"/>
                <a:gd name="T99" fmla="*/ 241391 h 955"/>
                <a:gd name="T100" fmla="*/ 55338 w 581"/>
                <a:gd name="T101" fmla="*/ 0 h 955"/>
                <a:gd name="T102" fmla="*/ 42040 w 581"/>
                <a:gd name="T103" fmla="*/ 2618 h 955"/>
                <a:gd name="T104" fmla="*/ 29600 w 581"/>
                <a:gd name="T105" fmla="*/ 1256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81" name="Freeform 437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5621903" y="2481255"/>
              <a:ext cx="18926" cy="68630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882" name="Group 438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3594927" y="4955735"/>
              <a:ext cx="458009" cy="1239146"/>
              <a:chOff x="1589" y="3126"/>
              <a:chExt cx="290" cy="657"/>
            </a:xfrm>
            <a:grpFill/>
          </p:grpSpPr>
          <p:sp>
            <p:nvSpPr>
              <p:cNvPr id="993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5 w 46"/>
                  <a:gd name="T1" fmla="*/ 4 h 51"/>
                  <a:gd name="T2" fmla="*/ 6 w 46"/>
                  <a:gd name="T3" fmla="*/ 0 h 51"/>
                  <a:gd name="T4" fmla="*/ 4 w 46"/>
                  <a:gd name="T5" fmla="*/ 2 h 51"/>
                  <a:gd name="T6" fmla="*/ 2 w 46"/>
                  <a:gd name="T7" fmla="*/ 3 h 51"/>
                  <a:gd name="T8" fmla="*/ 1 w 46"/>
                  <a:gd name="T9" fmla="*/ 4 h 51"/>
                  <a:gd name="T10" fmla="*/ 1 w 46"/>
                  <a:gd name="T11" fmla="*/ 5 h 51"/>
                  <a:gd name="T12" fmla="*/ 0 w 46"/>
                  <a:gd name="T13" fmla="*/ 5 h 51"/>
                  <a:gd name="T14" fmla="*/ 0 w 46"/>
                  <a:gd name="T15" fmla="*/ 6 h 51"/>
                  <a:gd name="T16" fmla="*/ 0 w 46"/>
                  <a:gd name="T17" fmla="*/ 8 h 51"/>
                  <a:gd name="T18" fmla="*/ 1 w 46"/>
                  <a:gd name="T19" fmla="*/ 10 h 51"/>
                  <a:gd name="T20" fmla="*/ 1 w 46"/>
                  <a:gd name="T21" fmla="*/ 12 h 51"/>
                  <a:gd name="T22" fmla="*/ 2 w 46"/>
                  <a:gd name="T23" fmla="*/ 14 h 51"/>
                  <a:gd name="T24" fmla="*/ 3 w 46"/>
                  <a:gd name="T25" fmla="*/ 15 h 51"/>
                  <a:gd name="T26" fmla="*/ 4 w 46"/>
                  <a:gd name="T27" fmla="*/ 16 h 51"/>
                  <a:gd name="T28" fmla="*/ 5 w 46"/>
                  <a:gd name="T29" fmla="*/ 17 h 51"/>
                  <a:gd name="T30" fmla="*/ 5 w 46"/>
                  <a:gd name="T31" fmla="*/ 17 h 51"/>
                  <a:gd name="T32" fmla="*/ 6 w 46"/>
                  <a:gd name="T33" fmla="*/ 17 h 51"/>
                  <a:gd name="T34" fmla="*/ 6 w 46"/>
                  <a:gd name="T35" fmla="*/ 17 h 51"/>
                  <a:gd name="T36" fmla="*/ 11 w 46"/>
                  <a:gd name="T37" fmla="*/ 17 h 51"/>
                  <a:gd name="T38" fmla="*/ 15 w 46"/>
                  <a:gd name="T39" fmla="*/ 17 h 51"/>
                  <a:gd name="T40" fmla="*/ 15 w 46"/>
                  <a:gd name="T41" fmla="*/ 12 h 51"/>
                  <a:gd name="T42" fmla="*/ 15 w 46"/>
                  <a:gd name="T43" fmla="*/ 9 h 51"/>
                  <a:gd name="T44" fmla="*/ 15 w 46"/>
                  <a:gd name="T45" fmla="*/ 6 h 51"/>
                  <a:gd name="T46" fmla="*/ 15 w 46"/>
                  <a:gd name="T47" fmla="*/ 4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94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5 h 158"/>
                  <a:gd name="T4" fmla="*/ 1 w 192"/>
                  <a:gd name="T5" fmla="*/ 9 h 158"/>
                  <a:gd name="T6" fmla="*/ 1 w 192"/>
                  <a:gd name="T7" fmla="*/ 13 h 158"/>
                  <a:gd name="T8" fmla="*/ 2 w 192"/>
                  <a:gd name="T9" fmla="*/ 17 h 158"/>
                  <a:gd name="T10" fmla="*/ 4 w 192"/>
                  <a:gd name="T11" fmla="*/ 20 h 158"/>
                  <a:gd name="T12" fmla="*/ 5 w 192"/>
                  <a:gd name="T13" fmla="*/ 24 h 158"/>
                  <a:gd name="T14" fmla="*/ 7 w 192"/>
                  <a:gd name="T15" fmla="*/ 27 h 158"/>
                  <a:gd name="T16" fmla="*/ 8 w 192"/>
                  <a:gd name="T17" fmla="*/ 30 h 158"/>
                  <a:gd name="T18" fmla="*/ 15 w 192"/>
                  <a:gd name="T19" fmla="*/ 41 h 158"/>
                  <a:gd name="T20" fmla="*/ 22 w 192"/>
                  <a:gd name="T21" fmla="*/ 50 h 158"/>
                  <a:gd name="T22" fmla="*/ 24 w 192"/>
                  <a:gd name="T23" fmla="*/ 51 h 158"/>
                  <a:gd name="T24" fmla="*/ 26 w 192"/>
                  <a:gd name="T25" fmla="*/ 51 h 158"/>
                  <a:gd name="T26" fmla="*/ 28 w 192"/>
                  <a:gd name="T27" fmla="*/ 52 h 158"/>
                  <a:gd name="T28" fmla="*/ 30 w 192"/>
                  <a:gd name="T29" fmla="*/ 52 h 158"/>
                  <a:gd name="T30" fmla="*/ 34 w 192"/>
                  <a:gd name="T31" fmla="*/ 53 h 158"/>
                  <a:gd name="T32" fmla="*/ 39 w 192"/>
                  <a:gd name="T33" fmla="*/ 53 h 158"/>
                  <a:gd name="T34" fmla="*/ 50 w 192"/>
                  <a:gd name="T35" fmla="*/ 52 h 158"/>
                  <a:gd name="T36" fmla="*/ 63 w 192"/>
                  <a:gd name="T37" fmla="*/ 52 h 158"/>
                  <a:gd name="T38" fmla="*/ 60 w 192"/>
                  <a:gd name="T39" fmla="*/ 51 h 158"/>
                  <a:gd name="T40" fmla="*/ 58 w 192"/>
                  <a:gd name="T41" fmla="*/ 51 h 158"/>
                  <a:gd name="T42" fmla="*/ 55 w 192"/>
                  <a:gd name="T43" fmla="*/ 51 h 158"/>
                  <a:gd name="T44" fmla="*/ 53 w 192"/>
                  <a:gd name="T45" fmla="*/ 50 h 158"/>
                  <a:gd name="T46" fmla="*/ 48 w 192"/>
                  <a:gd name="T47" fmla="*/ 48 h 158"/>
                  <a:gd name="T48" fmla="*/ 42 w 192"/>
                  <a:gd name="T49" fmla="*/ 46 h 158"/>
                  <a:gd name="T50" fmla="*/ 38 w 192"/>
                  <a:gd name="T51" fmla="*/ 44 h 158"/>
                  <a:gd name="T52" fmla="*/ 33 w 192"/>
                  <a:gd name="T53" fmla="*/ 40 h 158"/>
                  <a:gd name="T54" fmla="*/ 29 w 192"/>
                  <a:gd name="T55" fmla="*/ 37 h 158"/>
                  <a:gd name="T56" fmla="*/ 25 w 192"/>
                  <a:gd name="T57" fmla="*/ 33 h 158"/>
                  <a:gd name="T58" fmla="*/ 21 w 192"/>
                  <a:gd name="T59" fmla="*/ 29 h 158"/>
                  <a:gd name="T60" fmla="*/ 17 w 192"/>
                  <a:gd name="T61" fmla="*/ 25 h 158"/>
                  <a:gd name="T62" fmla="*/ 14 w 192"/>
                  <a:gd name="T63" fmla="*/ 21 h 158"/>
                  <a:gd name="T64" fmla="*/ 11 w 192"/>
                  <a:gd name="T65" fmla="*/ 17 h 158"/>
                  <a:gd name="T66" fmla="*/ 9 w 192"/>
                  <a:gd name="T67" fmla="*/ 13 h 158"/>
                  <a:gd name="T68" fmla="*/ 7 w 192"/>
                  <a:gd name="T69" fmla="*/ 9 h 158"/>
                  <a:gd name="T70" fmla="*/ 5 w 192"/>
                  <a:gd name="T71" fmla="*/ 5 h 158"/>
                  <a:gd name="T72" fmla="*/ 4 w 192"/>
                  <a:gd name="T73" fmla="*/ 2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95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53 w 884"/>
                  <a:gd name="T1" fmla="*/ 138 h 1818"/>
                  <a:gd name="T2" fmla="*/ 286 w 884"/>
                  <a:gd name="T3" fmla="*/ 114 h 1818"/>
                  <a:gd name="T4" fmla="*/ 290 w 884"/>
                  <a:gd name="T5" fmla="*/ 77 h 1818"/>
                  <a:gd name="T6" fmla="*/ 276 w 884"/>
                  <a:gd name="T7" fmla="*/ 64 h 1818"/>
                  <a:gd name="T8" fmla="*/ 276 w 884"/>
                  <a:gd name="T9" fmla="*/ 87 h 1818"/>
                  <a:gd name="T10" fmla="*/ 254 w 884"/>
                  <a:gd name="T11" fmla="*/ 109 h 1818"/>
                  <a:gd name="T12" fmla="*/ 219 w 884"/>
                  <a:gd name="T13" fmla="*/ 110 h 1818"/>
                  <a:gd name="T14" fmla="*/ 205 w 884"/>
                  <a:gd name="T15" fmla="*/ 97 h 1818"/>
                  <a:gd name="T16" fmla="*/ 216 w 884"/>
                  <a:gd name="T17" fmla="*/ 72 h 1818"/>
                  <a:gd name="T18" fmla="*/ 178 w 884"/>
                  <a:gd name="T19" fmla="*/ 49 h 1818"/>
                  <a:gd name="T20" fmla="*/ 139 w 884"/>
                  <a:gd name="T21" fmla="*/ 29 h 1818"/>
                  <a:gd name="T22" fmla="*/ 122 w 884"/>
                  <a:gd name="T23" fmla="*/ 3 h 1818"/>
                  <a:gd name="T24" fmla="*/ 94 w 884"/>
                  <a:gd name="T25" fmla="*/ 7 h 1818"/>
                  <a:gd name="T26" fmla="*/ 77 w 884"/>
                  <a:gd name="T27" fmla="*/ 8 h 1818"/>
                  <a:gd name="T28" fmla="*/ 56 w 884"/>
                  <a:gd name="T29" fmla="*/ 3 h 1818"/>
                  <a:gd name="T30" fmla="*/ 32 w 884"/>
                  <a:gd name="T31" fmla="*/ 18 h 1818"/>
                  <a:gd name="T32" fmla="*/ 22 w 884"/>
                  <a:gd name="T33" fmla="*/ 39 h 1818"/>
                  <a:gd name="T34" fmla="*/ 9 w 884"/>
                  <a:gd name="T35" fmla="*/ 60 h 1818"/>
                  <a:gd name="T36" fmla="*/ 18 w 884"/>
                  <a:gd name="T37" fmla="*/ 84 h 1818"/>
                  <a:gd name="T38" fmla="*/ 17 w 884"/>
                  <a:gd name="T39" fmla="*/ 106 h 1818"/>
                  <a:gd name="T40" fmla="*/ 0 w 884"/>
                  <a:gd name="T41" fmla="*/ 144 h 1818"/>
                  <a:gd name="T42" fmla="*/ 4 w 884"/>
                  <a:gd name="T43" fmla="*/ 203 h 1818"/>
                  <a:gd name="T44" fmla="*/ 25 w 884"/>
                  <a:gd name="T45" fmla="*/ 232 h 1818"/>
                  <a:gd name="T46" fmla="*/ 20 w 884"/>
                  <a:gd name="T47" fmla="*/ 251 h 1818"/>
                  <a:gd name="T48" fmla="*/ 20 w 884"/>
                  <a:gd name="T49" fmla="*/ 269 h 1818"/>
                  <a:gd name="T50" fmla="*/ 27 w 884"/>
                  <a:gd name="T51" fmla="*/ 283 h 1818"/>
                  <a:gd name="T52" fmla="*/ 17 w 884"/>
                  <a:gd name="T53" fmla="*/ 300 h 1818"/>
                  <a:gd name="T54" fmla="*/ 27 w 884"/>
                  <a:gd name="T55" fmla="*/ 328 h 1818"/>
                  <a:gd name="T56" fmla="*/ 27 w 884"/>
                  <a:gd name="T57" fmla="*/ 352 h 1818"/>
                  <a:gd name="T58" fmla="*/ 26 w 884"/>
                  <a:gd name="T59" fmla="*/ 384 h 1818"/>
                  <a:gd name="T60" fmla="*/ 45 w 884"/>
                  <a:gd name="T61" fmla="*/ 422 h 1818"/>
                  <a:gd name="T62" fmla="*/ 65 w 884"/>
                  <a:gd name="T63" fmla="*/ 465 h 1818"/>
                  <a:gd name="T64" fmla="*/ 71 w 884"/>
                  <a:gd name="T65" fmla="*/ 488 h 1818"/>
                  <a:gd name="T66" fmla="*/ 75 w 884"/>
                  <a:gd name="T67" fmla="*/ 509 h 1818"/>
                  <a:gd name="T68" fmla="*/ 70 w 884"/>
                  <a:gd name="T69" fmla="*/ 530 h 1818"/>
                  <a:gd name="T70" fmla="*/ 66 w 884"/>
                  <a:gd name="T71" fmla="*/ 548 h 1818"/>
                  <a:gd name="T72" fmla="*/ 75 w 884"/>
                  <a:gd name="T73" fmla="*/ 573 h 1818"/>
                  <a:gd name="T74" fmla="*/ 102 w 884"/>
                  <a:gd name="T75" fmla="*/ 591 h 1818"/>
                  <a:gd name="T76" fmla="*/ 129 w 884"/>
                  <a:gd name="T77" fmla="*/ 599 h 1818"/>
                  <a:gd name="T78" fmla="*/ 148 w 884"/>
                  <a:gd name="T79" fmla="*/ 595 h 1818"/>
                  <a:gd name="T80" fmla="*/ 149 w 884"/>
                  <a:gd name="T81" fmla="*/ 568 h 1818"/>
                  <a:gd name="T82" fmla="*/ 154 w 884"/>
                  <a:gd name="T83" fmla="*/ 537 h 1818"/>
                  <a:gd name="T84" fmla="*/ 162 w 884"/>
                  <a:gd name="T85" fmla="*/ 503 h 1818"/>
                  <a:gd name="T86" fmla="*/ 138 w 884"/>
                  <a:gd name="T87" fmla="*/ 495 h 1818"/>
                  <a:gd name="T88" fmla="*/ 132 w 884"/>
                  <a:gd name="T89" fmla="*/ 477 h 1818"/>
                  <a:gd name="T90" fmla="*/ 149 w 884"/>
                  <a:gd name="T91" fmla="*/ 465 h 1818"/>
                  <a:gd name="T92" fmla="*/ 159 w 884"/>
                  <a:gd name="T93" fmla="*/ 444 h 1818"/>
                  <a:gd name="T94" fmla="*/ 149 w 884"/>
                  <a:gd name="T95" fmla="*/ 408 h 1818"/>
                  <a:gd name="T96" fmla="*/ 139 w 884"/>
                  <a:gd name="T97" fmla="*/ 380 h 1818"/>
                  <a:gd name="T98" fmla="*/ 170 w 884"/>
                  <a:gd name="T99" fmla="*/ 389 h 1818"/>
                  <a:gd name="T100" fmla="*/ 186 w 884"/>
                  <a:gd name="T101" fmla="*/ 384 h 1818"/>
                  <a:gd name="T102" fmla="*/ 183 w 884"/>
                  <a:gd name="T103" fmla="*/ 359 h 1818"/>
                  <a:gd name="T104" fmla="*/ 185 w 884"/>
                  <a:gd name="T105" fmla="*/ 343 h 1818"/>
                  <a:gd name="T106" fmla="*/ 222 w 884"/>
                  <a:gd name="T107" fmla="*/ 341 h 1818"/>
                  <a:gd name="T108" fmla="*/ 261 w 884"/>
                  <a:gd name="T109" fmla="*/ 324 h 1818"/>
                  <a:gd name="T110" fmla="*/ 268 w 884"/>
                  <a:gd name="T111" fmla="*/ 294 h 1818"/>
                  <a:gd name="T112" fmla="*/ 256 w 884"/>
                  <a:gd name="T113" fmla="*/ 284 h 1818"/>
                  <a:gd name="T114" fmla="*/ 249 w 884"/>
                  <a:gd name="T115" fmla="*/ 270 h 1818"/>
                  <a:gd name="T116" fmla="*/ 227 w 884"/>
                  <a:gd name="T117" fmla="*/ 251 h 1818"/>
                  <a:gd name="T118" fmla="*/ 230 w 884"/>
                  <a:gd name="T119" fmla="*/ 17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3" name="Freeform 442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6825597" y="2496506"/>
              <a:ext cx="147623" cy="131541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84" name="Freeform 443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6189682" y="1983691"/>
              <a:ext cx="249823" cy="181105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85" name="Freeform 444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6019348" y="2382125"/>
              <a:ext cx="98415" cy="104851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86" name="Freeform 445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69969" y="4107396"/>
              <a:ext cx="98415" cy="68630"/>
            </a:xfrm>
            <a:custGeom>
              <a:avLst/>
              <a:gdLst>
                <a:gd name="T0" fmla="*/ 67904 w 186"/>
                <a:gd name="T1" fmla="*/ 11540 h 104"/>
                <a:gd name="T2" fmla="*/ 64797 w 186"/>
                <a:gd name="T3" fmla="*/ 11540 h 104"/>
                <a:gd name="T4" fmla="*/ 62578 w 186"/>
                <a:gd name="T5" fmla="*/ 10990 h 104"/>
                <a:gd name="T6" fmla="*/ 60359 w 186"/>
                <a:gd name="T7" fmla="*/ 9891 h 104"/>
                <a:gd name="T8" fmla="*/ 59028 w 186"/>
                <a:gd name="T9" fmla="*/ 8243 h 104"/>
                <a:gd name="T10" fmla="*/ 57696 w 186"/>
                <a:gd name="T11" fmla="*/ 7144 h 104"/>
                <a:gd name="T12" fmla="*/ 55477 w 186"/>
                <a:gd name="T13" fmla="*/ 6045 h 104"/>
                <a:gd name="T14" fmla="*/ 53258 w 186"/>
                <a:gd name="T15" fmla="*/ 5495 h 104"/>
                <a:gd name="T16" fmla="*/ 50151 w 186"/>
                <a:gd name="T17" fmla="*/ 4946 h 104"/>
                <a:gd name="T18" fmla="*/ 44382 w 186"/>
                <a:gd name="T19" fmla="*/ 4396 h 104"/>
                <a:gd name="T20" fmla="*/ 39056 w 186"/>
                <a:gd name="T21" fmla="*/ 3297 h 104"/>
                <a:gd name="T22" fmla="*/ 33286 w 186"/>
                <a:gd name="T23" fmla="*/ 1649 h 104"/>
                <a:gd name="T24" fmla="*/ 28404 w 186"/>
                <a:gd name="T25" fmla="*/ 550 h 104"/>
                <a:gd name="T26" fmla="*/ 26629 w 186"/>
                <a:gd name="T27" fmla="*/ 0 h 104"/>
                <a:gd name="T28" fmla="*/ 23966 w 186"/>
                <a:gd name="T29" fmla="*/ 0 h 104"/>
                <a:gd name="T30" fmla="*/ 22635 w 186"/>
                <a:gd name="T31" fmla="*/ 550 h 104"/>
                <a:gd name="T32" fmla="*/ 20416 w 186"/>
                <a:gd name="T33" fmla="*/ 1099 h 104"/>
                <a:gd name="T34" fmla="*/ 19528 w 186"/>
                <a:gd name="T35" fmla="*/ 2198 h 104"/>
                <a:gd name="T36" fmla="*/ 18640 w 186"/>
                <a:gd name="T37" fmla="*/ 3297 h 104"/>
                <a:gd name="T38" fmla="*/ 18197 w 186"/>
                <a:gd name="T39" fmla="*/ 5495 h 104"/>
                <a:gd name="T40" fmla="*/ 17753 w 186"/>
                <a:gd name="T41" fmla="*/ 8243 h 104"/>
                <a:gd name="T42" fmla="*/ 15090 w 186"/>
                <a:gd name="T43" fmla="*/ 14837 h 104"/>
                <a:gd name="T44" fmla="*/ 8876 w 186"/>
                <a:gd name="T45" fmla="*/ 25827 h 104"/>
                <a:gd name="T46" fmla="*/ 3107 w 186"/>
                <a:gd name="T47" fmla="*/ 36268 h 104"/>
                <a:gd name="T48" fmla="*/ 0 w 186"/>
                <a:gd name="T49" fmla="*/ 42313 h 104"/>
                <a:gd name="T50" fmla="*/ 3551 w 186"/>
                <a:gd name="T51" fmla="*/ 42313 h 104"/>
                <a:gd name="T52" fmla="*/ 7101 w 186"/>
                <a:gd name="T53" fmla="*/ 42862 h 104"/>
                <a:gd name="T54" fmla="*/ 9320 w 186"/>
                <a:gd name="T55" fmla="*/ 43412 h 104"/>
                <a:gd name="T56" fmla="*/ 11095 w 186"/>
                <a:gd name="T57" fmla="*/ 44511 h 104"/>
                <a:gd name="T58" fmla="*/ 14646 w 186"/>
                <a:gd name="T59" fmla="*/ 46709 h 104"/>
                <a:gd name="T60" fmla="*/ 17753 w 186"/>
                <a:gd name="T61" fmla="*/ 48907 h 104"/>
                <a:gd name="T62" fmla="*/ 19972 w 186"/>
                <a:gd name="T63" fmla="*/ 51655 h 104"/>
                <a:gd name="T64" fmla="*/ 23078 w 186"/>
                <a:gd name="T65" fmla="*/ 53853 h 104"/>
                <a:gd name="T66" fmla="*/ 24854 w 186"/>
                <a:gd name="T67" fmla="*/ 54952 h 104"/>
                <a:gd name="T68" fmla="*/ 27073 w 186"/>
                <a:gd name="T69" fmla="*/ 55501 h 104"/>
                <a:gd name="T70" fmla="*/ 29292 w 186"/>
                <a:gd name="T71" fmla="*/ 56051 h 104"/>
                <a:gd name="T72" fmla="*/ 32842 w 186"/>
                <a:gd name="T73" fmla="*/ 56051 h 104"/>
                <a:gd name="T74" fmla="*/ 47488 w 186"/>
                <a:gd name="T75" fmla="*/ 56600 h 104"/>
                <a:gd name="T76" fmla="*/ 58140 w 186"/>
                <a:gd name="T77" fmla="*/ 57150 h 104"/>
                <a:gd name="T78" fmla="*/ 59915 w 186"/>
                <a:gd name="T79" fmla="*/ 56600 h 104"/>
                <a:gd name="T80" fmla="*/ 61691 w 186"/>
                <a:gd name="T81" fmla="*/ 56051 h 104"/>
                <a:gd name="T82" fmla="*/ 63022 w 186"/>
                <a:gd name="T83" fmla="*/ 54952 h 104"/>
                <a:gd name="T84" fmla="*/ 64353 w 186"/>
                <a:gd name="T85" fmla="*/ 53303 h 104"/>
                <a:gd name="T86" fmla="*/ 65241 w 186"/>
                <a:gd name="T87" fmla="*/ 51655 h 104"/>
                <a:gd name="T88" fmla="*/ 66573 w 186"/>
                <a:gd name="T89" fmla="*/ 48358 h 104"/>
                <a:gd name="T90" fmla="*/ 67460 w 186"/>
                <a:gd name="T91" fmla="*/ 45610 h 104"/>
                <a:gd name="T92" fmla="*/ 67904 w 186"/>
                <a:gd name="T93" fmla="*/ 42313 h 104"/>
                <a:gd name="T94" fmla="*/ 82550 w 186"/>
                <a:gd name="T95" fmla="*/ 14837 h 104"/>
                <a:gd name="T96" fmla="*/ 67904 w 186"/>
                <a:gd name="T97" fmla="*/ 1154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87" name="Freeform 446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6208608" y="2424064"/>
              <a:ext cx="158978" cy="116290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88" name="Freeform 447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440212" y="3537389"/>
              <a:ext cx="211971" cy="198263"/>
            </a:xfrm>
            <a:custGeom>
              <a:avLst/>
              <a:gdLst>
                <a:gd name="T0" fmla="*/ 2634 w 405"/>
                <a:gd name="T1" fmla="*/ 136707 h 314"/>
                <a:gd name="T2" fmla="*/ 5707 w 405"/>
                <a:gd name="T3" fmla="*/ 124614 h 314"/>
                <a:gd name="T4" fmla="*/ 7463 w 405"/>
                <a:gd name="T5" fmla="*/ 106211 h 314"/>
                <a:gd name="T6" fmla="*/ 10097 w 405"/>
                <a:gd name="T7" fmla="*/ 90963 h 314"/>
                <a:gd name="T8" fmla="*/ 14048 w 405"/>
                <a:gd name="T9" fmla="*/ 85179 h 314"/>
                <a:gd name="T10" fmla="*/ 21073 w 405"/>
                <a:gd name="T11" fmla="*/ 78869 h 314"/>
                <a:gd name="T12" fmla="*/ 31609 w 405"/>
                <a:gd name="T13" fmla="*/ 74137 h 314"/>
                <a:gd name="T14" fmla="*/ 40828 w 405"/>
                <a:gd name="T15" fmla="*/ 70457 h 314"/>
                <a:gd name="T16" fmla="*/ 45657 w 405"/>
                <a:gd name="T17" fmla="*/ 65725 h 314"/>
                <a:gd name="T18" fmla="*/ 49608 w 405"/>
                <a:gd name="T19" fmla="*/ 59941 h 314"/>
                <a:gd name="T20" fmla="*/ 53999 w 405"/>
                <a:gd name="T21" fmla="*/ 48899 h 314"/>
                <a:gd name="T22" fmla="*/ 59706 w 405"/>
                <a:gd name="T23" fmla="*/ 36280 h 314"/>
                <a:gd name="T24" fmla="*/ 64535 w 405"/>
                <a:gd name="T25" fmla="*/ 28919 h 314"/>
                <a:gd name="T26" fmla="*/ 68047 w 405"/>
                <a:gd name="T27" fmla="*/ 26816 h 314"/>
                <a:gd name="T28" fmla="*/ 74632 w 405"/>
                <a:gd name="T29" fmla="*/ 26816 h 314"/>
                <a:gd name="T30" fmla="*/ 82973 w 405"/>
                <a:gd name="T31" fmla="*/ 25238 h 314"/>
                <a:gd name="T32" fmla="*/ 93510 w 405"/>
                <a:gd name="T33" fmla="*/ 18403 h 314"/>
                <a:gd name="T34" fmla="*/ 104046 w 405"/>
                <a:gd name="T35" fmla="*/ 10516 h 314"/>
                <a:gd name="T36" fmla="*/ 112826 w 405"/>
                <a:gd name="T37" fmla="*/ 5784 h 314"/>
                <a:gd name="T38" fmla="*/ 123801 w 405"/>
                <a:gd name="T39" fmla="*/ 2103 h 314"/>
                <a:gd name="T40" fmla="*/ 137850 w 405"/>
                <a:gd name="T41" fmla="*/ 0 h 314"/>
                <a:gd name="T42" fmla="*/ 145752 w 405"/>
                <a:gd name="T43" fmla="*/ 7361 h 314"/>
                <a:gd name="T44" fmla="*/ 147947 w 405"/>
                <a:gd name="T45" fmla="*/ 17877 h 314"/>
                <a:gd name="T46" fmla="*/ 150581 w 405"/>
                <a:gd name="T47" fmla="*/ 26290 h 314"/>
                <a:gd name="T48" fmla="*/ 154532 w 405"/>
                <a:gd name="T49" fmla="*/ 32599 h 314"/>
                <a:gd name="T50" fmla="*/ 161557 w 405"/>
                <a:gd name="T51" fmla="*/ 38909 h 314"/>
                <a:gd name="T52" fmla="*/ 167703 w 405"/>
                <a:gd name="T53" fmla="*/ 44693 h 314"/>
                <a:gd name="T54" fmla="*/ 171215 w 405"/>
                <a:gd name="T55" fmla="*/ 48899 h 314"/>
                <a:gd name="T56" fmla="*/ 173849 w 405"/>
                <a:gd name="T57" fmla="*/ 60467 h 314"/>
                <a:gd name="T58" fmla="*/ 174727 w 405"/>
                <a:gd name="T59" fmla="*/ 75189 h 314"/>
                <a:gd name="T60" fmla="*/ 174727 w 405"/>
                <a:gd name="T61" fmla="*/ 89385 h 314"/>
                <a:gd name="T62" fmla="*/ 176483 w 405"/>
                <a:gd name="T63" fmla="*/ 103056 h 314"/>
                <a:gd name="T64" fmla="*/ 174727 w 405"/>
                <a:gd name="T65" fmla="*/ 114098 h 314"/>
                <a:gd name="T66" fmla="*/ 167703 w 405"/>
                <a:gd name="T67" fmla="*/ 118830 h 314"/>
                <a:gd name="T68" fmla="*/ 160240 w 405"/>
                <a:gd name="T69" fmla="*/ 126717 h 314"/>
                <a:gd name="T70" fmla="*/ 159361 w 405"/>
                <a:gd name="T71" fmla="*/ 124614 h 314"/>
                <a:gd name="T72" fmla="*/ 157166 w 405"/>
                <a:gd name="T73" fmla="*/ 122511 h 314"/>
                <a:gd name="T74" fmla="*/ 150142 w 405"/>
                <a:gd name="T75" fmla="*/ 119356 h 314"/>
                <a:gd name="T76" fmla="*/ 140045 w 405"/>
                <a:gd name="T77" fmla="*/ 117253 h 314"/>
                <a:gd name="T78" fmla="*/ 66730 w 405"/>
                <a:gd name="T79" fmla="*/ 126717 h 314"/>
                <a:gd name="T80" fmla="*/ 65852 w 405"/>
                <a:gd name="T81" fmla="*/ 135130 h 314"/>
                <a:gd name="T82" fmla="*/ 65852 w 405"/>
                <a:gd name="T83" fmla="*/ 144068 h 314"/>
                <a:gd name="T84" fmla="*/ 66730 w 405"/>
                <a:gd name="T85" fmla="*/ 165100 h 314"/>
                <a:gd name="T86" fmla="*/ 61023 w 405"/>
                <a:gd name="T87" fmla="*/ 164048 h 314"/>
                <a:gd name="T88" fmla="*/ 55316 w 405"/>
                <a:gd name="T89" fmla="*/ 160368 h 314"/>
                <a:gd name="T90" fmla="*/ 43901 w 405"/>
                <a:gd name="T91" fmla="*/ 152481 h 314"/>
                <a:gd name="T92" fmla="*/ 39072 w 405"/>
                <a:gd name="T93" fmla="*/ 161419 h 314"/>
                <a:gd name="T94" fmla="*/ 35999 w 405"/>
                <a:gd name="T95" fmla="*/ 164048 h 314"/>
                <a:gd name="T96" fmla="*/ 32048 w 405"/>
                <a:gd name="T97" fmla="*/ 165100 h 314"/>
                <a:gd name="T98" fmla="*/ 26341 w 405"/>
                <a:gd name="T99" fmla="*/ 163523 h 314"/>
                <a:gd name="T100" fmla="*/ 20634 w 405"/>
                <a:gd name="T101" fmla="*/ 158790 h 314"/>
                <a:gd name="T102" fmla="*/ 12292 w 405"/>
                <a:gd name="T103" fmla="*/ 153007 h 314"/>
                <a:gd name="T104" fmla="*/ 0 w 405"/>
                <a:gd name="T105" fmla="*/ 149326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89" name="Freeform 448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5854693" y="3619364"/>
              <a:ext cx="230897" cy="419403"/>
            </a:xfrm>
            <a:custGeom>
              <a:avLst/>
              <a:gdLst>
                <a:gd name="T0" fmla="*/ 143225 w 453"/>
                <a:gd name="T1" fmla="*/ 19021 h 661"/>
                <a:gd name="T2" fmla="*/ 137240 w 453"/>
                <a:gd name="T3" fmla="*/ 51780 h 661"/>
                <a:gd name="T4" fmla="*/ 118428 w 453"/>
                <a:gd name="T5" fmla="*/ 85595 h 661"/>
                <a:gd name="T6" fmla="*/ 108167 w 453"/>
                <a:gd name="T7" fmla="*/ 115712 h 661"/>
                <a:gd name="T8" fmla="*/ 99189 w 453"/>
                <a:gd name="T9" fmla="*/ 143716 h 661"/>
                <a:gd name="T10" fmla="*/ 89356 w 453"/>
                <a:gd name="T11" fmla="*/ 173832 h 661"/>
                <a:gd name="T12" fmla="*/ 83798 w 453"/>
                <a:gd name="T13" fmla="*/ 191269 h 661"/>
                <a:gd name="T14" fmla="*/ 76957 w 453"/>
                <a:gd name="T15" fmla="*/ 200779 h 661"/>
                <a:gd name="T16" fmla="*/ 71399 w 453"/>
                <a:gd name="T17" fmla="*/ 206063 h 661"/>
                <a:gd name="T18" fmla="*/ 60283 w 453"/>
                <a:gd name="T19" fmla="*/ 201836 h 661"/>
                <a:gd name="T20" fmla="*/ 51732 w 453"/>
                <a:gd name="T21" fmla="*/ 195495 h 661"/>
                <a:gd name="T22" fmla="*/ 40189 w 453"/>
                <a:gd name="T23" fmla="*/ 193910 h 661"/>
                <a:gd name="T24" fmla="*/ 27362 w 453"/>
                <a:gd name="T25" fmla="*/ 200779 h 661"/>
                <a:gd name="T26" fmla="*/ 18812 w 453"/>
                <a:gd name="T27" fmla="*/ 212932 h 661"/>
                <a:gd name="T28" fmla="*/ 8978 w 453"/>
                <a:gd name="T29" fmla="*/ 239878 h 661"/>
                <a:gd name="T30" fmla="*/ 2993 w 453"/>
                <a:gd name="T31" fmla="*/ 254672 h 661"/>
                <a:gd name="T32" fmla="*/ 428 w 453"/>
                <a:gd name="T33" fmla="*/ 264183 h 661"/>
                <a:gd name="T34" fmla="*/ 3420 w 453"/>
                <a:gd name="T35" fmla="*/ 273165 h 661"/>
                <a:gd name="T36" fmla="*/ 8551 w 453"/>
                <a:gd name="T37" fmla="*/ 277921 h 661"/>
                <a:gd name="T38" fmla="*/ 23515 w 453"/>
                <a:gd name="T39" fmla="*/ 277921 h 661"/>
                <a:gd name="T40" fmla="*/ 30355 w 453"/>
                <a:gd name="T41" fmla="*/ 289545 h 661"/>
                <a:gd name="T42" fmla="*/ 31210 w 453"/>
                <a:gd name="T43" fmla="*/ 311736 h 661"/>
                <a:gd name="T44" fmla="*/ 28645 w 453"/>
                <a:gd name="T45" fmla="*/ 332871 h 661"/>
                <a:gd name="T46" fmla="*/ 185124 w 453"/>
                <a:gd name="T47" fmla="*/ 349250 h 661"/>
                <a:gd name="T48" fmla="*/ 188972 w 453"/>
                <a:gd name="T49" fmla="*/ 307509 h 661"/>
                <a:gd name="T50" fmla="*/ 177429 w 453"/>
                <a:gd name="T51" fmla="*/ 300112 h 661"/>
                <a:gd name="T52" fmla="*/ 159472 w 453"/>
                <a:gd name="T53" fmla="*/ 294300 h 661"/>
                <a:gd name="T54" fmla="*/ 150921 w 453"/>
                <a:gd name="T55" fmla="*/ 290073 h 661"/>
                <a:gd name="T56" fmla="*/ 145363 w 453"/>
                <a:gd name="T57" fmla="*/ 283733 h 661"/>
                <a:gd name="T58" fmla="*/ 142370 w 453"/>
                <a:gd name="T59" fmla="*/ 272109 h 661"/>
                <a:gd name="T60" fmla="*/ 142370 w 453"/>
                <a:gd name="T61" fmla="*/ 245162 h 661"/>
                <a:gd name="T62" fmla="*/ 144081 w 453"/>
                <a:gd name="T63" fmla="*/ 226141 h 661"/>
                <a:gd name="T64" fmla="*/ 150066 w 453"/>
                <a:gd name="T65" fmla="*/ 209761 h 661"/>
                <a:gd name="T66" fmla="*/ 159472 w 453"/>
                <a:gd name="T67" fmla="*/ 192325 h 661"/>
                <a:gd name="T68" fmla="*/ 167595 w 453"/>
                <a:gd name="T69" fmla="*/ 174361 h 661"/>
                <a:gd name="T70" fmla="*/ 170588 w 453"/>
                <a:gd name="T71" fmla="*/ 156925 h 661"/>
                <a:gd name="T72" fmla="*/ 166313 w 453"/>
                <a:gd name="T73" fmla="*/ 141074 h 661"/>
                <a:gd name="T74" fmla="*/ 159472 w 453"/>
                <a:gd name="T75" fmla="*/ 129978 h 661"/>
                <a:gd name="T76" fmla="*/ 146646 w 453"/>
                <a:gd name="T77" fmla="*/ 114655 h 661"/>
                <a:gd name="T78" fmla="*/ 142370 w 453"/>
                <a:gd name="T79" fmla="*/ 101446 h 661"/>
                <a:gd name="T80" fmla="*/ 143225 w 453"/>
                <a:gd name="T81" fmla="*/ 91407 h 661"/>
                <a:gd name="T82" fmla="*/ 150921 w 453"/>
                <a:gd name="T83" fmla="*/ 86652 h 661"/>
                <a:gd name="T84" fmla="*/ 173581 w 453"/>
                <a:gd name="T85" fmla="*/ 85595 h 661"/>
                <a:gd name="T86" fmla="*/ 168878 w 453"/>
                <a:gd name="T87" fmla="*/ 79783 h 661"/>
                <a:gd name="T88" fmla="*/ 162037 w 453"/>
                <a:gd name="T89" fmla="*/ 61819 h 661"/>
                <a:gd name="T90" fmla="*/ 158617 w 453"/>
                <a:gd name="T91" fmla="*/ 38571 h 661"/>
                <a:gd name="T92" fmla="*/ 159472 w 453"/>
                <a:gd name="T93" fmla="*/ 23776 h 661"/>
                <a:gd name="T94" fmla="*/ 156907 w 453"/>
                <a:gd name="T95" fmla="*/ 5812 h 661"/>
                <a:gd name="T96" fmla="*/ 148356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0" name="Freeform 449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8776868" y="3329594"/>
              <a:ext cx="66242" cy="68630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1" name="Freeform 450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3239117" y="3646054"/>
              <a:ext cx="355809" cy="629105"/>
            </a:xfrm>
            <a:custGeom>
              <a:avLst/>
              <a:gdLst>
                <a:gd name="T0" fmla="*/ 292778 w 684"/>
                <a:gd name="T1" fmla="*/ 300782 h 998"/>
                <a:gd name="T2" fmla="*/ 296705 w 684"/>
                <a:gd name="T3" fmla="*/ 288709 h 998"/>
                <a:gd name="T4" fmla="*/ 292778 w 684"/>
                <a:gd name="T5" fmla="*/ 257738 h 998"/>
                <a:gd name="T6" fmla="*/ 287542 w 684"/>
                <a:gd name="T7" fmla="*/ 222043 h 998"/>
                <a:gd name="T8" fmla="*/ 295832 w 684"/>
                <a:gd name="T9" fmla="*/ 204196 h 998"/>
                <a:gd name="T10" fmla="*/ 243036 w 684"/>
                <a:gd name="T11" fmla="*/ 189498 h 998"/>
                <a:gd name="T12" fmla="*/ 232564 w 684"/>
                <a:gd name="T13" fmla="*/ 171126 h 998"/>
                <a:gd name="T14" fmla="*/ 201585 w 684"/>
                <a:gd name="T15" fmla="*/ 162727 h 998"/>
                <a:gd name="T16" fmla="*/ 175405 w 684"/>
                <a:gd name="T17" fmla="*/ 141730 h 998"/>
                <a:gd name="T18" fmla="*/ 163624 w 684"/>
                <a:gd name="T19" fmla="*/ 105510 h 998"/>
                <a:gd name="T20" fmla="*/ 163624 w 684"/>
                <a:gd name="T21" fmla="*/ 69815 h 998"/>
                <a:gd name="T22" fmla="*/ 172351 w 684"/>
                <a:gd name="T23" fmla="*/ 44094 h 998"/>
                <a:gd name="T24" fmla="*/ 189804 w 684"/>
                <a:gd name="T25" fmla="*/ 25196 h 998"/>
                <a:gd name="T26" fmla="*/ 202021 w 684"/>
                <a:gd name="T27" fmla="*/ 5774 h 998"/>
                <a:gd name="T28" fmla="*/ 169733 w 684"/>
                <a:gd name="T29" fmla="*/ 20472 h 998"/>
                <a:gd name="T30" fmla="*/ 146171 w 684"/>
                <a:gd name="T31" fmla="*/ 35695 h 998"/>
                <a:gd name="T32" fmla="*/ 132644 w 684"/>
                <a:gd name="T33" fmla="*/ 40944 h 998"/>
                <a:gd name="T34" fmla="*/ 121300 w 684"/>
                <a:gd name="T35" fmla="*/ 44094 h 998"/>
                <a:gd name="T36" fmla="*/ 105156 w 684"/>
                <a:gd name="T37" fmla="*/ 42519 h 998"/>
                <a:gd name="T38" fmla="*/ 94684 w 684"/>
                <a:gd name="T39" fmla="*/ 56692 h 998"/>
                <a:gd name="T40" fmla="*/ 85521 w 684"/>
                <a:gd name="T41" fmla="*/ 91862 h 998"/>
                <a:gd name="T42" fmla="*/ 68504 w 684"/>
                <a:gd name="T43" fmla="*/ 119158 h 998"/>
                <a:gd name="T44" fmla="*/ 46687 w 684"/>
                <a:gd name="T45" fmla="*/ 149079 h 998"/>
                <a:gd name="T46" fmla="*/ 39270 w 684"/>
                <a:gd name="T47" fmla="*/ 166401 h 998"/>
                <a:gd name="T48" fmla="*/ 37524 w 684"/>
                <a:gd name="T49" fmla="*/ 186873 h 998"/>
                <a:gd name="T50" fmla="*/ 42324 w 684"/>
                <a:gd name="T51" fmla="*/ 200521 h 998"/>
                <a:gd name="T52" fmla="*/ 42324 w 684"/>
                <a:gd name="T53" fmla="*/ 236741 h 998"/>
                <a:gd name="T54" fmla="*/ 41451 w 684"/>
                <a:gd name="T55" fmla="*/ 275586 h 998"/>
                <a:gd name="T56" fmla="*/ 31416 w 684"/>
                <a:gd name="T57" fmla="*/ 295533 h 998"/>
                <a:gd name="T58" fmla="*/ 16144 w 684"/>
                <a:gd name="T59" fmla="*/ 310756 h 998"/>
                <a:gd name="T60" fmla="*/ 4800 w 684"/>
                <a:gd name="T61" fmla="*/ 321254 h 998"/>
                <a:gd name="T62" fmla="*/ 13090 w 684"/>
                <a:gd name="T63" fmla="*/ 350650 h 998"/>
                <a:gd name="T64" fmla="*/ 53669 w 684"/>
                <a:gd name="T65" fmla="*/ 380571 h 998"/>
                <a:gd name="T66" fmla="*/ 76358 w 684"/>
                <a:gd name="T67" fmla="*/ 382145 h 998"/>
                <a:gd name="T68" fmla="*/ 102101 w 684"/>
                <a:gd name="T69" fmla="*/ 391594 h 998"/>
                <a:gd name="T70" fmla="*/ 130463 w 684"/>
                <a:gd name="T71" fmla="*/ 417315 h 998"/>
                <a:gd name="T72" fmla="*/ 147043 w 684"/>
                <a:gd name="T73" fmla="*/ 446186 h 998"/>
                <a:gd name="T74" fmla="*/ 160133 w 684"/>
                <a:gd name="T75" fmla="*/ 462459 h 998"/>
                <a:gd name="T76" fmla="*/ 179768 w 684"/>
                <a:gd name="T77" fmla="*/ 465083 h 998"/>
                <a:gd name="T78" fmla="*/ 201585 w 684"/>
                <a:gd name="T79" fmla="*/ 459834 h 998"/>
                <a:gd name="T80" fmla="*/ 214675 w 684"/>
                <a:gd name="T81" fmla="*/ 460884 h 998"/>
                <a:gd name="T82" fmla="*/ 224710 w 684"/>
                <a:gd name="T83" fmla="*/ 474532 h 998"/>
                <a:gd name="T84" fmla="*/ 223838 w 684"/>
                <a:gd name="T85" fmla="*/ 483981 h 998"/>
                <a:gd name="T86" fmla="*/ 212929 w 684"/>
                <a:gd name="T87" fmla="*/ 491855 h 998"/>
                <a:gd name="T88" fmla="*/ 212929 w 684"/>
                <a:gd name="T89" fmla="*/ 505503 h 998"/>
                <a:gd name="T90" fmla="*/ 222965 w 684"/>
                <a:gd name="T91" fmla="*/ 521775 h 998"/>
                <a:gd name="T92" fmla="*/ 236491 w 684"/>
                <a:gd name="T93" fmla="*/ 504978 h 998"/>
                <a:gd name="T94" fmla="*/ 246963 w 684"/>
                <a:gd name="T95" fmla="*/ 451960 h 998"/>
                <a:gd name="T96" fmla="*/ 249145 w 684"/>
                <a:gd name="T97" fmla="*/ 421515 h 998"/>
                <a:gd name="T98" fmla="*/ 242163 w 684"/>
                <a:gd name="T99" fmla="*/ 404717 h 998"/>
                <a:gd name="T100" fmla="*/ 228201 w 684"/>
                <a:gd name="T101" fmla="*/ 393169 h 998"/>
                <a:gd name="T102" fmla="*/ 227328 w 684"/>
                <a:gd name="T103" fmla="*/ 379521 h 998"/>
                <a:gd name="T104" fmla="*/ 246963 w 684"/>
                <a:gd name="T105" fmla="*/ 367447 h 998"/>
                <a:gd name="T106" fmla="*/ 242600 w 684"/>
                <a:gd name="T107" fmla="*/ 349075 h 998"/>
                <a:gd name="T108" fmla="*/ 242600 w 684"/>
                <a:gd name="T109" fmla="*/ 340676 h 998"/>
                <a:gd name="T110" fmla="*/ 285796 w 684"/>
                <a:gd name="T111" fmla="*/ 329653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2" name="Freeform 451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5924719" y="3968230"/>
              <a:ext cx="223327" cy="329804"/>
            </a:xfrm>
            <a:custGeom>
              <a:avLst/>
              <a:gdLst>
                <a:gd name="T0" fmla="*/ 187325 w 429"/>
                <a:gd name="T1" fmla="*/ 11531 h 524"/>
                <a:gd name="T2" fmla="*/ 186888 w 429"/>
                <a:gd name="T3" fmla="*/ 22537 h 524"/>
                <a:gd name="T4" fmla="*/ 185142 w 429"/>
                <a:gd name="T5" fmla="*/ 28302 h 524"/>
                <a:gd name="T6" fmla="*/ 181212 w 429"/>
                <a:gd name="T7" fmla="*/ 35116 h 524"/>
                <a:gd name="T8" fmla="*/ 180339 w 429"/>
                <a:gd name="T9" fmla="*/ 42454 h 524"/>
                <a:gd name="T10" fmla="*/ 180775 w 429"/>
                <a:gd name="T11" fmla="*/ 83859 h 524"/>
                <a:gd name="T12" fmla="*/ 178155 w 429"/>
                <a:gd name="T13" fmla="*/ 108492 h 524"/>
                <a:gd name="T14" fmla="*/ 172915 w 429"/>
                <a:gd name="T15" fmla="*/ 126313 h 524"/>
                <a:gd name="T16" fmla="*/ 162436 w 429"/>
                <a:gd name="T17" fmla="*/ 145705 h 524"/>
                <a:gd name="T18" fmla="*/ 147589 w 429"/>
                <a:gd name="T19" fmla="*/ 161953 h 524"/>
                <a:gd name="T20" fmla="*/ 139293 w 429"/>
                <a:gd name="T21" fmla="*/ 174531 h 524"/>
                <a:gd name="T22" fmla="*/ 136236 w 429"/>
                <a:gd name="T23" fmla="*/ 215937 h 524"/>
                <a:gd name="T24" fmla="*/ 132743 w 429"/>
                <a:gd name="T25" fmla="*/ 230088 h 524"/>
                <a:gd name="T26" fmla="*/ 126630 w 429"/>
                <a:gd name="T27" fmla="*/ 234805 h 524"/>
                <a:gd name="T28" fmla="*/ 117460 w 429"/>
                <a:gd name="T29" fmla="*/ 238474 h 524"/>
                <a:gd name="T30" fmla="*/ 110474 w 429"/>
                <a:gd name="T31" fmla="*/ 247384 h 524"/>
                <a:gd name="T32" fmla="*/ 102177 w 429"/>
                <a:gd name="T33" fmla="*/ 262059 h 524"/>
                <a:gd name="T34" fmla="*/ 97374 w 429"/>
                <a:gd name="T35" fmla="*/ 264680 h 524"/>
                <a:gd name="T36" fmla="*/ 87768 w 429"/>
                <a:gd name="T37" fmla="*/ 264156 h 524"/>
                <a:gd name="T38" fmla="*/ 82528 w 429"/>
                <a:gd name="T39" fmla="*/ 261011 h 524"/>
                <a:gd name="T40" fmla="*/ 63315 w 429"/>
                <a:gd name="T41" fmla="*/ 262059 h 524"/>
                <a:gd name="T42" fmla="*/ 53709 w 429"/>
                <a:gd name="T43" fmla="*/ 262059 h 524"/>
                <a:gd name="T44" fmla="*/ 49342 w 429"/>
                <a:gd name="T45" fmla="*/ 258914 h 524"/>
                <a:gd name="T46" fmla="*/ 41482 w 429"/>
                <a:gd name="T47" fmla="*/ 258390 h 524"/>
                <a:gd name="T48" fmla="*/ 34059 w 429"/>
                <a:gd name="T49" fmla="*/ 263107 h 524"/>
                <a:gd name="T50" fmla="*/ 27073 w 429"/>
                <a:gd name="T51" fmla="*/ 272017 h 524"/>
                <a:gd name="T52" fmla="*/ 11790 w 429"/>
                <a:gd name="T53" fmla="*/ 257342 h 524"/>
                <a:gd name="T54" fmla="*/ 2620 w 429"/>
                <a:gd name="T55" fmla="*/ 234281 h 524"/>
                <a:gd name="T56" fmla="*/ 10916 w 429"/>
                <a:gd name="T57" fmla="*/ 225371 h 524"/>
                <a:gd name="T58" fmla="*/ 18340 w 429"/>
                <a:gd name="T59" fmla="*/ 222226 h 524"/>
                <a:gd name="T60" fmla="*/ 26636 w 429"/>
                <a:gd name="T61" fmla="*/ 224323 h 524"/>
                <a:gd name="T62" fmla="*/ 25326 w 429"/>
                <a:gd name="T63" fmla="*/ 219081 h 524"/>
                <a:gd name="T64" fmla="*/ 19649 w 429"/>
                <a:gd name="T65" fmla="*/ 202310 h 524"/>
                <a:gd name="T66" fmla="*/ 20523 w 429"/>
                <a:gd name="T67" fmla="*/ 191827 h 524"/>
                <a:gd name="T68" fmla="*/ 24889 w 429"/>
                <a:gd name="T69" fmla="*/ 186586 h 524"/>
                <a:gd name="T70" fmla="*/ 31003 w 429"/>
                <a:gd name="T71" fmla="*/ 184490 h 524"/>
                <a:gd name="T72" fmla="*/ 38862 w 429"/>
                <a:gd name="T73" fmla="*/ 176628 h 524"/>
                <a:gd name="T74" fmla="*/ 45412 w 429"/>
                <a:gd name="T75" fmla="*/ 174531 h 524"/>
                <a:gd name="T76" fmla="*/ 50215 w 429"/>
                <a:gd name="T77" fmla="*/ 179248 h 524"/>
                <a:gd name="T78" fmla="*/ 58948 w 429"/>
                <a:gd name="T79" fmla="*/ 188158 h 524"/>
                <a:gd name="T80" fmla="*/ 67245 w 429"/>
                <a:gd name="T81" fmla="*/ 183966 h 524"/>
                <a:gd name="T82" fmla="*/ 79035 w 429"/>
                <a:gd name="T83" fmla="*/ 185014 h 524"/>
                <a:gd name="T84" fmla="*/ 86894 w 429"/>
                <a:gd name="T85" fmla="*/ 178200 h 524"/>
                <a:gd name="T86" fmla="*/ 91698 w 429"/>
                <a:gd name="T87" fmla="*/ 165097 h 524"/>
                <a:gd name="T88" fmla="*/ 93008 w 429"/>
                <a:gd name="T89" fmla="*/ 151994 h 524"/>
                <a:gd name="T90" fmla="*/ 93881 w 429"/>
                <a:gd name="T91" fmla="*/ 140988 h 524"/>
                <a:gd name="T92" fmla="*/ 87768 w 429"/>
                <a:gd name="T93" fmla="*/ 123692 h 524"/>
                <a:gd name="T94" fmla="*/ 82091 w 429"/>
                <a:gd name="T95" fmla="*/ 106396 h 524"/>
                <a:gd name="T96" fmla="*/ 90388 w 429"/>
                <a:gd name="T97" fmla="*/ 92769 h 524"/>
                <a:gd name="T98" fmla="*/ 91698 w 429"/>
                <a:gd name="T99" fmla="*/ 85955 h 524"/>
                <a:gd name="T100" fmla="*/ 87331 w 429"/>
                <a:gd name="T101" fmla="*/ 81238 h 524"/>
                <a:gd name="T102" fmla="*/ 86021 w 429"/>
                <a:gd name="T103" fmla="*/ 71804 h 524"/>
                <a:gd name="T104" fmla="*/ 82091 w 429"/>
                <a:gd name="T105" fmla="*/ 67611 h 524"/>
                <a:gd name="T106" fmla="*/ 70301 w 429"/>
                <a:gd name="T107" fmla="*/ 69184 h 524"/>
                <a:gd name="T108" fmla="*/ 59822 w 429"/>
                <a:gd name="T109" fmla="*/ 68660 h 524"/>
                <a:gd name="T110" fmla="*/ 54582 w 429"/>
                <a:gd name="T111" fmla="*/ 62370 h 524"/>
                <a:gd name="T112" fmla="*/ 53709 w 429"/>
                <a:gd name="T113" fmla="*/ 53984 h 524"/>
                <a:gd name="T114" fmla="*/ 57638 w 429"/>
                <a:gd name="T115" fmla="*/ 39833 h 524"/>
                <a:gd name="T116" fmla="*/ 133616 w 429"/>
                <a:gd name="T117" fmla="*/ 19916 h 524"/>
                <a:gd name="T118" fmla="*/ 141040 w 429"/>
                <a:gd name="T119" fmla="*/ 8910 h 524"/>
                <a:gd name="T120" fmla="*/ 149773 w 429"/>
                <a:gd name="T121" fmla="*/ 3669 h 524"/>
                <a:gd name="T122" fmla="*/ 163309 w 429"/>
                <a:gd name="T123" fmla="*/ 2621 h 524"/>
                <a:gd name="T124" fmla="*/ 178155 w 429"/>
                <a:gd name="T125" fmla="*/ 2096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3" name="Freeform 452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5962570" y="2338277"/>
              <a:ext cx="151408" cy="137259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4" name="Freeform 453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5903900" y="2168609"/>
              <a:ext cx="200616" cy="93413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5" name="Freeform 454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5860370" y="1995131"/>
              <a:ext cx="35959" cy="72442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6" name="Freeform 455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5826303" y="2000848"/>
              <a:ext cx="30282" cy="70537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7" name="Freeform 456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5790343" y="1936031"/>
              <a:ext cx="62456" cy="93413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8" name="Freeform 457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6305130" y="2902567"/>
              <a:ext cx="325527" cy="369837"/>
            </a:xfrm>
            <a:custGeom>
              <a:avLst/>
              <a:gdLst>
                <a:gd name="T0" fmla="*/ 9087 w 631"/>
                <a:gd name="T1" fmla="*/ 1040 h 592"/>
                <a:gd name="T2" fmla="*/ 13847 w 631"/>
                <a:gd name="T3" fmla="*/ 2081 h 592"/>
                <a:gd name="T4" fmla="*/ 23367 w 631"/>
                <a:gd name="T5" fmla="*/ 4162 h 592"/>
                <a:gd name="T6" fmla="*/ 33753 w 631"/>
                <a:gd name="T7" fmla="*/ 5723 h 592"/>
                <a:gd name="T8" fmla="*/ 45003 w 631"/>
                <a:gd name="T9" fmla="*/ 9884 h 592"/>
                <a:gd name="T10" fmla="*/ 56254 w 631"/>
                <a:gd name="T11" fmla="*/ 16647 h 592"/>
                <a:gd name="T12" fmla="*/ 63178 w 631"/>
                <a:gd name="T13" fmla="*/ 20809 h 592"/>
                <a:gd name="T14" fmla="*/ 68803 w 631"/>
                <a:gd name="T15" fmla="*/ 22370 h 592"/>
                <a:gd name="T16" fmla="*/ 81785 w 631"/>
                <a:gd name="T17" fmla="*/ 22370 h 592"/>
                <a:gd name="T18" fmla="*/ 98229 w 631"/>
                <a:gd name="T19" fmla="*/ 19248 h 592"/>
                <a:gd name="T20" fmla="*/ 119865 w 631"/>
                <a:gd name="T21" fmla="*/ 11965 h 592"/>
                <a:gd name="T22" fmla="*/ 172658 w 631"/>
                <a:gd name="T23" fmla="*/ 19769 h 592"/>
                <a:gd name="T24" fmla="*/ 174389 w 631"/>
                <a:gd name="T25" fmla="*/ 35896 h 592"/>
                <a:gd name="T26" fmla="*/ 177418 w 631"/>
                <a:gd name="T27" fmla="*/ 49422 h 592"/>
                <a:gd name="T28" fmla="*/ 180447 w 631"/>
                <a:gd name="T29" fmla="*/ 61907 h 592"/>
                <a:gd name="T30" fmla="*/ 184774 w 631"/>
                <a:gd name="T31" fmla="*/ 72832 h 592"/>
                <a:gd name="T32" fmla="*/ 194727 w 631"/>
                <a:gd name="T33" fmla="*/ 91040 h 592"/>
                <a:gd name="T34" fmla="*/ 204247 w 631"/>
                <a:gd name="T35" fmla="*/ 106127 h 592"/>
                <a:gd name="T36" fmla="*/ 208574 w 631"/>
                <a:gd name="T37" fmla="*/ 115491 h 592"/>
                <a:gd name="T38" fmla="*/ 209872 w 631"/>
                <a:gd name="T39" fmla="*/ 124855 h 592"/>
                <a:gd name="T40" fmla="*/ 212468 w 631"/>
                <a:gd name="T41" fmla="*/ 132658 h 592"/>
                <a:gd name="T42" fmla="*/ 214632 w 631"/>
                <a:gd name="T43" fmla="*/ 135780 h 592"/>
                <a:gd name="T44" fmla="*/ 218527 w 631"/>
                <a:gd name="T45" fmla="*/ 138381 h 592"/>
                <a:gd name="T46" fmla="*/ 221988 w 631"/>
                <a:gd name="T47" fmla="*/ 140462 h 592"/>
                <a:gd name="T48" fmla="*/ 224585 w 631"/>
                <a:gd name="T49" fmla="*/ 144623 h 592"/>
                <a:gd name="T50" fmla="*/ 230643 w 631"/>
                <a:gd name="T51" fmla="*/ 157629 h 592"/>
                <a:gd name="T52" fmla="*/ 234105 w 631"/>
                <a:gd name="T53" fmla="*/ 172195 h 592"/>
                <a:gd name="T54" fmla="*/ 235836 w 631"/>
                <a:gd name="T55" fmla="*/ 186242 h 592"/>
                <a:gd name="T56" fmla="*/ 237134 w 631"/>
                <a:gd name="T57" fmla="*/ 191444 h 592"/>
                <a:gd name="T58" fmla="*/ 241028 w 631"/>
                <a:gd name="T59" fmla="*/ 198207 h 592"/>
                <a:gd name="T60" fmla="*/ 252279 w 631"/>
                <a:gd name="T61" fmla="*/ 215895 h 592"/>
                <a:gd name="T62" fmla="*/ 264828 w 631"/>
                <a:gd name="T63" fmla="*/ 232542 h 592"/>
                <a:gd name="T64" fmla="*/ 273050 w 631"/>
                <a:gd name="T65" fmla="*/ 240866 h 592"/>
                <a:gd name="T66" fmla="*/ 264828 w 631"/>
                <a:gd name="T67" fmla="*/ 250230 h 592"/>
                <a:gd name="T68" fmla="*/ 270021 w 631"/>
                <a:gd name="T69" fmla="*/ 258033 h 592"/>
                <a:gd name="T70" fmla="*/ 270886 w 631"/>
                <a:gd name="T71" fmla="*/ 263756 h 592"/>
                <a:gd name="T72" fmla="*/ 270886 w 631"/>
                <a:gd name="T73" fmla="*/ 268438 h 592"/>
                <a:gd name="T74" fmla="*/ 273050 w 631"/>
                <a:gd name="T75" fmla="*/ 276241 h 592"/>
                <a:gd name="T76" fmla="*/ 270886 w 631"/>
                <a:gd name="T77" fmla="*/ 280403 h 592"/>
                <a:gd name="T78" fmla="*/ 266992 w 631"/>
                <a:gd name="T79" fmla="*/ 285085 h 592"/>
                <a:gd name="T80" fmla="*/ 256174 w 631"/>
                <a:gd name="T81" fmla="*/ 296010 h 592"/>
                <a:gd name="T82" fmla="*/ 241461 w 631"/>
                <a:gd name="T83" fmla="*/ 307975 h 592"/>
                <a:gd name="T84" fmla="*/ 19905 w 631"/>
                <a:gd name="T85" fmla="*/ 90520 h 592"/>
                <a:gd name="T86" fmla="*/ 10818 w 631"/>
                <a:gd name="T87" fmla="*/ 81676 h 592"/>
                <a:gd name="T88" fmla="*/ 4760 w 631"/>
                <a:gd name="T89" fmla="*/ 71791 h 592"/>
                <a:gd name="T90" fmla="*/ 865 w 631"/>
                <a:gd name="T91" fmla="*/ 60867 h 592"/>
                <a:gd name="T92" fmla="*/ 0 w 631"/>
                <a:gd name="T93" fmla="*/ 48381 h 592"/>
                <a:gd name="T94" fmla="*/ 1298 w 631"/>
                <a:gd name="T95" fmla="*/ 46300 h 592"/>
                <a:gd name="T96" fmla="*/ 4327 w 631"/>
                <a:gd name="T97" fmla="*/ 43179 h 592"/>
                <a:gd name="T98" fmla="*/ 7356 w 631"/>
                <a:gd name="T99" fmla="*/ 40058 h 592"/>
                <a:gd name="T100" fmla="*/ 8655 w 631"/>
                <a:gd name="T101" fmla="*/ 35896 h 592"/>
                <a:gd name="T102" fmla="*/ 7789 w 631"/>
                <a:gd name="T103" fmla="*/ 27572 h 592"/>
                <a:gd name="T104" fmla="*/ 5625 w 631"/>
                <a:gd name="T105" fmla="*/ 21850 h 592"/>
                <a:gd name="T106" fmla="*/ 3895 w 631"/>
                <a:gd name="T107" fmla="*/ 17688 h 592"/>
                <a:gd name="T108" fmla="*/ 3029 w 631"/>
                <a:gd name="T109" fmla="*/ 13526 h 592"/>
                <a:gd name="T110" fmla="*/ 5625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899" name="Freeform 458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5822518" y="2464098"/>
              <a:ext cx="20818" cy="68630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0" name="Freeform 459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5442106" y="2160799"/>
              <a:ext cx="352024" cy="327897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1" name="Freeform 460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6681759" y="2446940"/>
              <a:ext cx="179796" cy="99132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2" name="Freeform 461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6144261" y="2519383"/>
              <a:ext cx="176011" cy="207796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3" name="Freeform 462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6244567" y="2750055"/>
              <a:ext cx="83274" cy="68630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4" name="Freeform 463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5146860" y="3628895"/>
              <a:ext cx="223327" cy="190638"/>
            </a:xfrm>
            <a:custGeom>
              <a:avLst/>
              <a:gdLst>
                <a:gd name="T0" fmla="*/ 85308 w 426"/>
                <a:gd name="T1" fmla="*/ 8495 h 299"/>
                <a:gd name="T2" fmla="*/ 94982 w 426"/>
                <a:gd name="T3" fmla="*/ 11681 h 299"/>
                <a:gd name="T4" fmla="*/ 101138 w 426"/>
                <a:gd name="T5" fmla="*/ 15397 h 299"/>
                <a:gd name="T6" fmla="*/ 111252 w 426"/>
                <a:gd name="T7" fmla="*/ 18583 h 299"/>
                <a:gd name="T8" fmla="*/ 122685 w 426"/>
                <a:gd name="T9" fmla="*/ 19645 h 299"/>
                <a:gd name="T10" fmla="*/ 131919 w 426"/>
                <a:gd name="T11" fmla="*/ 19645 h 299"/>
                <a:gd name="T12" fmla="*/ 140274 w 426"/>
                <a:gd name="T13" fmla="*/ 18052 h 299"/>
                <a:gd name="T14" fmla="*/ 144671 w 426"/>
                <a:gd name="T15" fmla="*/ 15397 h 299"/>
                <a:gd name="T16" fmla="*/ 160501 w 426"/>
                <a:gd name="T17" fmla="*/ 13273 h 299"/>
                <a:gd name="T18" fmla="*/ 163580 w 426"/>
                <a:gd name="T19" fmla="*/ 26016 h 299"/>
                <a:gd name="T20" fmla="*/ 168417 w 426"/>
                <a:gd name="T21" fmla="*/ 39289 h 299"/>
                <a:gd name="T22" fmla="*/ 171934 w 426"/>
                <a:gd name="T23" fmla="*/ 44599 h 299"/>
                <a:gd name="T24" fmla="*/ 175892 w 426"/>
                <a:gd name="T25" fmla="*/ 48846 h 299"/>
                <a:gd name="T26" fmla="*/ 181169 w 426"/>
                <a:gd name="T27" fmla="*/ 51501 h 299"/>
                <a:gd name="T28" fmla="*/ 186885 w 426"/>
                <a:gd name="T29" fmla="*/ 52563 h 299"/>
                <a:gd name="T30" fmla="*/ 186885 w 426"/>
                <a:gd name="T31" fmla="*/ 63712 h 299"/>
                <a:gd name="T32" fmla="*/ 186885 w 426"/>
                <a:gd name="T33" fmla="*/ 75393 h 299"/>
                <a:gd name="T34" fmla="*/ 182928 w 426"/>
                <a:gd name="T35" fmla="*/ 83888 h 299"/>
                <a:gd name="T36" fmla="*/ 181169 w 426"/>
                <a:gd name="T37" fmla="*/ 90259 h 299"/>
                <a:gd name="T38" fmla="*/ 181169 w 426"/>
                <a:gd name="T39" fmla="*/ 96099 h 299"/>
                <a:gd name="T40" fmla="*/ 182488 w 426"/>
                <a:gd name="T41" fmla="*/ 100878 h 299"/>
                <a:gd name="T42" fmla="*/ 186006 w 426"/>
                <a:gd name="T43" fmla="*/ 112028 h 299"/>
                <a:gd name="T44" fmla="*/ 187325 w 426"/>
                <a:gd name="T45" fmla="*/ 119992 h 299"/>
                <a:gd name="T46" fmla="*/ 186885 w 426"/>
                <a:gd name="T47" fmla="*/ 131141 h 299"/>
                <a:gd name="T48" fmla="*/ 187325 w 426"/>
                <a:gd name="T49" fmla="*/ 145477 h 299"/>
                <a:gd name="T50" fmla="*/ 186006 w 426"/>
                <a:gd name="T51" fmla="*/ 151317 h 299"/>
                <a:gd name="T52" fmla="*/ 181169 w 426"/>
                <a:gd name="T53" fmla="*/ 157157 h 299"/>
                <a:gd name="T54" fmla="*/ 167097 w 426"/>
                <a:gd name="T55" fmla="*/ 158219 h 299"/>
                <a:gd name="T56" fmla="*/ 162700 w 426"/>
                <a:gd name="T57" fmla="*/ 158750 h 299"/>
                <a:gd name="T58" fmla="*/ 158303 w 426"/>
                <a:gd name="T59" fmla="*/ 157157 h 299"/>
                <a:gd name="T60" fmla="*/ 154345 w 426"/>
                <a:gd name="T61" fmla="*/ 153972 h 299"/>
                <a:gd name="T62" fmla="*/ 148629 w 426"/>
                <a:gd name="T63" fmla="*/ 147600 h 299"/>
                <a:gd name="T64" fmla="*/ 142473 w 426"/>
                <a:gd name="T65" fmla="*/ 138574 h 299"/>
                <a:gd name="T66" fmla="*/ 136756 w 426"/>
                <a:gd name="T67" fmla="*/ 134327 h 299"/>
                <a:gd name="T68" fmla="*/ 129281 w 426"/>
                <a:gd name="T69" fmla="*/ 133265 h 299"/>
                <a:gd name="T70" fmla="*/ 122245 w 426"/>
                <a:gd name="T71" fmla="*/ 123177 h 299"/>
                <a:gd name="T72" fmla="*/ 120486 w 426"/>
                <a:gd name="T73" fmla="*/ 111497 h 299"/>
                <a:gd name="T74" fmla="*/ 118287 w 426"/>
                <a:gd name="T75" fmla="*/ 104594 h 299"/>
                <a:gd name="T76" fmla="*/ 114770 w 426"/>
                <a:gd name="T77" fmla="*/ 97692 h 299"/>
                <a:gd name="T78" fmla="*/ 110372 w 426"/>
                <a:gd name="T79" fmla="*/ 91852 h 299"/>
                <a:gd name="T80" fmla="*/ 104656 w 426"/>
                <a:gd name="T81" fmla="*/ 87605 h 299"/>
                <a:gd name="T82" fmla="*/ 97620 w 426"/>
                <a:gd name="T83" fmla="*/ 85481 h 299"/>
                <a:gd name="T84" fmla="*/ 89705 w 426"/>
                <a:gd name="T85" fmla="*/ 85481 h 299"/>
                <a:gd name="T86" fmla="*/ 82669 w 426"/>
                <a:gd name="T87" fmla="*/ 86543 h 299"/>
                <a:gd name="T88" fmla="*/ 76073 w 426"/>
                <a:gd name="T89" fmla="*/ 89197 h 299"/>
                <a:gd name="T90" fmla="*/ 70357 w 426"/>
                <a:gd name="T91" fmla="*/ 93445 h 299"/>
                <a:gd name="T92" fmla="*/ 62002 w 426"/>
                <a:gd name="T93" fmla="*/ 101409 h 299"/>
                <a:gd name="T94" fmla="*/ 51888 w 426"/>
                <a:gd name="T95" fmla="*/ 114151 h 299"/>
                <a:gd name="T96" fmla="*/ 46172 w 426"/>
                <a:gd name="T97" fmla="*/ 115744 h 299"/>
                <a:gd name="T98" fmla="*/ 43973 w 426"/>
                <a:gd name="T99" fmla="*/ 106718 h 299"/>
                <a:gd name="T100" fmla="*/ 39576 w 426"/>
                <a:gd name="T101" fmla="*/ 98754 h 299"/>
                <a:gd name="T102" fmla="*/ 33419 w 426"/>
                <a:gd name="T103" fmla="*/ 90790 h 299"/>
                <a:gd name="T104" fmla="*/ 21987 w 426"/>
                <a:gd name="T105" fmla="*/ 81233 h 299"/>
                <a:gd name="T106" fmla="*/ 10554 w 426"/>
                <a:gd name="T107" fmla="*/ 71145 h 299"/>
                <a:gd name="T108" fmla="*/ 3518 w 426"/>
                <a:gd name="T109" fmla="*/ 63181 h 299"/>
                <a:gd name="T110" fmla="*/ 6596 w 426"/>
                <a:gd name="T111" fmla="*/ 53625 h 299"/>
                <a:gd name="T112" fmla="*/ 20228 w 426"/>
                <a:gd name="T113" fmla="*/ 40882 h 299"/>
                <a:gd name="T114" fmla="*/ 32980 w 426"/>
                <a:gd name="T115" fmla="*/ 25485 h 299"/>
                <a:gd name="T116" fmla="*/ 43094 w 426"/>
                <a:gd name="T117" fmla="*/ 9026 h 299"/>
                <a:gd name="T118" fmla="*/ 78712 w 426"/>
                <a:gd name="T119" fmla="*/ 6902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5" name="Freeform 464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7584529" y="2744337"/>
              <a:ext cx="825174" cy="1050415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6" name="Freeform 465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5345582" y="3699433"/>
              <a:ext cx="189260" cy="247829"/>
            </a:xfrm>
            <a:custGeom>
              <a:avLst/>
              <a:gdLst>
                <a:gd name="T0" fmla="*/ 23437 w 359"/>
                <a:gd name="T1" fmla="*/ 200089 h 394"/>
                <a:gd name="T2" fmla="*/ 23437 w 359"/>
                <a:gd name="T3" fmla="*/ 187518 h 394"/>
                <a:gd name="T4" fmla="*/ 23437 w 359"/>
                <a:gd name="T5" fmla="*/ 174424 h 394"/>
                <a:gd name="T6" fmla="*/ 22110 w 359"/>
                <a:gd name="T7" fmla="*/ 163424 h 394"/>
                <a:gd name="T8" fmla="*/ 19015 w 359"/>
                <a:gd name="T9" fmla="*/ 153472 h 394"/>
                <a:gd name="T10" fmla="*/ 15477 w 359"/>
                <a:gd name="T11" fmla="*/ 145091 h 394"/>
                <a:gd name="T12" fmla="*/ 5749 w 359"/>
                <a:gd name="T13" fmla="*/ 128330 h 394"/>
                <a:gd name="T14" fmla="*/ 0 w 359"/>
                <a:gd name="T15" fmla="*/ 96902 h 394"/>
                <a:gd name="T16" fmla="*/ 14593 w 359"/>
                <a:gd name="T17" fmla="*/ 94807 h 394"/>
                <a:gd name="T18" fmla="*/ 17688 w 359"/>
                <a:gd name="T19" fmla="*/ 88521 h 394"/>
                <a:gd name="T20" fmla="*/ 18130 w 359"/>
                <a:gd name="T21" fmla="*/ 78569 h 394"/>
                <a:gd name="T22" fmla="*/ 16804 w 359"/>
                <a:gd name="T23" fmla="*/ 56046 h 394"/>
                <a:gd name="T24" fmla="*/ 13708 w 359"/>
                <a:gd name="T25" fmla="*/ 34047 h 394"/>
                <a:gd name="T26" fmla="*/ 14150 w 359"/>
                <a:gd name="T27" fmla="*/ 24618 h 394"/>
                <a:gd name="T28" fmla="*/ 15919 w 359"/>
                <a:gd name="T29" fmla="*/ 18857 h 394"/>
                <a:gd name="T30" fmla="*/ 53064 w 359"/>
                <a:gd name="T31" fmla="*/ 16238 h 394"/>
                <a:gd name="T32" fmla="*/ 53948 w 359"/>
                <a:gd name="T33" fmla="*/ 11523 h 394"/>
                <a:gd name="T34" fmla="*/ 56602 w 359"/>
                <a:gd name="T35" fmla="*/ 7333 h 394"/>
                <a:gd name="T36" fmla="*/ 61908 w 359"/>
                <a:gd name="T37" fmla="*/ 0 h 394"/>
                <a:gd name="T38" fmla="*/ 62792 w 359"/>
                <a:gd name="T39" fmla="*/ 9428 h 394"/>
                <a:gd name="T40" fmla="*/ 62792 w 359"/>
                <a:gd name="T41" fmla="*/ 13619 h 394"/>
                <a:gd name="T42" fmla="*/ 61908 w 359"/>
                <a:gd name="T43" fmla="*/ 16238 h 394"/>
                <a:gd name="T44" fmla="*/ 74290 w 359"/>
                <a:gd name="T45" fmla="*/ 16238 h 394"/>
                <a:gd name="T46" fmla="*/ 82249 w 359"/>
                <a:gd name="T47" fmla="*/ 16238 h 394"/>
                <a:gd name="T48" fmla="*/ 94631 w 359"/>
                <a:gd name="T49" fmla="*/ 19904 h 394"/>
                <a:gd name="T50" fmla="*/ 103033 w 359"/>
                <a:gd name="T51" fmla="*/ 25666 h 394"/>
                <a:gd name="T52" fmla="*/ 108781 w 359"/>
                <a:gd name="T53" fmla="*/ 30380 h 394"/>
                <a:gd name="T54" fmla="*/ 114530 w 359"/>
                <a:gd name="T55" fmla="*/ 31951 h 394"/>
                <a:gd name="T56" fmla="*/ 118510 w 359"/>
                <a:gd name="T57" fmla="*/ 30904 h 394"/>
                <a:gd name="T58" fmla="*/ 121605 w 359"/>
                <a:gd name="T59" fmla="*/ 28285 h 394"/>
                <a:gd name="T60" fmla="*/ 126469 w 359"/>
                <a:gd name="T61" fmla="*/ 19380 h 394"/>
                <a:gd name="T62" fmla="*/ 137967 w 359"/>
                <a:gd name="T63" fmla="*/ 27237 h 394"/>
                <a:gd name="T64" fmla="*/ 143715 w 359"/>
                <a:gd name="T65" fmla="*/ 30904 h 394"/>
                <a:gd name="T66" fmla="*/ 149464 w 359"/>
                <a:gd name="T67" fmla="*/ 31951 h 394"/>
                <a:gd name="T68" fmla="*/ 156097 w 359"/>
                <a:gd name="T69" fmla="*/ 84331 h 394"/>
                <a:gd name="T70" fmla="*/ 149464 w 359"/>
                <a:gd name="T71" fmla="*/ 96902 h 394"/>
                <a:gd name="T72" fmla="*/ 142831 w 359"/>
                <a:gd name="T73" fmla="*/ 107902 h 394"/>
                <a:gd name="T74" fmla="*/ 139293 w 359"/>
                <a:gd name="T75" fmla="*/ 117330 h 394"/>
                <a:gd name="T76" fmla="*/ 138409 w 359"/>
                <a:gd name="T77" fmla="*/ 125187 h 394"/>
                <a:gd name="T78" fmla="*/ 138409 w 359"/>
                <a:gd name="T79" fmla="*/ 133568 h 394"/>
                <a:gd name="T80" fmla="*/ 141946 w 359"/>
                <a:gd name="T81" fmla="*/ 142996 h 394"/>
                <a:gd name="T82" fmla="*/ 146368 w 359"/>
                <a:gd name="T83" fmla="*/ 153472 h 394"/>
                <a:gd name="T84" fmla="*/ 149022 w 359"/>
                <a:gd name="T85" fmla="*/ 161852 h 394"/>
                <a:gd name="T86" fmla="*/ 149022 w 359"/>
                <a:gd name="T87" fmla="*/ 168138 h 394"/>
                <a:gd name="T88" fmla="*/ 145926 w 359"/>
                <a:gd name="T89" fmla="*/ 176519 h 394"/>
                <a:gd name="T90" fmla="*/ 144157 w 359"/>
                <a:gd name="T91" fmla="*/ 183852 h 394"/>
                <a:gd name="T92" fmla="*/ 141062 w 359"/>
                <a:gd name="T93" fmla="*/ 187518 h 394"/>
                <a:gd name="T94" fmla="*/ 136198 w 359"/>
                <a:gd name="T95" fmla="*/ 186471 h 394"/>
                <a:gd name="T96" fmla="*/ 131776 w 359"/>
                <a:gd name="T97" fmla="*/ 183328 h 394"/>
                <a:gd name="T98" fmla="*/ 126912 w 359"/>
                <a:gd name="T99" fmla="*/ 178090 h 394"/>
                <a:gd name="T100" fmla="*/ 122490 w 359"/>
                <a:gd name="T101" fmla="*/ 175471 h 394"/>
                <a:gd name="T102" fmla="*/ 117625 w 359"/>
                <a:gd name="T103" fmla="*/ 174424 h 394"/>
                <a:gd name="T104" fmla="*/ 108781 w 359"/>
                <a:gd name="T105" fmla="*/ 174424 h 394"/>
                <a:gd name="T106" fmla="*/ 97726 w 359"/>
                <a:gd name="T107" fmla="*/ 175995 h 394"/>
                <a:gd name="T108" fmla="*/ 80038 w 359"/>
                <a:gd name="T109" fmla="*/ 179661 h 394"/>
                <a:gd name="T110" fmla="*/ 57928 w 359"/>
                <a:gd name="T111" fmla="*/ 188042 h 394"/>
                <a:gd name="T112" fmla="*/ 38029 w 359"/>
                <a:gd name="T113" fmla="*/ 196423 h 394"/>
                <a:gd name="T114" fmla="*/ 23437 w 359"/>
                <a:gd name="T115" fmla="*/ 206375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7" name="Freeform 466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6619302" y="3933917"/>
              <a:ext cx="229005" cy="325991"/>
            </a:xfrm>
            <a:custGeom>
              <a:avLst/>
              <a:gdLst>
                <a:gd name="T0" fmla="*/ 175403 w 449"/>
                <a:gd name="T1" fmla="*/ 54500 h 523"/>
                <a:gd name="T2" fmla="*/ 173264 w 449"/>
                <a:gd name="T3" fmla="*/ 50867 h 523"/>
                <a:gd name="T4" fmla="*/ 174548 w 449"/>
                <a:gd name="T5" fmla="*/ 47753 h 523"/>
                <a:gd name="T6" fmla="*/ 180537 w 449"/>
                <a:gd name="T7" fmla="*/ 39967 h 523"/>
                <a:gd name="T8" fmla="*/ 188665 w 449"/>
                <a:gd name="T9" fmla="*/ 31143 h 523"/>
                <a:gd name="T10" fmla="*/ 191232 w 449"/>
                <a:gd name="T11" fmla="*/ 25952 h 523"/>
                <a:gd name="T12" fmla="*/ 192088 w 449"/>
                <a:gd name="T13" fmla="*/ 19205 h 523"/>
                <a:gd name="T14" fmla="*/ 184815 w 449"/>
                <a:gd name="T15" fmla="*/ 17648 h 523"/>
                <a:gd name="T16" fmla="*/ 180537 w 449"/>
                <a:gd name="T17" fmla="*/ 14014 h 523"/>
                <a:gd name="T18" fmla="*/ 175831 w 449"/>
                <a:gd name="T19" fmla="*/ 10900 h 523"/>
                <a:gd name="T20" fmla="*/ 166847 w 449"/>
                <a:gd name="T21" fmla="*/ 9343 h 523"/>
                <a:gd name="T22" fmla="*/ 161285 w 449"/>
                <a:gd name="T23" fmla="*/ 10381 h 523"/>
                <a:gd name="T24" fmla="*/ 157435 w 449"/>
                <a:gd name="T25" fmla="*/ 12457 h 523"/>
                <a:gd name="T26" fmla="*/ 151874 w 449"/>
                <a:gd name="T27" fmla="*/ 19205 h 523"/>
                <a:gd name="T28" fmla="*/ 145456 w 449"/>
                <a:gd name="T29" fmla="*/ 25952 h 523"/>
                <a:gd name="T30" fmla="*/ 139467 w 449"/>
                <a:gd name="T31" fmla="*/ 28029 h 523"/>
                <a:gd name="T32" fmla="*/ 132622 w 449"/>
                <a:gd name="T33" fmla="*/ 28548 h 523"/>
                <a:gd name="T34" fmla="*/ 122782 w 449"/>
                <a:gd name="T35" fmla="*/ 28029 h 523"/>
                <a:gd name="T36" fmla="*/ 114226 w 449"/>
                <a:gd name="T37" fmla="*/ 25952 h 523"/>
                <a:gd name="T38" fmla="*/ 100536 w 449"/>
                <a:gd name="T39" fmla="*/ 18686 h 523"/>
                <a:gd name="T40" fmla="*/ 88129 w 449"/>
                <a:gd name="T41" fmla="*/ 9862 h 523"/>
                <a:gd name="T42" fmla="*/ 80857 w 449"/>
                <a:gd name="T43" fmla="*/ 6229 h 523"/>
                <a:gd name="T44" fmla="*/ 72728 w 449"/>
                <a:gd name="T45" fmla="*/ 3114 h 523"/>
                <a:gd name="T46" fmla="*/ 57327 w 449"/>
                <a:gd name="T47" fmla="*/ 4152 h 523"/>
                <a:gd name="T48" fmla="*/ 50910 w 449"/>
                <a:gd name="T49" fmla="*/ 3114 h 523"/>
                <a:gd name="T50" fmla="*/ 44065 w 449"/>
                <a:gd name="T51" fmla="*/ 0 h 523"/>
                <a:gd name="T52" fmla="*/ 22246 w 449"/>
                <a:gd name="T53" fmla="*/ 0 h 523"/>
                <a:gd name="T54" fmla="*/ 2139 w 449"/>
                <a:gd name="T55" fmla="*/ 0 h 523"/>
                <a:gd name="T56" fmla="*/ 2139 w 449"/>
                <a:gd name="T57" fmla="*/ 9343 h 523"/>
                <a:gd name="T58" fmla="*/ 2139 w 449"/>
                <a:gd name="T59" fmla="*/ 19205 h 523"/>
                <a:gd name="T60" fmla="*/ 6417 w 449"/>
                <a:gd name="T61" fmla="*/ 31143 h 523"/>
                <a:gd name="T62" fmla="*/ 9840 w 449"/>
                <a:gd name="T63" fmla="*/ 47234 h 523"/>
                <a:gd name="T64" fmla="*/ 13262 w 449"/>
                <a:gd name="T65" fmla="*/ 66438 h 523"/>
                <a:gd name="T66" fmla="*/ 16257 w 449"/>
                <a:gd name="T67" fmla="*/ 89277 h 523"/>
                <a:gd name="T68" fmla="*/ 15829 w 449"/>
                <a:gd name="T69" fmla="*/ 106924 h 523"/>
                <a:gd name="T70" fmla="*/ 12407 w 449"/>
                <a:gd name="T71" fmla="*/ 119381 h 523"/>
                <a:gd name="T72" fmla="*/ 2995 w 449"/>
                <a:gd name="T73" fmla="*/ 139624 h 523"/>
                <a:gd name="T74" fmla="*/ 4278 w 449"/>
                <a:gd name="T75" fmla="*/ 166615 h 523"/>
                <a:gd name="T76" fmla="*/ 11979 w 449"/>
                <a:gd name="T77" fmla="*/ 175958 h 523"/>
                <a:gd name="T78" fmla="*/ 35936 w 449"/>
                <a:gd name="T79" fmla="*/ 190491 h 523"/>
                <a:gd name="T80" fmla="*/ 58183 w 449"/>
                <a:gd name="T81" fmla="*/ 205544 h 523"/>
                <a:gd name="T82" fmla="*/ 72728 w 449"/>
                <a:gd name="T83" fmla="*/ 218001 h 523"/>
                <a:gd name="T84" fmla="*/ 80857 w 449"/>
                <a:gd name="T85" fmla="*/ 226306 h 523"/>
                <a:gd name="T86" fmla="*/ 84707 w 449"/>
                <a:gd name="T87" fmla="*/ 234091 h 523"/>
                <a:gd name="T88" fmla="*/ 85990 w 449"/>
                <a:gd name="T89" fmla="*/ 240839 h 523"/>
                <a:gd name="T90" fmla="*/ 89413 w 449"/>
                <a:gd name="T91" fmla="*/ 248625 h 523"/>
                <a:gd name="T92" fmla="*/ 94119 w 449"/>
                <a:gd name="T93" fmla="*/ 255372 h 523"/>
                <a:gd name="T94" fmla="*/ 99680 w 449"/>
                <a:gd name="T95" fmla="*/ 261082 h 523"/>
                <a:gd name="T96" fmla="*/ 105670 w 449"/>
                <a:gd name="T97" fmla="*/ 265753 h 523"/>
                <a:gd name="T98" fmla="*/ 112943 w 449"/>
                <a:gd name="T99" fmla="*/ 269387 h 523"/>
                <a:gd name="T100" fmla="*/ 120215 w 449"/>
                <a:gd name="T101" fmla="*/ 271463 h 523"/>
                <a:gd name="T102" fmla="*/ 130055 w 449"/>
                <a:gd name="T103" fmla="*/ 260563 h 523"/>
                <a:gd name="T104" fmla="*/ 143317 w 449"/>
                <a:gd name="T105" fmla="*/ 239801 h 523"/>
                <a:gd name="T106" fmla="*/ 156152 w 449"/>
                <a:gd name="T107" fmla="*/ 221634 h 523"/>
                <a:gd name="T108" fmla="*/ 168558 w 449"/>
                <a:gd name="T109" fmla="*/ 202429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8" name="Freeform 467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6598484" y="2835843"/>
              <a:ext cx="121126" cy="156323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09" name="Freeform 468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6954294" y="2959757"/>
              <a:ext cx="26496" cy="66723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0" name="Freeform 469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6104516" y="1920781"/>
              <a:ext cx="193045" cy="80068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1" name="Freeform 470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6594699" y="2786276"/>
              <a:ext cx="35959" cy="68630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2" name="Freeform 471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6375157" y="5201657"/>
              <a:ext cx="73811" cy="6863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3" name="Freeform 472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6102623" y="1977971"/>
              <a:ext cx="157085" cy="101039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4" name="Freeform 473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752491" y="2201019"/>
              <a:ext cx="22711" cy="72442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5" name="Freeform 474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6583343" y="4463888"/>
              <a:ext cx="83274" cy="289769"/>
            </a:xfrm>
            <a:custGeom>
              <a:avLst/>
              <a:gdLst>
                <a:gd name="T0" fmla="*/ 4208 w 166"/>
                <a:gd name="T1" fmla="*/ 149225 h 456"/>
                <a:gd name="T2" fmla="*/ 7995 w 166"/>
                <a:gd name="T3" fmla="*/ 153458 h 456"/>
                <a:gd name="T4" fmla="*/ 15569 w 166"/>
                <a:gd name="T5" fmla="*/ 158750 h 456"/>
                <a:gd name="T6" fmla="*/ 24405 w 166"/>
                <a:gd name="T7" fmla="*/ 161925 h 456"/>
                <a:gd name="T8" fmla="*/ 29455 w 166"/>
                <a:gd name="T9" fmla="*/ 165100 h 456"/>
                <a:gd name="T10" fmla="*/ 33663 w 166"/>
                <a:gd name="T11" fmla="*/ 169333 h 456"/>
                <a:gd name="T12" fmla="*/ 36187 w 166"/>
                <a:gd name="T13" fmla="*/ 175154 h 456"/>
                <a:gd name="T14" fmla="*/ 36187 w 166"/>
                <a:gd name="T15" fmla="*/ 183621 h 456"/>
                <a:gd name="T16" fmla="*/ 32821 w 166"/>
                <a:gd name="T17" fmla="*/ 192088 h 456"/>
                <a:gd name="T18" fmla="*/ 28613 w 166"/>
                <a:gd name="T19" fmla="*/ 198438 h 456"/>
                <a:gd name="T20" fmla="*/ 26089 w 166"/>
                <a:gd name="T21" fmla="*/ 205317 h 456"/>
                <a:gd name="T22" fmla="*/ 25247 w 166"/>
                <a:gd name="T23" fmla="*/ 211667 h 456"/>
                <a:gd name="T24" fmla="*/ 26930 w 166"/>
                <a:gd name="T25" fmla="*/ 217487 h 456"/>
                <a:gd name="T26" fmla="*/ 31980 w 166"/>
                <a:gd name="T27" fmla="*/ 224367 h 456"/>
                <a:gd name="T28" fmla="*/ 43761 w 166"/>
                <a:gd name="T29" fmla="*/ 235479 h 456"/>
                <a:gd name="T30" fmla="*/ 50494 w 166"/>
                <a:gd name="T31" fmla="*/ 234421 h 456"/>
                <a:gd name="T32" fmla="*/ 50494 w 166"/>
                <a:gd name="T33" fmla="*/ 223837 h 456"/>
                <a:gd name="T34" fmla="*/ 55123 w 166"/>
                <a:gd name="T35" fmla="*/ 218546 h 456"/>
                <a:gd name="T36" fmla="*/ 61014 w 166"/>
                <a:gd name="T37" fmla="*/ 215371 h 456"/>
                <a:gd name="T38" fmla="*/ 64380 w 166"/>
                <a:gd name="T39" fmla="*/ 212725 h 456"/>
                <a:gd name="T40" fmla="*/ 67325 w 166"/>
                <a:gd name="T41" fmla="*/ 207962 h 456"/>
                <a:gd name="T42" fmla="*/ 69850 w 166"/>
                <a:gd name="T43" fmla="*/ 198438 h 456"/>
                <a:gd name="T44" fmla="*/ 69429 w 166"/>
                <a:gd name="T45" fmla="*/ 185208 h 456"/>
                <a:gd name="T46" fmla="*/ 66484 w 166"/>
                <a:gd name="T47" fmla="*/ 173567 h 456"/>
                <a:gd name="T48" fmla="*/ 62276 w 166"/>
                <a:gd name="T49" fmla="*/ 162454 h 456"/>
                <a:gd name="T50" fmla="*/ 59330 w 166"/>
                <a:gd name="T51" fmla="*/ 150283 h 456"/>
                <a:gd name="T52" fmla="*/ 56806 w 166"/>
                <a:gd name="T53" fmla="*/ 142346 h 456"/>
                <a:gd name="T54" fmla="*/ 49652 w 166"/>
                <a:gd name="T55" fmla="*/ 132821 h 456"/>
                <a:gd name="T56" fmla="*/ 40816 w 166"/>
                <a:gd name="T57" fmla="*/ 118533 h 456"/>
                <a:gd name="T58" fmla="*/ 35767 w 166"/>
                <a:gd name="T59" fmla="*/ 109008 h 456"/>
                <a:gd name="T60" fmla="*/ 33663 w 166"/>
                <a:gd name="T61" fmla="*/ 103187 h 456"/>
                <a:gd name="T62" fmla="*/ 34083 w 166"/>
                <a:gd name="T63" fmla="*/ 93663 h 456"/>
                <a:gd name="T64" fmla="*/ 37029 w 166"/>
                <a:gd name="T65" fmla="*/ 77788 h 456"/>
                <a:gd name="T66" fmla="*/ 40395 w 166"/>
                <a:gd name="T67" fmla="*/ 68263 h 456"/>
                <a:gd name="T68" fmla="*/ 41237 w 166"/>
                <a:gd name="T69" fmla="*/ 59796 h 456"/>
                <a:gd name="T70" fmla="*/ 39974 w 166"/>
                <a:gd name="T71" fmla="*/ 43392 h 456"/>
                <a:gd name="T72" fmla="*/ 38712 w 166"/>
                <a:gd name="T73" fmla="*/ 23813 h 456"/>
                <a:gd name="T74" fmla="*/ 37450 w 166"/>
                <a:gd name="T75" fmla="*/ 9525 h 456"/>
                <a:gd name="T76" fmla="*/ 29876 w 166"/>
                <a:gd name="T77" fmla="*/ 4233 h 456"/>
                <a:gd name="T78" fmla="*/ 13886 w 166"/>
                <a:gd name="T79" fmla="*/ 2117 h 456"/>
                <a:gd name="T80" fmla="*/ 5049 w 166"/>
                <a:gd name="T81" fmla="*/ 5292 h 456"/>
                <a:gd name="T82" fmla="*/ 9257 w 166"/>
                <a:gd name="T83" fmla="*/ 13229 h 456"/>
                <a:gd name="T84" fmla="*/ 13886 w 166"/>
                <a:gd name="T85" fmla="*/ 15875 h 456"/>
                <a:gd name="T86" fmla="*/ 16831 w 166"/>
                <a:gd name="T87" fmla="*/ 23283 h 456"/>
                <a:gd name="T88" fmla="*/ 16831 w 166"/>
                <a:gd name="T89" fmla="*/ 33867 h 456"/>
                <a:gd name="T90" fmla="*/ 16831 w 166"/>
                <a:gd name="T91" fmla="*/ 41275 h 456"/>
                <a:gd name="T92" fmla="*/ 15148 w 166"/>
                <a:gd name="T93" fmla="*/ 44979 h 456"/>
                <a:gd name="T94" fmla="*/ 12203 w 166"/>
                <a:gd name="T95" fmla="*/ 50271 h 456"/>
                <a:gd name="T96" fmla="*/ 6312 w 166"/>
                <a:gd name="T97" fmla="*/ 57679 h 456"/>
                <a:gd name="T98" fmla="*/ 1262 w 166"/>
                <a:gd name="T99" fmla="*/ 64558 h 456"/>
                <a:gd name="T100" fmla="*/ 2945 w 166"/>
                <a:gd name="T101" fmla="*/ 146579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6" name="Freeform 475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5977712" y="2748148"/>
              <a:ext cx="17033" cy="68630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7" name="Freeform 476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6358124" y="4694562"/>
              <a:ext cx="225220" cy="261173"/>
            </a:xfrm>
            <a:custGeom>
              <a:avLst/>
              <a:gdLst>
                <a:gd name="T0" fmla="*/ 122492 w 438"/>
                <a:gd name="T1" fmla="*/ 4285 h 406"/>
                <a:gd name="T2" fmla="*/ 138019 w 438"/>
                <a:gd name="T3" fmla="*/ 14463 h 406"/>
                <a:gd name="T4" fmla="*/ 156565 w 438"/>
                <a:gd name="T5" fmla="*/ 25177 h 406"/>
                <a:gd name="T6" fmla="*/ 170367 w 438"/>
                <a:gd name="T7" fmla="*/ 31070 h 406"/>
                <a:gd name="T8" fmla="*/ 179424 w 438"/>
                <a:gd name="T9" fmla="*/ 32677 h 406"/>
                <a:gd name="T10" fmla="*/ 183306 w 438"/>
                <a:gd name="T11" fmla="*/ 43390 h 406"/>
                <a:gd name="T12" fmla="*/ 185031 w 438"/>
                <a:gd name="T13" fmla="*/ 64282 h 406"/>
                <a:gd name="T14" fmla="*/ 187188 w 438"/>
                <a:gd name="T15" fmla="*/ 84102 h 406"/>
                <a:gd name="T16" fmla="*/ 188913 w 438"/>
                <a:gd name="T17" fmla="*/ 104458 h 406"/>
                <a:gd name="T18" fmla="*/ 188913 w 438"/>
                <a:gd name="T19" fmla="*/ 119457 h 406"/>
                <a:gd name="T20" fmla="*/ 187619 w 438"/>
                <a:gd name="T21" fmla="*/ 126957 h 406"/>
                <a:gd name="T22" fmla="*/ 183306 w 438"/>
                <a:gd name="T23" fmla="*/ 138742 h 406"/>
                <a:gd name="T24" fmla="*/ 175542 w 438"/>
                <a:gd name="T25" fmla="*/ 153741 h 406"/>
                <a:gd name="T26" fmla="*/ 168642 w 438"/>
                <a:gd name="T27" fmla="*/ 164454 h 406"/>
                <a:gd name="T28" fmla="*/ 164328 w 438"/>
                <a:gd name="T29" fmla="*/ 171418 h 406"/>
                <a:gd name="T30" fmla="*/ 161309 w 438"/>
                <a:gd name="T31" fmla="*/ 177847 h 406"/>
                <a:gd name="T32" fmla="*/ 160447 w 438"/>
                <a:gd name="T33" fmla="*/ 188560 h 406"/>
                <a:gd name="T34" fmla="*/ 154840 w 438"/>
                <a:gd name="T35" fmla="*/ 199274 h 406"/>
                <a:gd name="T36" fmla="*/ 138450 w 438"/>
                <a:gd name="T37" fmla="*/ 214809 h 406"/>
                <a:gd name="T38" fmla="*/ 88418 w 438"/>
                <a:gd name="T39" fmla="*/ 207845 h 406"/>
                <a:gd name="T40" fmla="*/ 78498 w 438"/>
                <a:gd name="T41" fmla="*/ 203024 h 406"/>
                <a:gd name="T42" fmla="*/ 71166 w 438"/>
                <a:gd name="T43" fmla="*/ 198202 h 406"/>
                <a:gd name="T44" fmla="*/ 64696 w 438"/>
                <a:gd name="T45" fmla="*/ 192310 h 406"/>
                <a:gd name="T46" fmla="*/ 59952 w 438"/>
                <a:gd name="T47" fmla="*/ 185346 h 406"/>
                <a:gd name="T48" fmla="*/ 53482 w 438"/>
                <a:gd name="T49" fmla="*/ 172490 h 406"/>
                <a:gd name="T50" fmla="*/ 46581 w 438"/>
                <a:gd name="T51" fmla="*/ 158562 h 406"/>
                <a:gd name="T52" fmla="*/ 40543 w 438"/>
                <a:gd name="T53" fmla="*/ 149455 h 406"/>
                <a:gd name="T54" fmla="*/ 31054 w 438"/>
                <a:gd name="T55" fmla="*/ 138742 h 406"/>
                <a:gd name="T56" fmla="*/ 18978 w 438"/>
                <a:gd name="T57" fmla="*/ 125350 h 406"/>
                <a:gd name="T58" fmla="*/ 10351 w 438"/>
                <a:gd name="T59" fmla="*/ 114100 h 406"/>
                <a:gd name="T60" fmla="*/ 5607 w 438"/>
                <a:gd name="T61" fmla="*/ 104458 h 406"/>
                <a:gd name="T62" fmla="*/ 1725 w 438"/>
                <a:gd name="T63" fmla="*/ 94280 h 406"/>
                <a:gd name="T64" fmla="*/ 0 w 438"/>
                <a:gd name="T65" fmla="*/ 82495 h 406"/>
                <a:gd name="T66" fmla="*/ 7764 w 438"/>
                <a:gd name="T67" fmla="*/ 75531 h 406"/>
                <a:gd name="T68" fmla="*/ 17252 w 438"/>
                <a:gd name="T69" fmla="*/ 75531 h 406"/>
                <a:gd name="T70" fmla="*/ 22859 w 438"/>
                <a:gd name="T71" fmla="*/ 75531 h 406"/>
                <a:gd name="T72" fmla="*/ 27172 w 438"/>
                <a:gd name="T73" fmla="*/ 73924 h 406"/>
                <a:gd name="T74" fmla="*/ 33211 w 438"/>
                <a:gd name="T75" fmla="*/ 70174 h 406"/>
                <a:gd name="T76" fmla="*/ 42700 w 438"/>
                <a:gd name="T77" fmla="*/ 57854 h 406"/>
                <a:gd name="T78" fmla="*/ 50463 w 438"/>
                <a:gd name="T79" fmla="*/ 46604 h 406"/>
                <a:gd name="T80" fmla="*/ 56070 w 438"/>
                <a:gd name="T81" fmla="*/ 42855 h 406"/>
                <a:gd name="T82" fmla="*/ 64696 w 438"/>
                <a:gd name="T83" fmla="*/ 38033 h 406"/>
                <a:gd name="T84" fmla="*/ 77204 w 438"/>
                <a:gd name="T85" fmla="*/ 32141 h 406"/>
                <a:gd name="T86" fmla="*/ 87556 w 438"/>
                <a:gd name="T87" fmla="*/ 26784 h 406"/>
                <a:gd name="T88" fmla="*/ 91006 w 438"/>
                <a:gd name="T89" fmla="*/ 23034 h 406"/>
                <a:gd name="T90" fmla="*/ 90575 w 438"/>
                <a:gd name="T91" fmla="*/ 20356 h 406"/>
                <a:gd name="T92" fmla="*/ 91006 w 438"/>
                <a:gd name="T93" fmla="*/ 16070 h 406"/>
                <a:gd name="T94" fmla="*/ 91869 w 438"/>
                <a:gd name="T95" fmla="*/ 9107 h 406"/>
                <a:gd name="T96" fmla="*/ 93594 w 438"/>
                <a:gd name="T97" fmla="*/ 6428 h 406"/>
                <a:gd name="T98" fmla="*/ 97044 w 438"/>
                <a:gd name="T99" fmla="*/ 6428 h 406"/>
                <a:gd name="T100" fmla="*/ 100064 w 438"/>
                <a:gd name="T101" fmla="*/ 4821 h 406"/>
                <a:gd name="T102" fmla="*/ 101789 w 438"/>
                <a:gd name="T103" fmla="*/ 2143 h 406"/>
                <a:gd name="T104" fmla="*/ 105239 w 438"/>
                <a:gd name="T105" fmla="*/ 1071 h 406"/>
                <a:gd name="T106" fmla="*/ 108258 w 438"/>
                <a:gd name="T107" fmla="*/ 1607 h 406"/>
                <a:gd name="T108" fmla="*/ 113865 w 438"/>
                <a:gd name="T109" fmla="*/ 536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8" name="Freeform 477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6254032" y="4425761"/>
              <a:ext cx="350131" cy="360306"/>
            </a:xfrm>
            <a:custGeom>
              <a:avLst/>
              <a:gdLst>
                <a:gd name="T0" fmla="*/ 222215 w 678"/>
                <a:gd name="T1" fmla="*/ 4182 h 574"/>
                <a:gd name="T2" fmla="*/ 239108 w 678"/>
                <a:gd name="T3" fmla="*/ 13591 h 574"/>
                <a:gd name="T4" fmla="*/ 279393 w 678"/>
                <a:gd name="T5" fmla="*/ 32931 h 574"/>
                <a:gd name="T6" fmla="*/ 285890 w 678"/>
                <a:gd name="T7" fmla="*/ 45999 h 574"/>
                <a:gd name="T8" fmla="*/ 293687 w 678"/>
                <a:gd name="T9" fmla="*/ 49135 h 574"/>
                <a:gd name="T10" fmla="*/ 293687 w 678"/>
                <a:gd name="T11" fmla="*/ 66385 h 574"/>
                <a:gd name="T12" fmla="*/ 293254 w 678"/>
                <a:gd name="T13" fmla="*/ 75271 h 574"/>
                <a:gd name="T14" fmla="*/ 288922 w 678"/>
                <a:gd name="T15" fmla="*/ 82589 h 574"/>
                <a:gd name="T16" fmla="*/ 280259 w 678"/>
                <a:gd name="T17" fmla="*/ 93043 h 574"/>
                <a:gd name="T18" fmla="*/ 276360 w 678"/>
                <a:gd name="T19" fmla="*/ 180859 h 574"/>
                <a:gd name="T20" fmla="*/ 199690 w 678"/>
                <a:gd name="T21" fmla="*/ 202813 h 574"/>
                <a:gd name="T22" fmla="*/ 199690 w 678"/>
                <a:gd name="T23" fmla="*/ 216926 h 574"/>
                <a:gd name="T24" fmla="*/ 197091 w 678"/>
                <a:gd name="T25" fmla="*/ 227381 h 574"/>
                <a:gd name="T26" fmla="*/ 192326 w 678"/>
                <a:gd name="T27" fmla="*/ 227381 h 574"/>
                <a:gd name="T28" fmla="*/ 187994 w 678"/>
                <a:gd name="T29" fmla="*/ 229994 h 574"/>
                <a:gd name="T30" fmla="*/ 184096 w 678"/>
                <a:gd name="T31" fmla="*/ 232608 h 574"/>
                <a:gd name="T32" fmla="*/ 179331 w 678"/>
                <a:gd name="T33" fmla="*/ 233653 h 574"/>
                <a:gd name="T34" fmla="*/ 178032 w 678"/>
                <a:gd name="T35" fmla="*/ 242017 h 574"/>
                <a:gd name="T36" fmla="*/ 177598 w 678"/>
                <a:gd name="T37" fmla="*/ 247767 h 574"/>
                <a:gd name="T38" fmla="*/ 174566 w 678"/>
                <a:gd name="T39" fmla="*/ 252471 h 574"/>
                <a:gd name="T40" fmla="*/ 158106 w 678"/>
                <a:gd name="T41" fmla="*/ 260312 h 574"/>
                <a:gd name="T42" fmla="*/ 142945 w 678"/>
                <a:gd name="T43" fmla="*/ 268152 h 574"/>
                <a:gd name="T44" fmla="*/ 135581 w 678"/>
                <a:gd name="T45" fmla="*/ 274425 h 574"/>
                <a:gd name="T46" fmla="*/ 119987 w 678"/>
                <a:gd name="T47" fmla="*/ 294811 h 574"/>
                <a:gd name="T48" fmla="*/ 111757 w 678"/>
                <a:gd name="T49" fmla="*/ 299515 h 574"/>
                <a:gd name="T50" fmla="*/ 103094 w 678"/>
                <a:gd name="T51" fmla="*/ 300038 h 574"/>
                <a:gd name="T52" fmla="*/ 83601 w 678"/>
                <a:gd name="T53" fmla="*/ 300038 h 574"/>
                <a:gd name="T54" fmla="*/ 80569 w 678"/>
                <a:gd name="T55" fmla="*/ 292197 h 574"/>
                <a:gd name="T56" fmla="*/ 71473 w 678"/>
                <a:gd name="T57" fmla="*/ 285925 h 574"/>
                <a:gd name="T58" fmla="*/ 57611 w 678"/>
                <a:gd name="T59" fmla="*/ 284879 h 574"/>
                <a:gd name="T60" fmla="*/ 40285 w 678"/>
                <a:gd name="T61" fmla="*/ 290629 h 574"/>
                <a:gd name="T62" fmla="*/ 14295 w 678"/>
                <a:gd name="T63" fmla="*/ 275470 h 574"/>
                <a:gd name="T64" fmla="*/ 0 w 678"/>
                <a:gd name="T65" fmla="*/ 148974 h 574"/>
                <a:gd name="T66" fmla="*/ 31621 w 678"/>
                <a:gd name="T67" fmla="*/ 149496 h 574"/>
                <a:gd name="T68" fmla="*/ 44616 w 678"/>
                <a:gd name="T69" fmla="*/ 147405 h 574"/>
                <a:gd name="T70" fmla="*/ 51547 w 678"/>
                <a:gd name="T71" fmla="*/ 143746 h 574"/>
                <a:gd name="T72" fmla="*/ 55879 w 678"/>
                <a:gd name="T73" fmla="*/ 133815 h 574"/>
                <a:gd name="T74" fmla="*/ 56745 w 678"/>
                <a:gd name="T75" fmla="*/ 119702 h 574"/>
                <a:gd name="T76" fmla="*/ 54579 w 678"/>
                <a:gd name="T77" fmla="*/ 96702 h 574"/>
                <a:gd name="T78" fmla="*/ 56312 w 678"/>
                <a:gd name="T79" fmla="*/ 86248 h 574"/>
                <a:gd name="T80" fmla="*/ 60643 w 678"/>
                <a:gd name="T81" fmla="*/ 89384 h 574"/>
                <a:gd name="T82" fmla="*/ 75371 w 678"/>
                <a:gd name="T83" fmla="*/ 91475 h 574"/>
                <a:gd name="T84" fmla="*/ 81435 w 678"/>
                <a:gd name="T85" fmla="*/ 97225 h 574"/>
                <a:gd name="T86" fmla="*/ 84468 w 678"/>
                <a:gd name="T87" fmla="*/ 105066 h 574"/>
                <a:gd name="T88" fmla="*/ 90099 w 678"/>
                <a:gd name="T89" fmla="*/ 109770 h 574"/>
                <a:gd name="T90" fmla="*/ 104393 w 678"/>
                <a:gd name="T91" fmla="*/ 113429 h 574"/>
                <a:gd name="T92" fmla="*/ 116522 w 678"/>
                <a:gd name="T93" fmla="*/ 111861 h 574"/>
                <a:gd name="T94" fmla="*/ 130383 w 678"/>
                <a:gd name="T95" fmla="*/ 104020 h 574"/>
                <a:gd name="T96" fmla="*/ 138180 w 678"/>
                <a:gd name="T97" fmla="*/ 102452 h 574"/>
                <a:gd name="T98" fmla="*/ 143378 w 678"/>
                <a:gd name="T99" fmla="*/ 100884 h 574"/>
                <a:gd name="T100" fmla="*/ 148576 w 678"/>
                <a:gd name="T101" fmla="*/ 99316 h 574"/>
                <a:gd name="T102" fmla="*/ 154641 w 678"/>
                <a:gd name="T103" fmla="*/ 95134 h 574"/>
                <a:gd name="T104" fmla="*/ 159405 w 678"/>
                <a:gd name="T105" fmla="*/ 87816 h 574"/>
                <a:gd name="T106" fmla="*/ 165903 w 678"/>
                <a:gd name="T107" fmla="*/ 65862 h 574"/>
                <a:gd name="T108" fmla="*/ 174566 w 678"/>
                <a:gd name="T109" fmla="*/ 24568 h 574"/>
                <a:gd name="T110" fmla="*/ 179331 w 678"/>
                <a:gd name="T111" fmla="*/ 5227 h 574"/>
                <a:gd name="T112" fmla="*/ 186695 w 678"/>
                <a:gd name="T113" fmla="*/ 3136 h 574"/>
                <a:gd name="T114" fmla="*/ 196225 w 678"/>
                <a:gd name="T115" fmla="*/ 4182 h 574"/>
                <a:gd name="T116" fmla="*/ 208786 w 678"/>
                <a:gd name="T117" fmla="*/ 523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19" name="Freeform 478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5939860" y="4753658"/>
              <a:ext cx="418264" cy="457531"/>
            </a:xfrm>
            <a:custGeom>
              <a:avLst/>
              <a:gdLst>
                <a:gd name="T0" fmla="*/ 345206 w 810"/>
                <a:gd name="T1" fmla="*/ 22011 h 727"/>
                <a:gd name="T2" fmla="*/ 331779 w 810"/>
                <a:gd name="T3" fmla="*/ 13626 h 727"/>
                <a:gd name="T4" fmla="*/ 310989 w 810"/>
                <a:gd name="T5" fmla="*/ 17294 h 727"/>
                <a:gd name="T6" fmla="*/ 274606 w 810"/>
                <a:gd name="T7" fmla="*/ 23059 h 727"/>
                <a:gd name="T8" fmla="*/ 261612 w 810"/>
                <a:gd name="T9" fmla="*/ 28824 h 727"/>
                <a:gd name="T10" fmla="*/ 121277 w 810"/>
                <a:gd name="T11" fmla="*/ 20963 h 727"/>
                <a:gd name="T12" fmla="*/ 100487 w 810"/>
                <a:gd name="T13" fmla="*/ 19391 h 727"/>
                <a:gd name="T14" fmla="*/ 74499 w 810"/>
                <a:gd name="T15" fmla="*/ 8909 h 727"/>
                <a:gd name="T16" fmla="*/ 50243 w 810"/>
                <a:gd name="T17" fmla="*/ 0 h 727"/>
                <a:gd name="T18" fmla="*/ 35950 w 810"/>
                <a:gd name="T19" fmla="*/ 2620 h 727"/>
                <a:gd name="T20" fmla="*/ 22956 w 810"/>
                <a:gd name="T21" fmla="*/ 12578 h 727"/>
                <a:gd name="T22" fmla="*/ 0 w 810"/>
                <a:gd name="T23" fmla="*/ 28824 h 727"/>
                <a:gd name="T24" fmla="*/ 3032 w 810"/>
                <a:gd name="T25" fmla="*/ 35637 h 727"/>
                <a:gd name="T26" fmla="*/ 11261 w 810"/>
                <a:gd name="T27" fmla="*/ 38781 h 727"/>
                <a:gd name="T28" fmla="*/ 15593 w 810"/>
                <a:gd name="T29" fmla="*/ 67605 h 727"/>
                <a:gd name="T30" fmla="*/ 25988 w 810"/>
                <a:gd name="T31" fmla="*/ 100622 h 727"/>
                <a:gd name="T32" fmla="*/ 47211 w 810"/>
                <a:gd name="T33" fmla="*/ 144644 h 727"/>
                <a:gd name="T34" fmla="*/ 57607 w 810"/>
                <a:gd name="T35" fmla="*/ 157221 h 727"/>
                <a:gd name="T36" fmla="*/ 68868 w 810"/>
                <a:gd name="T37" fmla="*/ 158270 h 727"/>
                <a:gd name="T38" fmla="*/ 68868 w 810"/>
                <a:gd name="T39" fmla="*/ 173992 h 727"/>
                <a:gd name="T40" fmla="*/ 65836 w 810"/>
                <a:gd name="T41" fmla="*/ 188142 h 727"/>
                <a:gd name="T42" fmla="*/ 63237 w 810"/>
                <a:gd name="T43" fmla="*/ 206484 h 727"/>
                <a:gd name="T44" fmla="*/ 64970 w 810"/>
                <a:gd name="T45" fmla="*/ 222730 h 727"/>
                <a:gd name="T46" fmla="*/ 74932 w 810"/>
                <a:gd name="T47" fmla="*/ 253651 h 727"/>
                <a:gd name="T48" fmla="*/ 77531 w 810"/>
                <a:gd name="T49" fmla="*/ 271469 h 727"/>
                <a:gd name="T50" fmla="*/ 80996 w 810"/>
                <a:gd name="T51" fmla="*/ 317587 h 727"/>
                <a:gd name="T52" fmla="*/ 88359 w 810"/>
                <a:gd name="T53" fmla="*/ 339074 h 727"/>
                <a:gd name="T54" fmla="*/ 100054 w 810"/>
                <a:gd name="T55" fmla="*/ 361609 h 727"/>
                <a:gd name="T56" fmla="*/ 106117 w 810"/>
                <a:gd name="T57" fmla="*/ 366850 h 727"/>
                <a:gd name="T58" fmla="*/ 112181 w 810"/>
                <a:gd name="T59" fmla="*/ 374711 h 727"/>
                <a:gd name="T60" fmla="*/ 114780 w 810"/>
                <a:gd name="T61" fmla="*/ 355320 h 727"/>
                <a:gd name="T62" fmla="*/ 133405 w 810"/>
                <a:gd name="T63" fmla="*/ 364754 h 727"/>
                <a:gd name="T64" fmla="*/ 142067 w 810"/>
                <a:gd name="T65" fmla="*/ 373663 h 727"/>
                <a:gd name="T66" fmla="*/ 161125 w 810"/>
                <a:gd name="T67" fmla="*/ 380476 h 727"/>
                <a:gd name="T68" fmla="*/ 176285 w 810"/>
                <a:gd name="T69" fmla="*/ 378904 h 727"/>
                <a:gd name="T70" fmla="*/ 185814 w 810"/>
                <a:gd name="T71" fmla="*/ 372091 h 727"/>
                <a:gd name="T72" fmla="*/ 195776 w 810"/>
                <a:gd name="T73" fmla="*/ 353748 h 727"/>
                <a:gd name="T74" fmla="*/ 200540 w 810"/>
                <a:gd name="T75" fmla="*/ 277234 h 727"/>
                <a:gd name="T76" fmla="*/ 201406 w 810"/>
                <a:gd name="T77" fmla="*/ 251554 h 727"/>
                <a:gd name="T78" fmla="*/ 204005 w 810"/>
                <a:gd name="T79" fmla="*/ 245790 h 727"/>
                <a:gd name="T80" fmla="*/ 200540 w 810"/>
                <a:gd name="T81" fmla="*/ 223254 h 727"/>
                <a:gd name="T82" fmla="*/ 203139 w 810"/>
                <a:gd name="T83" fmla="*/ 192858 h 727"/>
                <a:gd name="T84" fmla="*/ 216566 w 810"/>
                <a:gd name="T85" fmla="*/ 172944 h 727"/>
                <a:gd name="T86" fmla="*/ 227394 w 810"/>
                <a:gd name="T87" fmla="*/ 167703 h 727"/>
                <a:gd name="T88" fmla="*/ 233025 w 810"/>
                <a:gd name="T89" fmla="*/ 121585 h 727"/>
                <a:gd name="T90" fmla="*/ 238656 w 810"/>
                <a:gd name="T91" fmla="*/ 77563 h 727"/>
                <a:gd name="T92" fmla="*/ 234324 w 810"/>
                <a:gd name="T93" fmla="*/ 64985 h 727"/>
                <a:gd name="T94" fmla="*/ 229993 w 810"/>
                <a:gd name="T95" fmla="*/ 51883 h 727"/>
                <a:gd name="T96" fmla="*/ 233458 w 810"/>
                <a:gd name="T97" fmla="*/ 45070 h 727"/>
                <a:gd name="T98" fmla="*/ 267243 w 810"/>
                <a:gd name="T99" fmla="*/ 41926 h 727"/>
                <a:gd name="T100" fmla="*/ 306658 w 810"/>
                <a:gd name="T101" fmla="*/ 33017 h 727"/>
                <a:gd name="T102" fmla="*/ 347805 w 810"/>
                <a:gd name="T103" fmla="*/ 31968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0" name="Freeform 479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5080619" y="3468759"/>
              <a:ext cx="193045" cy="169668"/>
            </a:xfrm>
            <a:custGeom>
              <a:avLst/>
              <a:gdLst>
                <a:gd name="T0" fmla="*/ 90057 w 365"/>
                <a:gd name="T1" fmla="*/ 130339 h 271"/>
                <a:gd name="T2" fmla="*/ 72312 w 365"/>
                <a:gd name="T3" fmla="*/ 128254 h 271"/>
                <a:gd name="T4" fmla="*/ 53679 w 365"/>
                <a:gd name="T5" fmla="*/ 128775 h 271"/>
                <a:gd name="T6" fmla="*/ 40814 w 365"/>
                <a:gd name="T7" fmla="*/ 130339 h 271"/>
                <a:gd name="T8" fmla="*/ 32829 w 365"/>
                <a:gd name="T9" fmla="*/ 132946 h 271"/>
                <a:gd name="T10" fmla="*/ 11534 w 365"/>
                <a:gd name="T11" fmla="*/ 141288 h 271"/>
                <a:gd name="T12" fmla="*/ 8873 w 365"/>
                <a:gd name="T13" fmla="*/ 140767 h 271"/>
                <a:gd name="T14" fmla="*/ 7542 w 365"/>
                <a:gd name="T15" fmla="*/ 138681 h 271"/>
                <a:gd name="T16" fmla="*/ 7985 w 365"/>
                <a:gd name="T17" fmla="*/ 132425 h 271"/>
                <a:gd name="T18" fmla="*/ 11534 w 365"/>
                <a:gd name="T19" fmla="*/ 118870 h 271"/>
                <a:gd name="T20" fmla="*/ 27061 w 365"/>
                <a:gd name="T21" fmla="*/ 117827 h 271"/>
                <a:gd name="T22" fmla="*/ 39483 w 365"/>
                <a:gd name="T23" fmla="*/ 115741 h 271"/>
                <a:gd name="T24" fmla="*/ 51017 w 365"/>
                <a:gd name="T25" fmla="*/ 113656 h 271"/>
                <a:gd name="T26" fmla="*/ 64770 w 365"/>
                <a:gd name="T27" fmla="*/ 112613 h 271"/>
                <a:gd name="T28" fmla="*/ 80741 w 365"/>
                <a:gd name="T29" fmla="*/ 113656 h 271"/>
                <a:gd name="T30" fmla="*/ 88282 w 365"/>
                <a:gd name="T31" fmla="*/ 113656 h 271"/>
                <a:gd name="T32" fmla="*/ 97155 w 365"/>
                <a:gd name="T33" fmla="*/ 112613 h 271"/>
                <a:gd name="T34" fmla="*/ 95380 w 365"/>
                <a:gd name="T35" fmla="*/ 108442 h 271"/>
                <a:gd name="T36" fmla="*/ 93162 w 365"/>
                <a:gd name="T37" fmla="*/ 104793 h 271"/>
                <a:gd name="T38" fmla="*/ 86508 w 365"/>
                <a:gd name="T39" fmla="*/ 101143 h 271"/>
                <a:gd name="T40" fmla="*/ 77635 w 365"/>
                <a:gd name="T41" fmla="*/ 99579 h 271"/>
                <a:gd name="T42" fmla="*/ 67432 w 365"/>
                <a:gd name="T43" fmla="*/ 99058 h 271"/>
                <a:gd name="T44" fmla="*/ 41258 w 365"/>
                <a:gd name="T45" fmla="*/ 100101 h 271"/>
                <a:gd name="T46" fmla="*/ 28392 w 365"/>
                <a:gd name="T47" fmla="*/ 102186 h 271"/>
                <a:gd name="T48" fmla="*/ 14640 w 365"/>
                <a:gd name="T49" fmla="*/ 105836 h 271"/>
                <a:gd name="T50" fmla="*/ 16858 w 365"/>
                <a:gd name="T51" fmla="*/ 95409 h 271"/>
                <a:gd name="T52" fmla="*/ 17302 w 365"/>
                <a:gd name="T53" fmla="*/ 89674 h 271"/>
                <a:gd name="T54" fmla="*/ 11534 w 365"/>
                <a:gd name="T55" fmla="*/ 85503 h 271"/>
                <a:gd name="T56" fmla="*/ 5767 w 365"/>
                <a:gd name="T57" fmla="*/ 83417 h 271"/>
                <a:gd name="T58" fmla="*/ 4880 w 365"/>
                <a:gd name="T59" fmla="*/ 76640 h 271"/>
                <a:gd name="T60" fmla="*/ 2662 w 365"/>
                <a:gd name="T61" fmla="*/ 74554 h 271"/>
                <a:gd name="T62" fmla="*/ 887 w 365"/>
                <a:gd name="T63" fmla="*/ 73511 h 271"/>
                <a:gd name="T64" fmla="*/ 0 w 365"/>
                <a:gd name="T65" fmla="*/ 70383 h 271"/>
                <a:gd name="T66" fmla="*/ 2218 w 365"/>
                <a:gd name="T67" fmla="*/ 59956 h 271"/>
                <a:gd name="T68" fmla="*/ 7542 w 365"/>
                <a:gd name="T69" fmla="*/ 47965 h 271"/>
                <a:gd name="T70" fmla="*/ 13309 w 365"/>
                <a:gd name="T71" fmla="*/ 35974 h 271"/>
                <a:gd name="T72" fmla="*/ 17302 w 365"/>
                <a:gd name="T73" fmla="*/ 25547 h 271"/>
                <a:gd name="T74" fmla="*/ 21294 w 365"/>
                <a:gd name="T75" fmla="*/ 21897 h 271"/>
                <a:gd name="T76" fmla="*/ 21738 w 365"/>
                <a:gd name="T77" fmla="*/ 25025 h 271"/>
                <a:gd name="T78" fmla="*/ 23069 w 365"/>
                <a:gd name="T79" fmla="*/ 18769 h 271"/>
                <a:gd name="T80" fmla="*/ 33272 w 365"/>
                <a:gd name="T81" fmla="*/ 16162 h 271"/>
                <a:gd name="T82" fmla="*/ 50574 w 365"/>
                <a:gd name="T83" fmla="*/ 9384 h 271"/>
                <a:gd name="T84" fmla="*/ 73199 w 365"/>
                <a:gd name="T85" fmla="*/ 0 h 271"/>
                <a:gd name="T86" fmla="*/ 81628 w 365"/>
                <a:gd name="T87" fmla="*/ 7820 h 271"/>
                <a:gd name="T88" fmla="*/ 89613 w 365"/>
                <a:gd name="T89" fmla="*/ 12513 h 271"/>
                <a:gd name="T90" fmla="*/ 97599 w 365"/>
                <a:gd name="T91" fmla="*/ 15119 h 271"/>
                <a:gd name="T92" fmla="*/ 106028 w 365"/>
                <a:gd name="T93" fmla="*/ 15641 h 271"/>
                <a:gd name="T94" fmla="*/ 106915 w 365"/>
                <a:gd name="T95" fmla="*/ 27111 h 271"/>
                <a:gd name="T96" fmla="*/ 109577 w 365"/>
                <a:gd name="T97" fmla="*/ 35974 h 271"/>
                <a:gd name="T98" fmla="*/ 112682 w 365"/>
                <a:gd name="T99" fmla="*/ 43794 h 271"/>
                <a:gd name="T100" fmla="*/ 117118 w 365"/>
                <a:gd name="T101" fmla="*/ 49529 h 271"/>
                <a:gd name="T102" fmla="*/ 135307 w 365"/>
                <a:gd name="T103" fmla="*/ 67255 h 271"/>
                <a:gd name="T104" fmla="*/ 156158 w 365"/>
                <a:gd name="T105" fmla="*/ 121998 h 271"/>
                <a:gd name="T106" fmla="*/ 159263 w 365"/>
                <a:gd name="T107" fmla="*/ 133989 h 271"/>
                <a:gd name="T108" fmla="*/ 161925 w 365"/>
                <a:gd name="T109" fmla="*/ 141288 h 271"/>
                <a:gd name="T110" fmla="*/ 142405 w 365"/>
                <a:gd name="T111" fmla="*/ 135032 h 271"/>
                <a:gd name="T112" fmla="*/ 121998 w 365"/>
                <a:gd name="T113" fmla="*/ 131382 h 271"/>
                <a:gd name="T114" fmla="*/ 110020 w 365"/>
                <a:gd name="T115" fmla="*/ 130861 h 271"/>
                <a:gd name="T116" fmla="*/ 97155 w 365"/>
                <a:gd name="T117" fmla="*/ 131382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1" name="Freeform 480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6479251" y="4143618"/>
              <a:ext cx="321742" cy="402246"/>
            </a:xfrm>
            <a:custGeom>
              <a:avLst/>
              <a:gdLst>
                <a:gd name="T0" fmla="*/ 63144 w 624"/>
                <a:gd name="T1" fmla="*/ 6281 h 640"/>
                <a:gd name="T2" fmla="*/ 103366 w 624"/>
                <a:gd name="T3" fmla="*/ 6281 h 640"/>
                <a:gd name="T4" fmla="*/ 124125 w 624"/>
                <a:gd name="T5" fmla="*/ 2617 h 640"/>
                <a:gd name="T6" fmla="*/ 140992 w 624"/>
                <a:gd name="T7" fmla="*/ 11514 h 640"/>
                <a:gd name="T8" fmla="*/ 171267 w 624"/>
                <a:gd name="T9" fmla="*/ 34543 h 640"/>
                <a:gd name="T10" fmla="*/ 201109 w 624"/>
                <a:gd name="T11" fmla="*/ 58095 h 640"/>
                <a:gd name="T12" fmla="*/ 202839 w 624"/>
                <a:gd name="T13" fmla="*/ 68563 h 640"/>
                <a:gd name="T14" fmla="*/ 207596 w 624"/>
                <a:gd name="T15" fmla="*/ 80077 h 640"/>
                <a:gd name="T16" fmla="*/ 214949 w 624"/>
                <a:gd name="T17" fmla="*/ 88975 h 640"/>
                <a:gd name="T18" fmla="*/ 224463 w 624"/>
                <a:gd name="T19" fmla="*/ 95778 h 640"/>
                <a:gd name="T20" fmla="*/ 234843 w 624"/>
                <a:gd name="T21" fmla="*/ 99442 h 640"/>
                <a:gd name="T22" fmla="*/ 239601 w 624"/>
                <a:gd name="T23" fmla="*/ 102059 h 640"/>
                <a:gd name="T24" fmla="*/ 244358 w 624"/>
                <a:gd name="T25" fmla="*/ 107293 h 640"/>
                <a:gd name="T26" fmla="*/ 242628 w 624"/>
                <a:gd name="T27" fmla="*/ 118807 h 640"/>
                <a:gd name="T28" fmla="*/ 232248 w 624"/>
                <a:gd name="T29" fmla="*/ 131892 h 640"/>
                <a:gd name="T30" fmla="*/ 227058 w 624"/>
                <a:gd name="T31" fmla="*/ 141836 h 640"/>
                <a:gd name="T32" fmla="*/ 230518 w 624"/>
                <a:gd name="T33" fmla="*/ 150210 h 640"/>
                <a:gd name="T34" fmla="*/ 236573 w 624"/>
                <a:gd name="T35" fmla="*/ 156491 h 640"/>
                <a:gd name="T36" fmla="*/ 238736 w 624"/>
                <a:gd name="T37" fmla="*/ 222436 h 640"/>
                <a:gd name="T38" fmla="*/ 237871 w 624"/>
                <a:gd name="T39" fmla="*/ 229764 h 640"/>
                <a:gd name="T40" fmla="*/ 241331 w 624"/>
                <a:gd name="T41" fmla="*/ 241801 h 640"/>
                <a:gd name="T42" fmla="*/ 241331 w 624"/>
                <a:gd name="T43" fmla="*/ 255933 h 640"/>
                <a:gd name="T44" fmla="*/ 242628 w 624"/>
                <a:gd name="T45" fmla="*/ 269541 h 640"/>
                <a:gd name="T46" fmla="*/ 256900 w 624"/>
                <a:gd name="T47" fmla="*/ 287335 h 640"/>
                <a:gd name="T48" fmla="*/ 266415 w 624"/>
                <a:gd name="T49" fmla="*/ 303037 h 640"/>
                <a:gd name="T50" fmla="*/ 248683 w 624"/>
                <a:gd name="T51" fmla="*/ 314028 h 640"/>
                <a:gd name="T52" fmla="*/ 212354 w 624"/>
                <a:gd name="T53" fmla="*/ 330253 h 640"/>
                <a:gd name="T54" fmla="*/ 191594 w 624"/>
                <a:gd name="T55" fmla="*/ 333916 h 640"/>
                <a:gd name="T56" fmla="*/ 169537 w 624"/>
                <a:gd name="T57" fmla="*/ 328682 h 640"/>
                <a:gd name="T58" fmla="*/ 146615 w 624"/>
                <a:gd name="T59" fmla="*/ 331299 h 640"/>
                <a:gd name="T60" fmla="*/ 132343 w 624"/>
                <a:gd name="T61" fmla="*/ 328682 h 640"/>
                <a:gd name="T62" fmla="*/ 129315 w 624"/>
                <a:gd name="T63" fmla="*/ 321355 h 640"/>
                <a:gd name="T64" fmla="*/ 127153 w 624"/>
                <a:gd name="T65" fmla="*/ 299897 h 640"/>
                <a:gd name="T66" fmla="*/ 124558 w 624"/>
                <a:gd name="T67" fmla="*/ 276868 h 640"/>
                <a:gd name="T68" fmla="*/ 109420 w 624"/>
                <a:gd name="T69" fmla="*/ 270587 h 640"/>
                <a:gd name="T70" fmla="*/ 80011 w 624"/>
                <a:gd name="T71" fmla="*/ 262737 h 640"/>
                <a:gd name="T72" fmla="*/ 38924 w 624"/>
                <a:gd name="T73" fmla="*/ 240231 h 640"/>
                <a:gd name="T74" fmla="*/ 29409 w 624"/>
                <a:gd name="T75" fmla="*/ 233427 h 640"/>
                <a:gd name="T76" fmla="*/ 28544 w 624"/>
                <a:gd name="T77" fmla="*/ 224007 h 640"/>
                <a:gd name="T78" fmla="*/ 28112 w 624"/>
                <a:gd name="T79" fmla="*/ 210399 h 640"/>
                <a:gd name="T80" fmla="*/ 22922 w 624"/>
                <a:gd name="T81" fmla="*/ 197314 h 640"/>
                <a:gd name="T82" fmla="*/ 17732 w 624"/>
                <a:gd name="T83" fmla="*/ 186847 h 640"/>
                <a:gd name="T84" fmla="*/ 11677 w 624"/>
                <a:gd name="T85" fmla="*/ 181613 h 640"/>
                <a:gd name="T86" fmla="*/ 5190 w 624"/>
                <a:gd name="T87" fmla="*/ 173762 h 640"/>
                <a:gd name="T88" fmla="*/ 2162 w 624"/>
                <a:gd name="T89" fmla="*/ 161201 h 640"/>
                <a:gd name="T90" fmla="*/ 0 w 624"/>
                <a:gd name="T91" fmla="*/ 137125 h 640"/>
                <a:gd name="T92" fmla="*/ 0 w 624"/>
                <a:gd name="T93" fmla="*/ 122471 h 640"/>
                <a:gd name="T94" fmla="*/ 4325 w 624"/>
                <a:gd name="T95" fmla="*/ 110956 h 640"/>
                <a:gd name="T96" fmla="*/ 16435 w 624"/>
                <a:gd name="T97" fmla="*/ 102059 h 640"/>
                <a:gd name="T98" fmla="*/ 26382 w 624"/>
                <a:gd name="T99" fmla="*/ 90545 h 640"/>
                <a:gd name="T100" fmla="*/ 33302 w 624"/>
                <a:gd name="T101" fmla="*/ 40300 h 640"/>
                <a:gd name="T102" fmla="*/ 36329 w 624"/>
                <a:gd name="T103" fmla="*/ 22505 h 640"/>
                <a:gd name="T104" fmla="*/ 35464 w 624"/>
                <a:gd name="T105" fmla="*/ 418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2" name="Freeform 481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9535801" y="2359247"/>
              <a:ext cx="22711" cy="68630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3" name="Freeform 482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9367359" y="2361154"/>
              <a:ext cx="168442" cy="150603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4" name="Freeform 483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9331401" y="2786276"/>
              <a:ext cx="62455" cy="68630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5" name="Freeform 484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9267053" y="2803435"/>
              <a:ext cx="71919" cy="101037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6" name="Freeform 485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9285978" y="2517478"/>
              <a:ext cx="249823" cy="293582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7" name="Freeform 486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6405439" y="1184919"/>
              <a:ext cx="128697" cy="72442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8" name="Freeform 487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6575773" y="1163949"/>
              <a:ext cx="75704" cy="6863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29" name="Freeform 488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6619303" y="1173480"/>
              <a:ext cx="155193" cy="6863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0" name="Freeform 489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255217" y="1396527"/>
              <a:ext cx="49208" cy="68630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1" name="Freeform 490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47340" y="1226858"/>
              <a:ext cx="18926" cy="70537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2" name="Freeform 491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7173836" y="1177294"/>
              <a:ext cx="17033" cy="72442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3" name="Freeform 492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7346062" y="1316459"/>
              <a:ext cx="20819" cy="68630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4" name="Freeform 493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7410411" y="1177294"/>
              <a:ext cx="111664" cy="72442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5" name="Freeform 494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7482328" y="1207796"/>
              <a:ext cx="123020" cy="72442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6" name="Freeform 495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7622381" y="1224953"/>
              <a:ext cx="98415" cy="68630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7" name="Freeform 496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8250725" y="1375556"/>
              <a:ext cx="94630" cy="70537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8" name="Freeform 497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8330213" y="1396527"/>
              <a:ext cx="39745" cy="68630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39" name="Freeform 498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8366175" y="1409871"/>
              <a:ext cx="62455" cy="70537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0" name="Freeform 499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8093639" y="1377464"/>
              <a:ext cx="73811" cy="70535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1" name="Freeform 500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8451340" y="1306926"/>
              <a:ext cx="166549" cy="68630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2" name="Freeform 501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8642493" y="1316459"/>
              <a:ext cx="113556" cy="68630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3" name="Freeform 502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8595178" y="1373651"/>
              <a:ext cx="75704" cy="70535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4" name="Freeform 503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8570576" y="1369839"/>
              <a:ext cx="24603" cy="70535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5" name="Line 504"/>
            <p:cNvSpPr>
              <a:spLocks noChangeShapeType="1"/>
            </p:cNvSpPr>
            <p:nvPr>
              <p:custDataLst>
                <p:tags r:id="rId337"/>
              </p:custDataLst>
            </p:nvPr>
          </p:nvSpPr>
          <p:spPr bwMode="auto">
            <a:xfrm flipV="1">
              <a:off x="8572466" y="1367930"/>
              <a:ext cx="0" cy="1907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6" name="Freeform 505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7582637" y="1282144"/>
              <a:ext cx="13248" cy="66723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7" name="Freeform 506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8475946" y="1367930"/>
              <a:ext cx="11356" cy="68630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8" name="Freeform 507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8421059" y="1324084"/>
              <a:ext cx="11356" cy="68630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49" name="Freeform 508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9017228" y="2008473"/>
              <a:ext cx="15141" cy="70537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0" name="Freeform 509"/>
            <p:cNvSpPr>
              <a:spLocks/>
            </p:cNvSpPr>
            <p:nvPr>
              <p:custDataLst>
                <p:tags r:id="rId342"/>
              </p:custDataLst>
            </p:nvPr>
          </p:nvSpPr>
          <p:spPr bwMode="auto">
            <a:xfrm>
              <a:off x="9367360" y="1434655"/>
              <a:ext cx="66242" cy="70535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1" name="Freeform 510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9530122" y="1857870"/>
              <a:ext cx="17034" cy="68630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2" name="Freeform 511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9708028" y="1993224"/>
              <a:ext cx="51101" cy="72442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3" name="Freeform 512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9768590" y="2012286"/>
              <a:ext cx="22711" cy="70537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4" name="Freeform 513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9607721" y="2164796"/>
              <a:ext cx="17033" cy="68630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5" name="Freeform 514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9620969" y="2199112"/>
              <a:ext cx="3785" cy="72442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6" name="Freeform 515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9605828" y="2298244"/>
              <a:ext cx="11356" cy="66724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7" name="Freeform 516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9579330" y="2340183"/>
              <a:ext cx="0" cy="70537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8" name="Freeform 517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9579330" y="2340183"/>
              <a:ext cx="9464" cy="70537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59" name="Freeform 518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9285978" y="1844526"/>
              <a:ext cx="20818" cy="72442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60" name="Freeform 519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6085590" y="2012286"/>
              <a:ext cx="56778" cy="70537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61" name="Freeform 520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6621195" y="1522349"/>
              <a:ext cx="51100" cy="70535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62" name="Freeform 521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6662833" y="1297395"/>
              <a:ext cx="272535" cy="196356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63" name="Freeform 522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6414901" y="1671045"/>
              <a:ext cx="37852" cy="66723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64" name="Freeform 523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9162958" y="2027537"/>
              <a:ext cx="234683" cy="32217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965" name="Group 524"/>
            <p:cNvGrpSpPr>
              <a:grpSpLocks/>
            </p:cNvGrpSpPr>
            <p:nvPr>
              <p:custDataLst>
                <p:tags r:id="rId357"/>
              </p:custDataLst>
            </p:nvPr>
          </p:nvGrpSpPr>
          <p:grpSpPr bwMode="auto">
            <a:xfrm>
              <a:off x="7720797" y="1974160"/>
              <a:ext cx="800571" cy="461343"/>
              <a:chOff x="4115" y="1551"/>
              <a:chExt cx="504" cy="244"/>
            </a:xfrm>
            <a:grpFill/>
          </p:grpSpPr>
          <p:sp>
            <p:nvSpPr>
              <p:cNvPr id="991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92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66" name="Freeform 527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6596592" y="2873970"/>
              <a:ext cx="632129" cy="613854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67" name="Freeform 528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5970141" y="2326839"/>
              <a:ext cx="68134" cy="68630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68" name="Freeform 529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5659755" y="2582294"/>
              <a:ext cx="18926" cy="68630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69" name="Freeform 530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5173356" y="2997884"/>
              <a:ext cx="34067" cy="68630"/>
            </a:xfrm>
            <a:custGeom>
              <a:avLst/>
              <a:gdLst>
                <a:gd name="T0" fmla="*/ 28575 w 60"/>
                <a:gd name="T1" fmla="*/ 0 h 74"/>
                <a:gd name="T2" fmla="*/ 26670 w 60"/>
                <a:gd name="T3" fmla="*/ 3089 h 74"/>
                <a:gd name="T4" fmla="*/ 24289 w 60"/>
                <a:gd name="T5" fmla="*/ 7723 h 74"/>
                <a:gd name="T6" fmla="*/ 22860 w 60"/>
                <a:gd name="T7" fmla="*/ 11584 h 74"/>
                <a:gd name="T8" fmla="*/ 21908 w 60"/>
                <a:gd name="T9" fmla="*/ 16218 h 74"/>
                <a:gd name="T10" fmla="*/ 19526 w 60"/>
                <a:gd name="T11" fmla="*/ 23941 h 74"/>
                <a:gd name="T12" fmla="*/ 17621 w 60"/>
                <a:gd name="T13" fmla="*/ 32436 h 74"/>
                <a:gd name="T14" fmla="*/ 16669 w 60"/>
                <a:gd name="T15" fmla="*/ 36298 h 74"/>
                <a:gd name="T16" fmla="*/ 15240 w 60"/>
                <a:gd name="T17" fmla="*/ 39387 h 74"/>
                <a:gd name="T18" fmla="*/ 13811 w 60"/>
                <a:gd name="T19" fmla="*/ 43249 h 74"/>
                <a:gd name="T20" fmla="*/ 11906 w 60"/>
                <a:gd name="T21" fmla="*/ 46338 h 74"/>
                <a:gd name="T22" fmla="*/ 9525 w 60"/>
                <a:gd name="T23" fmla="*/ 50199 h 74"/>
                <a:gd name="T24" fmla="*/ 7144 w 60"/>
                <a:gd name="T25" fmla="*/ 53289 h 74"/>
                <a:gd name="T26" fmla="*/ 3810 w 60"/>
                <a:gd name="T27" fmla="*/ 55605 h 74"/>
                <a:gd name="T28" fmla="*/ 0 w 60"/>
                <a:gd name="T29" fmla="*/ 57150 h 74"/>
                <a:gd name="T30" fmla="*/ 2381 w 60"/>
                <a:gd name="T31" fmla="*/ 46338 h 74"/>
                <a:gd name="T32" fmla="*/ 5715 w 60"/>
                <a:gd name="T33" fmla="*/ 36298 h 74"/>
                <a:gd name="T34" fmla="*/ 9049 w 60"/>
                <a:gd name="T35" fmla="*/ 26258 h 74"/>
                <a:gd name="T36" fmla="*/ 12859 w 60"/>
                <a:gd name="T37" fmla="*/ 17763 h 74"/>
                <a:gd name="T38" fmla="*/ 17145 w 60"/>
                <a:gd name="T39" fmla="*/ 10812 h 74"/>
                <a:gd name="T40" fmla="*/ 20479 w 60"/>
                <a:gd name="T41" fmla="*/ 4634 h 74"/>
                <a:gd name="T42" fmla="*/ 22860 w 60"/>
                <a:gd name="T43" fmla="*/ 2317 h 74"/>
                <a:gd name="T44" fmla="*/ 24765 w 60"/>
                <a:gd name="T45" fmla="*/ 772 h 74"/>
                <a:gd name="T46" fmla="*/ 26670 w 60"/>
                <a:gd name="T47" fmla="*/ 0 h 74"/>
                <a:gd name="T48" fmla="*/ 28575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70" name="Freeform 531"/>
            <p:cNvSpPr>
              <a:spLocks/>
            </p:cNvSpPr>
            <p:nvPr>
              <p:custDataLst>
                <p:tags r:id="rId362"/>
              </p:custDataLst>
            </p:nvPr>
          </p:nvSpPr>
          <p:spPr bwMode="auto">
            <a:xfrm>
              <a:off x="5103329" y="3016949"/>
              <a:ext cx="28388" cy="72442"/>
            </a:xfrm>
            <a:custGeom>
              <a:avLst/>
              <a:gdLst>
                <a:gd name="T0" fmla="*/ 6586 w 47"/>
                <a:gd name="T1" fmla="*/ 10724 h 45"/>
                <a:gd name="T2" fmla="*/ 11146 w 47"/>
                <a:gd name="T3" fmla="*/ 10724 h 45"/>
                <a:gd name="T4" fmla="*/ 14186 w 47"/>
                <a:gd name="T5" fmla="*/ 8043 h 45"/>
                <a:gd name="T6" fmla="*/ 16212 w 47"/>
                <a:gd name="T7" fmla="*/ 6703 h 45"/>
                <a:gd name="T8" fmla="*/ 17732 w 47"/>
                <a:gd name="T9" fmla="*/ 4022 h 45"/>
                <a:gd name="T10" fmla="*/ 18746 w 47"/>
                <a:gd name="T11" fmla="*/ 1341 h 45"/>
                <a:gd name="T12" fmla="*/ 19759 w 47"/>
                <a:gd name="T13" fmla="*/ 0 h 45"/>
                <a:gd name="T14" fmla="*/ 21785 w 47"/>
                <a:gd name="T15" fmla="*/ 1341 h 45"/>
                <a:gd name="T16" fmla="*/ 23812 w 47"/>
                <a:gd name="T17" fmla="*/ 2681 h 45"/>
                <a:gd name="T18" fmla="*/ 23305 w 47"/>
                <a:gd name="T19" fmla="*/ 9384 h 45"/>
                <a:gd name="T20" fmla="*/ 23305 w 47"/>
                <a:gd name="T21" fmla="*/ 14746 h 45"/>
                <a:gd name="T22" fmla="*/ 22292 w 47"/>
                <a:gd name="T23" fmla="*/ 20108 h 45"/>
                <a:gd name="T24" fmla="*/ 21785 w 47"/>
                <a:gd name="T25" fmla="*/ 25471 h 45"/>
                <a:gd name="T26" fmla="*/ 18746 w 47"/>
                <a:gd name="T27" fmla="*/ 34854 h 45"/>
                <a:gd name="T28" fmla="*/ 15199 w 47"/>
                <a:gd name="T29" fmla="*/ 42898 h 45"/>
                <a:gd name="T30" fmla="*/ 12159 w 47"/>
                <a:gd name="T31" fmla="*/ 50941 h 45"/>
                <a:gd name="T32" fmla="*/ 8106 w 47"/>
                <a:gd name="T33" fmla="*/ 56303 h 45"/>
                <a:gd name="T34" fmla="*/ 3546 w 47"/>
                <a:gd name="T35" fmla="*/ 60325 h 45"/>
                <a:gd name="T36" fmla="*/ 0 w 47"/>
                <a:gd name="T37" fmla="*/ 60325 h 45"/>
                <a:gd name="T38" fmla="*/ 1013 w 47"/>
                <a:gd name="T39" fmla="*/ 50941 h 45"/>
                <a:gd name="T40" fmla="*/ 3040 w 47"/>
                <a:gd name="T41" fmla="*/ 34854 h 45"/>
                <a:gd name="T42" fmla="*/ 5573 w 47"/>
                <a:gd name="T43" fmla="*/ 20108 h 45"/>
                <a:gd name="T44" fmla="*/ 6586 w 47"/>
                <a:gd name="T45" fmla="*/ 10724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71" name="Freeform 532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5073048" y="3009323"/>
              <a:ext cx="7570" cy="68630"/>
            </a:xfrm>
            <a:custGeom>
              <a:avLst/>
              <a:gdLst>
                <a:gd name="T0" fmla="*/ 1465 w 26"/>
                <a:gd name="T1" fmla="*/ 57150 h 36"/>
                <a:gd name="T2" fmla="*/ 1221 w 26"/>
                <a:gd name="T3" fmla="*/ 47625 h 36"/>
                <a:gd name="T4" fmla="*/ 733 w 26"/>
                <a:gd name="T5" fmla="*/ 31750 h 36"/>
                <a:gd name="T6" fmla="*/ 244 w 26"/>
                <a:gd name="T7" fmla="*/ 15875 h 36"/>
                <a:gd name="T8" fmla="*/ 0 w 26"/>
                <a:gd name="T9" fmla="*/ 0 h 36"/>
                <a:gd name="T10" fmla="*/ 6350 w 26"/>
                <a:gd name="T11" fmla="*/ 0 h 36"/>
                <a:gd name="T12" fmla="*/ 6106 w 26"/>
                <a:gd name="T13" fmla="*/ 19050 h 36"/>
                <a:gd name="T14" fmla="*/ 5862 w 26"/>
                <a:gd name="T15" fmla="*/ 36513 h 36"/>
                <a:gd name="T16" fmla="*/ 5617 w 26"/>
                <a:gd name="T17" fmla="*/ 42863 h 36"/>
                <a:gd name="T18" fmla="*/ 5617 w 26"/>
                <a:gd name="T19" fmla="*/ 49213 h 36"/>
                <a:gd name="T20" fmla="*/ 5862 w 26"/>
                <a:gd name="T21" fmla="*/ 53975 h 36"/>
                <a:gd name="T22" fmla="*/ 6350 w 26"/>
                <a:gd name="T23" fmla="*/ 57150 h 36"/>
                <a:gd name="T24" fmla="*/ 1465 w 26"/>
                <a:gd name="T25" fmla="*/ 5715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72" name="Freeform 533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6589022" y="2683331"/>
              <a:ext cx="208186" cy="190638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73" name="Freeform 534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9085362" y="3140863"/>
              <a:ext cx="51100" cy="95319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grpSp>
          <p:nvGrpSpPr>
            <p:cNvPr id="974" name="Group 535"/>
            <p:cNvGrpSpPr>
              <a:grpSpLocks/>
            </p:cNvGrpSpPr>
            <p:nvPr>
              <p:custDataLst>
                <p:tags r:id="rId366"/>
              </p:custDataLst>
            </p:nvPr>
          </p:nvGrpSpPr>
          <p:grpSpPr bwMode="auto">
            <a:xfrm>
              <a:off x="6280527" y="2502226"/>
              <a:ext cx="575351" cy="242109"/>
              <a:chOff x="3289" y="1830"/>
              <a:chExt cx="363" cy="128"/>
            </a:xfrm>
            <a:grpFill/>
          </p:grpSpPr>
          <p:sp>
            <p:nvSpPr>
              <p:cNvPr id="986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87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88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89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990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 sz="14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75" name="Freeform 54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882602" y="3886258"/>
              <a:ext cx="119234" cy="146791"/>
            </a:xfrm>
            <a:custGeom>
              <a:avLst/>
              <a:gdLst>
                <a:gd name="T0" fmla="*/ 27880 w 226"/>
                <a:gd name="T1" fmla="*/ 121721 h 237"/>
                <a:gd name="T2" fmla="*/ 30092 w 226"/>
                <a:gd name="T3" fmla="*/ 122237 h 237"/>
                <a:gd name="T4" fmla="*/ 33190 w 226"/>
                <a:gd name="T5" fmla="*/ 121205 h 237"/>
                <a:gd name="T6" fmla="*/ 36730 w 226"/>
                <a:gd name="T7" fmla="*/ 120690 h 237"/>
                <a:gd name="T8" fmla="*/ 39386 w 226"/>
                <a:gd name="T9" fmla="*/ 118627 h 237"/>
                <a:gd name="T10" fmla="*/ 42483 w 226"/>
                <a:gd name="T11" fmla="*/ 115016 h 237"/>
                <a:gd name="T12" fmla="*/ 43811 w 226"/>
                <a:gd name="T13" fmla="*/ 110374 h 237"/>
                <a:gd name="T14" fmla="*/ 54432 w 226"/>
                <a:gd name="T15" fmla="*/ 107795 h 237"/>
                <a:gd name="T16" fmla="*/ 73461 w 226"/>
                <a:gd name="T17" fmla="*/ 105732 h 237"/>
                <a:gd name="T18" fmla="*/ 86294 w 226"/>
                <a:gd name="T19" fmla="*/ 102122 h 237"/>
                <a:gd name="T20" fmla="*/ 92490 w 226"/>
                <a:gd name="T21" fmla="*/ 98512 h 237"/>
                <a:gd name="T22" fmla="*/ 97358 w 226"/>
                <a:gd name="T23" fmla="*/ 93354 h 237"/>
                <a:gd name="T24" fmla="*/ 99570 w 226"/>
                <a:gd name="T25" fmla="*/ 86649 h 237"/>
                <a:gd name="T26" fmla="*/ 100013 w 226"/>
                <a:gd name="T27" fmla="*/ 78912 h 237"/>
                <a:gd name="T28" fmla="*/ 98685 w 226"/>
                <a:gd name="T29" fmla="*/ 72208 h 237"/>
                <a:gd name="T30" fmla="*/ 95145 w 226"/>
                <a:gd name="T31" fmla="*/ 63439 h 237"/>
                <a:gd name="T32" fmla="*/ 89835 w 226"/>
                <a:gd name="T33" fmla="*/ 51577 h 237"/>
                <a:gd name="T34" fmla="*/ 86737 w 226"/>
                <a:gd name="T35" fmla="*/ 43325 h 237"/>
                <a:gd name="T36" fmla="*/ 85409 w 226"/>
                <a:gd name="T37" fmla="*/ 38167 h 237"/>
                <a:gd name="T38" fmla="*/ 86294 w 226"/>
                <a:gd name="T39" fmla="*/ 30430 h 237"/>
                <a:gd name="T40" fmla="*/ 88507 w 226"/>
                <a:gd name="T41" fmla="*/ 22178 h 237"/>
                <a:gd name="T42" fmla="*/ 94260 w 226"/>
                <a:gd name="T43" fmla="*/ 12894 h 237"/>
                <a:gd name="T44" fmla="*/ 94260 w 226"/>
                <a:gd name="T45" fmla="*/ 7221 h 237"/>
                <a:gd name="T46" fmla="*/ 84524 w 226"/>
                <a:gd name="T47" fmla="*/ 3610 h 237"/>
                <a:gd name="T48" fmla="*/ 68150 w 226"/>
                <a:gd name="T49" fmla="*/ 1032 h 237"/>
                <a:gd name="T50" fmla="*/ 8851 w 226"/>
                <a:gd name="T51" fmla="*/ 3095 h 237"/>
                <a:gd name="T52" fmla="*/ 7966 w 226"/>
                <a:gd name="T53" fmla="*/ 15989 h 237"/>
                <a:gd name="T54" fmla="*/ 4425 w 226"/>
                <a:gd name="T55" fmla="*/ 27851 h 237"/>
                <a:gd name="T56" fmla="*/ 1328 w 226"/>
                <a:gd name="T57" fmla="*/ 40746 h 237"/>
                <a:gd name="T58" fmla="*/ 0 w 226"/>
                <a:gd name="T59" fmla="*/ 57250 h 237"/>
                <a:gd name="T60" fmla="*/ 1328 w 226"/>
                <a:gd name="T61" fmla="*/ 67050 h 237"/>
                <a:gd name="T62" fmla="*/ 4425 w 226"/>
                <a:gd name="T63" fmla="*/ 75302 h 237"/>
                <a:gd name="T64" fmla="*/ 13276 w 226"/>
                <a:gd name="T65" fmla="*/ 89228 h 237"/>
                <a:gd name="T66" fmla="*/ 22569 w 226"/>
                <a:gd name="T67" fmla="*/ 102638 h 237"/>
                <a:gd name="T68" fmla="*/ 25225 w 226"/>
                <a:gd name="T69" fmla="*/ 111406 h 237"/>
                <a:gd name="T70" fmla="*/ 26995 w 226"/>
                <a:gd name="T71" fmla="*/ 120690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76" name="Freeform 54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8585715" y="3209492"/>
              <a:ext cx="247930" cy="550944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77" name="Freeform 54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8689808" y="4033047"/>
              <a:ext cx="30282" cy="68630"/>
            </a:xfrm>
            <a:custGeom>
              <a:avLst/>
              <a:gdLst>
                <a:gd name="T0" fmla="*/ 25400 w 59"/>
                <a:gd name="T1" fmla="*/ 11061 h 31"/>
                <a:gd name="T2" fmla="*/ 24539 w 59"/>
                <a:gd name="T3" fmla="*/ 20279 h 31"/>
                <a:gd name="T4" fmla="*/ 22817 w 59"/>
                <a:gd name="T5" fmla="*/ 27653 h 31"/>
                <a:gd name="T6" fmla="*/ 21095 w 59"/>
                <a:gd name="T7" fmla="*/ 35027 h 31"/>
                <a:gd name="T8" fmla="*/ 19373 w 59"/>
                <a:gd name="T9" fmla="*/ 44245 h 31"/>
                <a:gd name="T10" fmla="*/ 17220 w 59"/>
                <a:gd name="T11" fmla="*/ 49776 h 31"/>
                <a:gd name="T12" fmla="*/ 15498 w 59"/>
                <a:gd name="T13" fmla="*/ 53463 h 31"/>
                <a:gd name="T14" fmla="*/ 12915 w 59"/>
                <a:gd name="T15" fmla="*/ 57150 h 31"/>
                <a:gd name="T16" fmla="*/ 11193 w 59"/>
                <a:gd name="T17" fmla="*/ 57150 h 31"/>
                <a:gd name="T18" fmla="*/ 9041 w 59"/>
                <a:gd name="T19" fmla="*/ 57150 h 31"/>
                <a:gd name="T20" fmla="*/ 7319 w 59"/>
                <a:gd name="T21" fmla="*/ 55306 h 31"/>
                <a:gd name="T22" fmla="*/ 6027 w 59"/>
                <a:gd name="T23" fmla="*/ 53463 h 31"/>
                <a:gd name="T24" fmla="*/ 4736 w 59"/>
                <a:gd name="T25" fmla="*/ 49776 h 31"/>
                <a:gd name="T26" fmla="*/ 1722 w 59"/>
                <a:gd name="T27" fmla="*/ 36871 h 31"/>
                <a:gd name="T28" fmla="*/ 0 w 59"/>
                <a:gd name="T29" fmla="*/ 22123 h 31"/>
                <a:gd name="T30" fmla="*/ 431 w 59"/>
                <a:gd name="T31" fmla="*/ 16592 h 31"/>
                <a:gd name="T32" fmla="*/ 1292 w 59"/>
                <a:gd name="T33" fmla="*/ 11061 h 31"/>
                <a:gd name="T34" fmla="*/ 2153 w 59"/>
                <a:gd name="T35" fmla="*/ 7374 h 31"/>
                <a:gd name="T36" fmla="*/ 3444 w 59"/>
                <a:gd name="T37" fmla="*/ 5531 h 31"/>
                <a:gd name="T38" fmla="*/ 6888 w 59"/>
                <a:gd name="T39" fmla="*/ 1844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687 h 31"/>
                <a:gd name="T46" fmla="*/ 21956 w 59"/>
                <a:gd name="T47" fmla="*/ 7374 h 31"/>
                <a:gd name="T48" fmla="*/ 25400 w 59"/>
                <a:gd name="T49" fmla="*/ 1106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78" name="Freeform 54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7130306" y="3142769"/>
              <a:ext cx="208186" cy="325990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79" name="Freeform 545"/>
            <p:cNvSpPr>
              <a:spLocks/>
            </p:cNvSpPr>
            <p:nvPr>
              <p:custDataLst>
                <p:tags r:id="rId371"/>
              </p:custDataLst>
            </p:nvPr>
          </p:nvSpPr>
          <p:spPr bwMode="auto">
            <a:xfrm>
              <a:off x="5612438" y="3207586"/>
              <a:ext cx="448547" cy="463249"/>
            </a:xfrm>
            <a:custGeom>
              <a:avLst/>
              <a:gdLst>
                <a:gd name="T0" fmla="*/ 100359 w 866"/>
                <a:gd name="T1" fmla="*/ 140751 h 740"/>
                <a:gd name="T2" fmla="*/ 106441 w 866"/>
                <a:gd name="T3" fmla="*/ 137623 h 740"/>
                <a:gd name="T4" fmla="*/ 118172 w 866"/>
                <a:gd name="T5" fmla="*/ 141794 h 740"/>
                <a:gd name="T6" fmla="*/ 284134 w 866"/>
                <a:gd name="T7" fmla="*/ 521 h 740"/>
                <a:gd name="T8" fmla="*/ 294995 w 866"/>
                <a:gd name="T9" fmla="*/ 3128 h 740"/>
                <a:gd name="T10" fmla="*/ 308897 w 866"/>
                <a:gd name="T11" fmla="*/ 10947 h 740"/>
                <a:gd name="T12" fmla="*/ 317152 w 866"/>
                <a:gd name="T13" fmla="*/ 18246 h 740"/>
                <a:gd name="T14" fmla="*/ 330186 w 866"/>
                <a:gd name="T15" fmla="*/ 29714 h 740"/>
                <a:gd name="T16" fmla="*/ 343654 w 866"/>
                <a:gd name="T17" fmla="*/ 30757 h 740"/>
                <a:gd name="T18" fmla="*/ 361032 w 866"/>
                <a:gd name="T19" fmla="*/ 22416 h 740"/>
                <a:gd name="T20" fmla="*/ 371025 w 866"/>
                <a:gd name="T21" fmla="*/ 86536 h 740"/>
                <a:gd name="T22" fmla="*/ 376238 w 866"/>
                <a:gd name="T23" fmla="*/ 106866 h 740"/>
                <a:gd name="T24" fmla="*/ 369287 w 866"/>
                <a:gd name="T25" fmla="*/ 156911 h 740"/>
                <a:gd name="T26" fmla="*/ 368418 w 866"/>
                <a:gd name="T27" fmla="*/ 196009 h 740"/>
                <a:gd name="T28" fmla="*/ 362335 w 866"/>
                <a:gd name="T29" fmla="*/ 219467 h 740"/>
                <a:gd name="T30" fmla="*/ 348433 w 866"/>
                <a:gd name="T31" fmla="*/ 243447 h 740"/>
                <a:gd name="T32" fmla="*/ 337572 w 866"/>
                <a:gd name="T33" fmla="*/ 260129 h 740"/>
                <a:gd name="T34" fmla="*/ 329317 w 866"/>
                <a:gd name="T35" fmla="*/ 295577 h 740"/>
                <a:gd name="T36" fmla="*/ 308897 w 866"/>
                <a:gd name="T37" fmla="*/ 327898 h 740"/>
                <a:gd name="T38" fmla="*/ 295429 w 866"/>
                <a:gd name="T39" fmla="*/ 336760 h 740"/>
                <a:gd name="T40" fmla="*/ 279789 w 866"/>
                <a:gd name="T41" fmla="*/ 332589 h 740"/>
                <a:gd name="T42" fmla="*/ 265452 w 866"/>
                <a:gd name="T43" fmla="*/ 325813 h 740"/>
                <a:gd name="T44" fmla="*/ 245902 w 866"/>
                <a:gd name="T45" fmla="*/ 329983 h 740"/>
                <a:gd name="T46" fmla="*/ 230261 w 866"/>
                <a:gd name="T47" fmla="*/ 343537 h 740"/>
                <a:gd name="T48" fmla="*/ 222006 w 866"/>
                <a:gd name="T49" fmla="*/ 354484 h 740"/>
                <a:gd name="T50" fmla="*/ 213317 w 866"/>
                <a:gd name="T51" fmla="*/ 356569 h 740"/>
                <a:gd name="T52" fmla="*/ 204194 w 866"/>
                <a:gd name="T53" fmla="*/ 348228 h 740"/>
                <a:gd name="T54" fmla="*/ 193767 w 866"/>
                <a:gd name="T55" fmla="*/ 333111 h 740"/>
                <a:gd name="T56" fmla="*/ 182906 w 866"/>
                <a:gd name="T57" fmla="*/ 331026 h 740"/>
                <a:gd name="T58" fmla="*/ 175954 w 866"/>
                <a:gd name="T59" fmla="*/ 337281 h 740"/>
                <a:gd name="T60" fmla="*/ 166831 w 866"/>
                <a:gd name="T61" fmla="*/ 339888 h 740"/>
                <a:gd name="T62" fmla="*/ 152059 w 866"/>
                <a:gd name="T63" fmla="*/ 332589 h 740"/>
                <a:gd name="T64" fmla="*/ 132943 w 866"/>
                <a:gd name="T65" fmla="*/ 316950 h 740"/>
                <a:gd name="T66" fmla="*/ 117737 w 866"/>
                <a:gd name="T67" fmla="*/ 314865 h 740"/>
                <a:gd name="T68" fmla="*/ 102966 w 866"/>
                <a:gd name="T69" fmla="*/ 323206 h 740"/>
                <a:gd name="T70" fmla="*/ 90801 w 866"/>
                <a:gd name="T71" fmla="*/ 340409 h 740"/>
                <a:gd name="T72" fmla="*/ 82546 w 866"/>
                <a:gd name="T73" fmla="*/ 360740 h 740"/>
                <a:gd name="T74" fmla="*/ 77333 w 866"/>
                <a:gd name="T75" fmla="*/ 374815 h 740"/>
                <a:gd name="T76" fmla="*/ 64734 w 866"/>
                <a:gd name="T77" fmla="*/ 365953 h 740"/>
                <a:gd name="T78" fmla="*/ 43445 w 866"/>
                <a:gd name="T79" fmla="*/ 385762 h 740"/>
                <a:gd name="T80" fmla="*/ 28674 w 866"/>
                <a:gd name="T81" fmla="*/ 364389 h 740"/>
                <a:gd name="T82" fmla="*/ 27805 w 866"/>
                <a:gd name="T83" fmla="*/ 335717 h 740"/>
                <a:gd name="T84" fmla="*/ 21723 w 866"/>
                <a:gd name="T85" fmla="*/ 319557 h 740"/>
                <a:gd name="T86" fmla="*/ 8689 w 866"/>
                <a:gd name="T87" fmla="*/ 306003 h 740"/>
                <a:gd name="T88" fmla="*/ 2172 w 866"/>
                <a:gd name="T89" fmla="*/ 290885 h 740"/>
                <a:gd name="T90" fmla="*/ 23026 w 866"/>
                <a:gd name="T91" fmla="*/ 276289 h 740"/>
                <a:gd name="T92" fmla="*/ 33019 w 866"/>
                <a:gd name="T93" fmla="*/ 270033 h 740"/>
                <a:gd name="T94" fmla="*/ 60389 w 866"/>
                <a:gd name="T95" fmla="*/ 265863 h 740"/>
                <a:gd name="T96" fmla="*/ 79071 w 866"/>
                <a:gd name="T97" fmla="*/ 260650 h 740"/>
                <a:gd name="T98" fmla="*/ 87325 w 866"/>
                <a:gd name="T99" fmla="*/ 247617 h 740"/>
                <a:gd name="T100" fmla="*/ 95146 w 866"/>
                <a:gd name="T101" fmla="*/ 221031 h 740"/>
                <a:gd name="T102" fmla="*/ 97318 w 866"/>
                <a:gd name="T103" fmla="*/ 191317 h 740"/>
                <a:gd name="T104" fmla="*/ 95146 w 866"/>
                <a:gd name="T105" fmla="*/ 166816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80" name="Freeform 546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5218777" y="2748148"/>
              <a:ext cx="357702" cy="312646"/>
            </a:xfrm>
            <a:custGeom>
              <a:avLst/>
              <a:gdLst>
                <a:gd name="T0" fmla="*/ 278945 w 697"/>
                <a:gd name="T1" fmla="*/ 27597 h 500"/>
                <a:gd name="T2" fmla="*/ 282819 w 697"/>
                <a:gd name="T3" fmla="*/ 83833 h 500"/>
                <a:gd name="T4" fmla="*/ 284541 w 697"/>
                <a:gd name="T5" fmla="*/ 86957 h 500"/>
                <a:gd name="T6" fmla="*/ 291429 w 697"/>
                <a:gd name="T7" fmla="*/ 92164 h 500"/>
                <a:gd name="T8" fmla="*/ 298747 w 697"/>
                <a:gd name="T9" fmla="*/ 98412 h 500"/>
                <a:gd name="T10" fmla="*/ 300038 w 697"/>
                <a:gd name="T11" fmla="*/ 103099 h 500"/>
                <a:gd name="T12" fmla="*/ 298747 w 697"/>
                <a:gd name="T13" fmla="*/ 109868 h 500"/>
                <a:gd name="T14" fmla="*/ 294872 w 697"/>
                <a:gd name="T15" fmla="*/ 112992 h 500"/>
                <a:gd name="T16" fmla="*/ 281958 w 697"/>
                <a:gd name="T17" fmla="*/ 113513 h 500"/>
                <a:gd name="T18" fmla="*/ 260435 w 697"/>
                <a:gd name="T19" fmla="*/ 118720 h 500"/>
                <a:gd name="T20" fmla="*/ 244077 w 697"/>
                <a:gd name="T21" fmla="*/ 130175 h 500"/>
                <a:gd name="T22" fmla="*/ 236328 w 697"/>
                <a:gd name="T23" fmla="*/ 139027 h 500"/>
                <a:gd name="T24" fmla="*/ 232024 w 697"/>
                <a:gd name="T25" fmla="*/ 149962 h 500"/>
                <a:gd name="T26" fmla="*/ 224275 w 697"/>
                <a:gd name="T27" fmla="*/ 157251 h 500"/>
                <a:gd name="T28" fmla="*/ 211361 w 697"/>
                <a:gd name="T29" fmla="*/ 168707 h 500"/>
                <a:gd name="T30" fmla="*/ 195864 w 697"/>
                <a:gd name="T31" fmla="*/ 183286 h 500"/>
                <a:gd name="T32" fmla="*/ 180798 w 697"/>
                <a:gd name="T33" fmla="*/ 192659 h 500"/>
                <a:gd name="T34" fmla="*/ 160135 w 697"/>
                <a:gd name="T35" fmla="*/ 196304 h 500"/>
                <a:gd name="T36" fmla="*/ 148082 w 697"/>
                <a:gd name="T37" fmla="*/ 197866 h 500"/>
                <a:gd name="T38" fmla="*/ 136029 w 697"/>
                <a:gd name="T39" fmla="*/ 206197 h 500"/>
                <a:gd name="T40" fmla="*/ 124836 w 697"/>
                <a:gd name="T41" fmla="*/ 217132 h 500"/>
                <a:gd name="T42" fmla="*/ 114075 w 697"/>
                <a:gd name="T43" fmla="*/ 221818 h 500"/>
                <a:gd name="T44" fmla="*/ 2152 w 697"/>
                <a:gd name="T45" fmla="*/ 258267 h 500"/>
                <a:gd name="T46" fmla="*/ 13775 w 697"/>
                <a:gd name="T47" fmla="*/ 253581 h 500"/>
                <a:gd name="T48" fmla="*/ 36590 w 697"/>
                <a:gd name="T49" fmla="*/ 246291 h 500"/>
                <a:gd name="T50" fmla="*/ 40034 w 697"/>
                <a:gd name="T51" fmla="*/ 239001 h 500"/>
                <a:gd name="T52" fmla="*/ 42617 w 697"/>
                <a:gd name="T53" fmla="*/ 228067 h 500"/>
                <a:gd name="T54" fmla="*/ 51226 w 697"/>
                <a:gd name="T55" fmla="*/ 219735 h 500"/>
                <a:gd name="T56" fmla="*/ 68875 w 697"/>
                <a:gd name="T57" fmla="*/ 207759 h 500"/>
                <a:gd name="T58" fmla="*/ 77915 w 697"/>
                <a:gd name="T59" fmla="*/ 198907 h 500"/>
                <a:gd name="T60" fmla="*/ 82650 w 697"/>
                <a:gd name="T61" fmla="*/ 185890 h 500"/>
                <a:gd name="T62" fmla="*/ 83081 w 697"/>
                <a:gd name="T63" fmla="*/ 164541 h 500"/>
                <a:gd name="T64" fmla="*/ 83942 w 697"/>
                <a:gd name="T65" fmla="*/ 132258 h 500"/>
                <a:gd name="T66" fmla="*/ 82650 w 697"/>
                <a:gd name="T67" fmla="*/ 99974 h 500"/>
                <a:gd name="T68" fmla="*/ 92121 w 697"/>
                <a:gd name="T69" fmla="*/ 98412 h 500"/>
                <a:gd name="T70" fmla="*/ 98147 w 697"/>
                <a:gd name="T71" fmla="*/ 93205 h 500"/>
                <a:gd name="T72" fmla="*/ 103743 w 697"/>
                <a:gd name="T73" fmla="*/ 85916 h 500"/>
                <a:gd name="T74" fmla="*/ 108479 w 697"/>
                <a:gd name="T75" fmla="*/ 79146 h 500"/>
                <a:gd name="T76" fmla="*/ 120962 w 697"/>
                <a:gd name="T77" fmla="*/ 76022 h 500"/>
                <a:gd name="T78" fmla="*/ 135168 w 697"/>
                <a:gd name="T79" fmla="*/ 74460 h 500"/>
                <a:gd name="T80" fmla="*/ 146360 w 697"/>
                <a:gd name="T81" fmla="*/ 68212 h 500"/>
                <a:gd name="T82" fmla="*/ 154969 w 697"/>
                <a:gd name="T83" fmla="*/ 56236 h 500"/>
                <a:gd name="T84" fmla="*/ 167023 w 697"/>
                <a:gd name="T85" fmla="*/ 24994 h 500"/>
                <a:gd name="T86" fmla="*/ 175202 w 697"/>
                <a:gd name="T87" fmla="*/ 6248 h 500"/>
                <a:gd name="T88" fmla="*/ 183380 w 697"/>
                <a:gd name="T89" fmla="*/ 4166 h 500"/>
                <a:gd name="T90" fmla="*/ 193281 w 697"/>
                <a:gd name="T91" fmla="*/ 10414 h 500"/>
                <a:gd name="T92" fmla="*/ 220401 w 697"/>
                <a:gd name="T93" fmla="*/ 9373 h 500"/>
                <a:gd name="T94" fmla="*/ 253978 w 697"/>
                <a:gd name="T95" fmla="*/ 6769 h 500"/>
                <a:gd name="T96" fmla="*/ 256991 w 697"/>
                <a:gd name="T97" fmla="*/ 8852 h 500"/>
                <a:gd name="T98" fmla="*/ 260435 w 697"/>
                <a:gd name="T99" fmla="*/ 18745 h 500"/>
                <a:gd name="T100" fmla="*/ 263018 w 697"/>
                <a:gd name="T101" fmla="*/ 26556 h 500"/>
                <a:gd name="T102" fmla="*/ 266031 w 697"/>
                <a:gd name="T103" fmla="*/ 26035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81" name="Freeform 547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053416" y="1463251"/>
              <a:ext cx="281997" cy="110570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82" name="Freeform 548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62833" y="1444187"/>
              <a:ext cx="128697" cy="72442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83" name="Freeform 549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6833167" y="1423216"/>
              <a:ext cx="75704" cy="6863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  <p:sp>
          <p:nvSpPr>
            <p:cNvPr id="984" name="Freeform 550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6876697" y="1432747"/>
              <a:ext cx="155193" cy="6863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s-PE" sz="1400" b="1">
                <a:solidFill>
                  <a:prstClr val="black"/>
                </a:solidFill>
              </a:endParaRPr>
            </a:p>
          </p:txBody>
        </p:sp>
      </p:grpSp>
      <p:sp>
        <p:nvSpPr>
          <p:cNvPr id="582" name="CuadroTexto 581"/>
          <p:cNvSpPr txBox="1"/>
          <p:nvPr/>
        </p:nvSpPr>
        <p:spPr>
          <a:xfrm>
            <a:off x="631326" y="978607"/>
            <a:ext cx="2504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/>
            <a:r>
              <a:rPr lang="es-PE" sz="1400" b="1" dirty="0">
                <a:solidFill>
                  <a:prstClr val="black"/>
                </a:solidFill>
              </a:rPr>
              <a:t>Estados Unidos </a:t>
            </a:r>
            <a:r>
              <a:rPr lang="es-PE" sz="1200" b="1" dirty="0">
                <a:solidFill>
                  <a:srgbClr val="002060"/>
                </a:solidFill>
              </a:rPr>
              <a:t>(28,8% Part.)</a:t>
            </a:r>
            <a:endParaRPr lang="es-PE" sz="1200" b="1" dirty="0">
              <a:solidFill>
                <a:prstClr val="black"/>
              </a:solidFill>
            </a:endParaRPr>
          </a:p>
          <a:p>
            <a:pPr marL="263525"/>
            <a:r>
              <a:rPr lang="es-PE" sz="1400" b="1" dirty="0">
                <a:solidFill>
                  <a:srgbClr val="FF0000"/>
                </a:solidFill>
              </a:rPr>
              <a:t>US$ 3 373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583" name="CuadroTexto 582"/>
          <p:cNvSpPr txBox="1"/>
          <p:nvPr/>
        </p:nvSpPr>
        <p:spPr>
          <a:xfrm>
            <a:off x="905969" y="1456113"/>
            <a:ext cx="8258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>
                <a:solidFill>
                  <a:prstClr val="black"/>
                </a:solidFill>
              </a:rPr>
              <a:t>Uvas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Espárragos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Paltas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Arándanos</a:t>
            </a:r>
          </a:p>
        </p:txBody>
      </p:sp>
      <p:sp>
        <p:nvSpPr>
          <p:cNvPr id="584" name="CuadroTexto 583"/>
          <p:cNvSpPr txBox="1"/>
          <p:nvPr/>
        </p:nvSpPr>
        <p:spPr>
          <a:xfrm>
            <a:off x="2422453" y="5167344"/>
            <a:ext cx="107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prstClr val="black"/>
                </a:solidFill>
              </a:rPr>
              <a:t>Chile </a:t>
            </a:r>
            <a:r>
              <a:rPr lang="es-PE" sz="1200" b="1" dirty="0">
                <a:solidFill>
                  <a:srgbClr val="002060"/>
                </a:solidFill>
              </a:rPr>
              <a:t>(5,5%)</a:t>
            </a:r>
            <a:endParaRPr lang="es-PE" sz="1400" b="1" dirty="0">
              <a:solidFill>
                <a:prstClr val="black"/>
              </a:solidFill>
            </a:endParaRPr>
          </a:p>
          <a:p>
            <a:r>
              <a:rPr lang="es-PE" sz="1400" b="1" dirty="0">
                <a:solidFill>
                  <a:srgbClr val="FF0000"/>
                </a:solidFill>
              </a:rPr>
              <a:t> US$ 652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585" name="CuadroTexto 584"/>
          <p:cNvSpPr txBox="1"/>
          <p:nvPr/>
        </p:nvSpPr>
        <p:spPr>
          <a:xfrm>
            <a:off x="1000226" y="2829685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prstClr val="black"/>
                </a:solidFill>
              </a:rPr>
              <a:t>Colombia </a:t>
            </a:r>
            <a:r>
              <a:rPr lang="es-PE" sz="1200" b="1" dirty="0">
                <a:solidFill>
                  <a:srgbClr val="002060"/>
                </a:solidFill>
              </a:rPr>
              <a:t>(5%)</a:t>
            </a:r>
            <a:endParaRPr lang="es-PE" sz="1200" b="1" dirty="0">
              <a:solidFill>
                <a:prstClr val="black"/>
              </a:solidFill>
            </a:endParaRPr>
          </a:p>
          <a:p>
            <a:r>
              <a:rPr lang="es-PE" sz="1200" b="1" dirty="0">
                <a:solidFill>
                  <a:srgbClr val="FF0000"/>
                </a:solidFill>
              </a:rPr>
              <a:t> </a:t>
            </a:r>
            <a:r>
              <a:rPr lang="es-PE" sz="1400" b="1" dirty="0">
                <a:solidFill>
                  <a:srgbClr val="FF0000"/>
                </a:solidFill>
              </a:rPr>
              <a:t>US$ 589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586" name="CuadroTexto 585"/>
          <p:cNvSpPr txBox="1"/>
          <p:nvPr/>
        </p:nvSpPr>
        <p:spPr>
          <a:xfrm>
            <a:off x="2046659" y="3866652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>
                <a:solidFill>
                  <a:prstClr val="black"/>
                </a:solidFill>
              </a:rPr>
              <a:t>Ecuador </a:t>
            </a:r>
            <a:r>
              <a:rPr lang="es-PE" sz="1200" b="1" dirty="0">
                <a:solidFill>
                  <a:srgbClr val="002060"/>
                </a:solidFill>
              </a:rPr>
              <a:t>(6,1%)</a:t>
            </a:r>
            <a:endParaRPr lang="es-PE" sz="1400" b="1" dirty="0">
              <a:solidFill>
                <a:prstClr val="black"/>
              </a:solidFill>
            </a:endParaRPr>
          </a:p>
          <a:p>
            <a:r>
              <a:rPr lang="es-PE" sz="1400" b="1" dirty="0">
                <a:solidFill>
                  <a:srgbClr val="FF0000"/>
                </a:solidFill>
              </a:rPr>
              <a:t>US$ 711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588" name="CuadroTexto 587"/>
          <p:cNvSpPr txBox="1"/>
          <p:nvPr/>
        </p:nvSpPr>
        <p:spPr>
          <a:xfrm>
            <a:off x="2536170" y="5631098"/>
            <a:ext cx="1266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>
                <a:solidFill>
                  <a:prstClr val="black"/>
                </a:solidFill>
              </a:rPr>
              <a:t>Placas y baldosas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Ácido sulfúrico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Pastas alimenticias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Cemento</a:t>
            </a:r>
          </a:p>
        </p:txBody>
      </p:sp>
      <p:sp>
        <p:nvSpPr>
          <p:cNvPr id="589" name="CuadroTexto 588"/>
          <p:cNvSpPr txBox="1"/>
          <p:nvPr/>
        </p:nvSpPr>
        <p:spPr>
          <a:xfrm>
            <a:off x="1018235" y="3303435"/>
            <a:ext cx="127310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>
                <a:solidFill>
                  <a:prstClr val="black"/>
                </a:solidFill>
              </a:rPr>
              <a:t>Alambre de cobre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Placas de plástico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Hidróxido de sodio</a:t>
            </a:r>
          </a:p>
        </p:txBody>
      </p:sp>
      <p:sp>
        <p:nvSpPr>
          <p:cNvPr id="590" name="CuadroTexto 589"/>
          <p:cNvSpPr txBox="1"/>
          <p:nvPr/>
        </p:nvSpPr>
        <p:spPr>
          <a:xfrm>
            <a:off x="2070768" y="4289980"/>
            <a:ext cx="18101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>
                <a:solidFill>
                  <a:prstClr val="black"/>
                </a:solidFill>
              </a:rPr>
              <a:t>Alimento balanceado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Detergente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Filete de pescado congelado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Placas de plástico</a:t>
            </a:r>
          </a:p>
        </p:txBody>
      </p:sp>
      <p:sp>
        <p:nvSpPr>
          <p:cNvPr id="592" name="CuadroTexto 591"/>
          <p:cNvSpPr txBox="1"/>
          <p:nvPr/>
        </p:nvSpPr>
        <p:spPr>
          <a:xfrm>
            <a:off x="4666124" y="2759704"/>
            <a:ext cx="1099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prstClr val="black"/>
                </a:solidFill>
              </a:rPr>
              <a:t>España </a:t>
            </a:r>
            <a:r>
              <a:rPr lang="es-PE" sz="1200" b="1" dirty="0">
                <a:solidFill>
                  <a:srgbClr val="002060"/>
                </a:solidFill>
              </a:rPr>
              <a:t>(5%)</a:t>
            </a:r>
            <a:endParaRPr lang="es-PE" sz="1400" b="1" dirty="0">
              <a:solidFill>
                <a:prstClr val="black"/>
              </a:solidFill>
            </a:endParaRPr>
          </a:p>
          <a:p>
            <a:r>
              <a:rPr lang="es-PE" sz="1400" b="1" dirty="0">
                <a:solidFill>
                  <a:srgbClr val="FF0000"/>
                </a:solidFill>
              </a:rPr>
              <a:t> US$  590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593" name="CuadroTexto 592"/>
          <p:cNvSpPr txBox="1"/>
          <p:nvPr/>
        </p:nvSpPr>
        <p:spPr>
          <a:xfrm>
            <a:off x="4864509" y="1240517"/>
            <a:ext cx="167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prstClr val="black"/>
                </a:solidFill>
              </a:rPr>
              <a:t> Reino Unido </a:t>
            </a:r>
            <a:r>
              <a:rPr lang="es-PE" sz="1200" b="1" dirty="0">
                <a:solidFill>
                  <a:srgbClr val="002060"/>
                </a:solidFill>
              </a:rPr>
              <a:t>(2,8%)</a:t>
            </a:r>
            <a:endParaRPr lang="es-PE" sz="1200" b="1" dirty="0">
              <a:solidFill>
                <a:prstClr val="black"/>
              </a:solidFill>
            </a:endParaRPr>
          </a:p>
          <a:p>
            <a:r>
              <a:rPr lang="es-PE" sz="1400" b="1" dirty="0">
                <a:solidFill>
                  <a:srgbClr val="FF0000"/>
                </a:solidFill>
              </a:rPr>
              <a:t>  US$ 336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594" name="CuadroTexto 593"/>
          <p:cNvSpPr txBox="1"/>
          <p:nvPr/>
        </p:nvSpPr>
        <p:spPr>
          <a:xfrm>
            <a:off x="4689357" y="3190590"/>
            <a:ext cx="764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>
                <a:solidFill>
                  <a:prstClr val="black"/>
                </a:solidFill>
              </a:rPr>
              <a:t>Paltas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Potas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Pimiento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Espárrago</a:t>
            </a:r>
          </a:p>
        </p:txBody>
      </p:sp>
      <p:sp>
        <p:nvSpPr>
          <p:cNvPr id="595" name="CuadroTexto 594"/>
          <p:cNvSpPr txBox="1"/>
          <p:nvPr/>
        </p:nvSpPr>
        <p:spPr>
          <a:xfrm>
            <a:off x="4933211" y="1722299"/>
            <a:ext cx="833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>
                <a:solidFill>
                  <a:prstClr val="black"/>
                </a:solidFill>
              </a:rPr>
              <a:t>Paltas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Espárrago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Arándanos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Uvas</a:t>
            </a:r>
          </a:p>
        </p:txBody>
      </p:sp>
      <p:sp>
        <p:nvSpPr>
          <p:cNvPr id="596" name="CuadroTexto 595"/>
          <p:cNvSpPr txBox="1"/>
          <p:nvPr/>
        </p:nvSpPr>
        <p:spPr>
          <a:xfrm>
            <a:off x="4481252" y="5550595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>
                <a:solidFill>
                  <a:prstClr val="black"/>
                </a:solidFill>
              </a:rPr>
              <a:t>Bolivia </a:t>
            </a:r>
            <a:r>
              <a:rPr lang="es-PE" sz="1200" b="1" dirty="0">
                <a:solidFill>
                  <a:srgbClr val="002060"/>
                </a:solidFill>
              </a:rPr>
              <a:t>(4,7%)  </a:t>
            </a:r>
            <a:endParaRPr lang="es-PE" sz="1200" b="1" dirty="0">
              <a:solidFill>
                <a:prstClr val="black"/>
              </a:solidFill>
            </a:endParaRPr>
          </a:p>
          <a:p>
            <a:r>
              <a:rPr lang="es-PE" sz="1400" b="1" dirty="0">
                <a:solidFill>
                  <a:srgbClr val="FF0000"/>
                </a:solidFill>
              </a:rPr>
              <a:t>US$ 551</a:t>
            </a:r>
            <a:endParaRPr lang="es-PE" sz="1200" b="1" dirty="0">
              <a:solidFill>
                <a:prstClr val="black"/>
              </a:solidFill>
            </a:endParaRPr>
          </a:p>
        </p:txBody>
      </p:sp>
      <p:sp>
        <p:nvSpPr>
          <p:cNvPr id="597" name="CuadroTexto 596"/>
          <p:cNvSpPr txBox="1"/>
          <p:nvPr/>
        </p:nvSpPr>
        <p:spPr>
          <a:xfrm>
            <a:off x="5201645" y="4350666"/>
            <a:ext cx="1016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prstClr val="black"/>
                </a:solidFill>
              </a:rPr>
              <a:t>Brasil </a:t>
            </a:r>
            <a:r>
              <a:rPr lang="es-PE" sz="1200" b="1" dirty="0">
                <a:solidFill>
                  <a:srgbClr val="002060"/>
                </a:solidFill>
              </a:rPr>
              <a:t>(3%)</a:t>
            </a:r>
            <a:r>
              <a:rPr lang="es-PE" sz="1400" b="1" dirty="0">
                <a:solidFill>
                  <a:prstClr val="black"/>
                </a:solidFill>
              </a:rPr>
              <a:t> </a:t>
            </a:r>
          </a:p>
          <a:p>
            <a:r>
              <a:rPr lang="es-PE" sz="1400" b="1" dirty="0">
                <a:solidFill>
                  <a:srgbClr val="FF0000"/>
                </a:solidFill>
              </a:rPr>
              <a:t> US$ 357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598" name="CuadroTexto 597"/>
          <p:cNvSpPr txBox="1"/>
          <p:nvPr/>
        </p:nvSpPr>
        <p:spPr>
          <a:xfrm>
            <a:off x="5221306" y="4773746"/>
            <a:ext cx="12410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>
                <a:solidFill>
                  <a:prstClr val="black"/>
                </a:solidFill>
              </a:rPr>
              <a:t>Fosfato de calcio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Placas de plástico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Fosfato dicálcico</a:t>
            </a:r>
          </a:p>
        </p:txBody>
      </p:sp>
      <p:sp>
        <p:nvSpPr>
          <p:cNvPr id="599" name="CuadroTexto 598"/>
          <p:cNvSpPr txBox="1"/>
          <p:nvPr/>
        </p:nvSpPr>
        <p:spPr>
          <a:xfrm>
            <a:off x="4508944" y="5941074"/>
            <a:ext cx="110959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50" b="1" dirty="0">
                <a:solidFill>
                  <a:prstClr val="black"/>
                </a:solidFill>
              </a:rPr>
              <a:t>Barras de hierro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Pañales</a:t>
            </a:r>
          </a:p>
          <a:p>
            <a:r>
              <a:rPr lang="es-PE" sz="1050" b="1" dirty="0">
                <a:solidFill>
                  <a:prstClr val="black"/>
                </a:solidFill>
              </a:rPr>
              <a:t>Cemento</a:t>
            </a:r>
          </a:p>
        </p:txBody>
      </p:sp>
      <p:sp>
        <p:nvSpPr>
          <p:cNvPr id="600" name="CuadroTexto 599"/>
          <p:cNvSpPr txBox="1"/>
          <p:nvPr/>
        </p:nvSpPr>
        <p:spPr>
          <a:xfrm>
            <a:off x="6911770" y="882059"/>
            <a:ext cx="163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prstClr val="black"/>
                </a:solidFill>
              </a:rPr>
              <a:t>Países Bajos</a:t>
            </a:r>
            <a:r>
              <a:rPr lang="es-PE" sz="1400" b="1" dirty="0">
                <a:solidFill>
                  <a:prstClr val="black"/>
                </a:solidFill>
                <a:latin typeface="CG Omega" panose="020B0502050508020304" pitchFamily="34" charset="0"/>
              </a:rPr>
              <a:t> </a:t>
            </a:r>
            <a:r>
              <a:rPr lang="es-PE" sz="1200" b="1" dirty="0">
                <a:solidFill>
                  <a:srgbClr val="002060"/>
                </a:solidFill>
              </a:rPr>
              <a:t>(7,5%)</a:t>
            </a:r>
            <a:endParaRPr lang="es-PE" sz="1400" b="1" dirty="0">
              <a:solidFill>
                <a:prstClr val="black"/>
              </a:solidFill>
              <a:latin typeface="CG Omega" panose="020B0502050508020304" pitchFamily="34" charset="0"/>
            </a:endParaRPr>
          </a:p>
          <a:p>
            <a:r>
              <a:rPr lang="es-PE" sz="1400" b="1" dirty="0">
                <a:solidFill>
                  <a:srgbClr val="FF0000"/>
                </a:solidFill>
              </a:rPr>
              <a:t>  US$ 882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601" name="CuadroTexto 600"/>
          <p:cNvSpPr txBox="1"/>
          <p:nvPr/>
        </p:nvSpPr>
        <p:spPr>
          <a:xfrm>
            <a:off x="9968217" y="2187479"/>
            <a:ext cx="112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prstClr val="black"/>
                </a:solidFill>
              </a:rPr>
              <a:t>China </a:t>
            </a:r>
            <a:r>
              <a:rPr lang="es-PE" sz="1200" b="1" dirty="0">
                <a:solidFill>
                  <a:srgbClr val="002060"/>
                </a:solidFill>
              </a:rPr>
              <a:t>(3,4%)</a:t>
            </a:r>
            <a:endParaRPr lang="es-PE" sz="1400" b="1" dirty="0">
              <a:solidFill>
                <a:prstClr val="black"/>
              </a:solidFill>
            </a:endParaRPr>
          </a:p>
          <a:p>
            <a:r>
              <a:rPr lang="es-PE" sz="1400" b="1" dirty="0">
                <a:solidFill>
                  <a:srgbClr val="FF0000"/>
                </a:solidFill>
              </a:rPr>
              <a:t> US$ 403</a:t>
            </a:r>
            <a:endParaRPr lang="es-PE" sz="1200" b="1" dirty="0">
              <a:solidFill>
                <a:srgbClr val="002060"/>
              </a:solidFill>
            </a:endParaRPr>
          </a:p>
        </p:txBody>
      </p:sp>
      <p:sp>
        <p:nvSpPr>
          <p:cNvPr id="602" name="CuadroTexto 601"/>
          <p:cNvSpPr txBox="1"/>
          <p:nvPr/>
        </p:nvSpPr>
        <p:spPr>
          <a:xfrm>
            <a:off x="6969232" y="1359677"/>
            <a:ext cx="833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>
                <a:solidFill>
                  <a:prstClr val="black"/>
                </a:solidFill>
              </a:rPr>
              <a:t>Paltas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Arándanos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Mangos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Uvas</a:t>
            </a:r>
            <a:endParaRPr lang="es-PE" sz="1400" b="1" dirty="0">
              <a:solidFill>
                <a:prstClr val="black"/>
              </a:solidFill>
            </a:endParaRPr>
          </a:p>
        </p:txBody>
      </p:sp>
      <p:sp>
        <p:nvSpPr>
          <p:cNvPr id="603" name="CuadroTexto 602"/>
          <p:cNvSpPr txBox="1"/>
          <p:nvPr/>
        </p:nvSpPr>
        <p:spPr>
          <a:xfrm>
            <a:off x="9998111" y="2655225"/>
            <a:ext cx="833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>
                <a:solidFill>
                  <a:prstClr val="black"/>
                </a:solidFill>
              </a:rPr>
              <a:t>Pota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Pelo fino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Arándanos</a:t>
            </a:r>
          </a:p>
          <a:p>
            <a:r>
              <a:rPr lang="es-PE" sz="1100" b="1" dirty="0">
                <a:solidFill>
                  <a:prstClr val="black"/>
                </a:solidFill>
              </a:rPr>
              <a:t>Uvas</a:t>
            </a:r>
            <a:endParaRPr lang="es-PE" sz="1200" b="1" dirty="0">
              <a:solidFill>
                <a:prstClr val="black"/>
              </a:solidFill>
            </a:endParaRPr>
          </a:p>
        </p:txBody>
      </p:sp>
      <p:sp>
        <p:nvSpPr>
          <p:cNvPr id="604" name="Rectángulo 19"/>
          <p:cNvSpPr/>
          <p:nvPr/>
        </p:nvSpPr>
        <p:spPr>
          <a:xfrm>
            <a:off x="-3473" y="95697"/>
            <a:ext cx="12199160" cy="84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400" b="1" spc="-6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Incrementando nuestra presencia en los principales mercados internacionales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1600" b="1" spc="-60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Exportaciones peruanas no tradicionales 2017</a:t>
            </a:r>
          </a:p>
        </p:txBody>
      </p:sp>
      <p:sp>
        <p:nvSpPr>
          <p:cNvPr id="605" name="1 CuadroTexto"/>
          <p:cNvSpPr txBox="1"/>
          <p:nvPr/>
        </p:nvSpPr>
        <p:spPr>
          <a:xfrm>
            <a:off x="7023386" y="5429342"/>
            <a:ext cx="2266950" cy="1292662"/>
          </a:xfrm>
          <a:prstGeom prst="rect">
            <a:avLst/>
          </a:prstGeom>
          <a:solidFill>
            <a:srgbClr val="F4803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PE" sz="1300" b="1" dirty="0">
                <a:solidFill>
                  <a:prstClr val="white"/>
                </a:solidFill>
              </a:rPr>
              <a:t>América:</a:t>
            </a:r>
            <a:r>
              <a:rPr lang="es-PE" sz="1300" dirty="0">
                <a:solidFill>
                  <a:prstClr val="white"/>
                </a:solidFill>
              </a:rPr>
              <a:t> US$    7 475 millones</a:t>
            </a:r>
          </a:p>
          <a:p>
            <a:r>
              <a:rPr lang="es-PE" sz="1300" b="1" dirty="0">
                <a:solidFill>
                  <a:prstClr val="white"/>
                </a:solidFill>
              </a:rPr>
              <a:t>Europa:</a:t>
            </a:r>
            <a:r>
              <a:rPr lang="es-PE" sz="1300" dirty="0">
                <a:solidFill>
                  <a:prstClr val="white"/>
                </a:solidFill>
              </a:rPr>
              <a:t>   US$    2 858 millones</a:t>
            </a:r>
          </a:p>
          <a:p>
            <a:r>
              <a:rPr lang="es-PE" sz="1300" b="1" dirty="0">
                <a:solidFill>
                  <a:prstClr val="white"/>
                </a:solidFill>
              </a:rPr>
              <a:t>Asia:</a:t>
            </a:r>
            <a:r>
              <a:rPr lang="es-PE" sz="1300" dirty="0">
                <a:solidFill>
                  <a:prstClr val="white"/>
                </a:solidFill>
              </a:rPr>
              <a:t>        US$    1 218 millones</a:t>
            </a:r>
          </a:p>
          <a:p>
            <a:r>
              <a:rPr lang="es-PE" sz="1300" b="1" dirty="0">
                <a:solidFill>
                  <a:prstClr val="white"/>
                </a:solidFill>
              </a:rPr>
              <a:t>África:</a:t>
            </a:r>
            <a:r>
              <a:rPr lang="es-PE" sz="1300" dirty="0">
                <a:solidFill>
                  <a:prstClr val="white"/>
                </a:solidFill>
              </a:rPr>
              <a:t>     US$       110 millones</a:t>
            </a:r>
          </a:p>
          <a:p>
            <a:r>
              <a:rPr lang="es-PE" sz="1300" b="1" dirty="0">
                <a:solidFill>
                  <a:prstClr val="white"/>
                </a:solidFill>
              </a:rPr>
              <a:t>Oceanía:</a:t>
            </a:r>
            <a:r>
              <a:rPr lang="es-PE" sz="1300" dirty="0">
                <a:solidFill>
                  <a:prstClr val="white"/>
                </a:solidFill>
              </a:rPr>
              <a:t>  US$        70 millones</a:t>
            </a:r>
          </a:p>
          <a:p>
            <a:r>
              <a:rPr lang="es-PE" sz="1300" dirty="0">
                <a:solidFill>
                  <a:prstClr val="white"/>
                </a:solidFill>
              </a:rPr>
              <a:t>Total:       US$ 11 730 millones</a:t>
            </a:r>
          </a:p>
        </p:txBody>
      </p:sp>
      <p:sp>
        <p:nvSpPr>
          <p:cNvPr id="606" name="CuadroTexto 605"/>
          <p:cNvSpPr txBox="1"/>
          <p:nvPr/>
        </p:nvSpPr>
        <p:spPr>
          <a:xfrm>
            <a:off x="7081294" y="5135097"/>
            <a:ext cx="213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009900"/>
                </a:solidFill>
              </a:rPr>
              <a:t>Destinos no tradicionales:</a:t>
            </a:r>
          </a:p>
        </p:txBody>
      </p:sp>
      <p:sp>
        <p:nvSpPr>
          <p:cNvPr id="607" name="CuadroTexto 606"/>
          <p:cNvSpPr txBox="1"/>
          <p:nvPr/>
        </p:nvSpPr>
        <p:spPr>
          <a:xfrm>
            <a:off x="10619932" y="6118045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>
                <a:solidFill>
                  <a:prstClr val="black"/>
                </a:solidFill>
              </a:rPr>
              <a:t>Fuente: SUNAT</a:t>
            </a:r>
          </a:p>
          <a:p>
            <a:r>
              <a:rPr lang="es-PE" sz="1000" dirty="0">
                <a:solidFill>
                  <a:prstClr val="black"/>
                </a:solidFill>
              </a:rPr>
              <a:t>Elaboración: MINCETUR</a:t>
            </a:r>
          </a:p>
        </p:txBody>
      </p:sp>
      <p:sp>
        <p:nvSpPr>
          <p:cNvPr id="570" name="CuadroTexto 569"/>
          <p:cNvSpPr txBox="1"/>
          <p:nvPr/>
        </p:nvSpPr>
        <p:spPr>
          <a:xfrm>
            <a:off x="457625" y="9265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1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71" name="CuadroTexto 570"/>
          <p:cNvSpPr txBox="1"/>
          <p:nvPr/>
        </p:nvSpPr>
        <p:spPr>
          <a:xfrm>
            <a:off x="602223" y="27881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6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72" name="CuadroTexto 571"/>
          <p:cNvSpPr txBox="1"/>
          <p:nvPr/>
        </p:nvSpPr>
        <p:spPr>
          <a:xfrm>
            <a:off x="1655693" y="38637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3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73" name="CuadroTexto 572"/>
          <p:cNvSpPr txBox="1"/>
          <p:nvPr/>
        </p:nvSpPr>
        <p:spPr>
          <a:xfrm>
            <a:off x="2103721" y="516957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4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75" name="CuadroTexto 574"/>
          <p:cNvSpPr txBox="1"/>
          <p:nvPr/>
        </p:nvSpPr>
        <p:spPr>
          <a:xfrm>
            <a:off x="4900521" y="434315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9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76" name="CuadroTexto 575"/>
          <p:cNvSpPr txBox="1"/>
          <p:nvPr/>
        </p:nvSpPr>
        <p:spPr>
          <a:xfrm>
            <a:off x="4338631" y="27363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5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77" name="CuadroTexto 576"/>
          <p:cNvSpPr txBox="1"/>
          <p:nvPr/>
        </p:nvSpPr>
        <p:spPr>
          <a:xfrm>
            <a:off x="4388346" y="120204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10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78" name="CuadroTexto 577"/>
          <p:cNvSpPr txBox="1"/>
          <p:nvPr/>
        </p:nvSpPr>
        <p:spPr>
          <a:xfrm>
            <a:off x="6592976" y="87637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2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79" name="CuadroTexto 578"/>
          <p:cNvSpPr txBox="1"/>
          <p:nvPr/>
        </p:nvSpPr>
        <p:spPr>
          <a:xfrm>
            <a:off x="9612508" y="224762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8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591" name="CuadroTexto 590"/>
          <p:cNvSpPr txBox="1"/>
          <p:nvPr/>
        </p:nvSpPr>
        <p:spPr>
          <a:xfrm>
            <a:off x="4173185" y="555808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>
                <a:solidFill>
                  <a:srgbClr val="FF0000"/>
                </a:solidFill>
              </a:rPr>
              <a:t>7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44"/>
          <p:cNvGrpSpPr>
            <a:grpSpLocks/>
          </p:cNvGrpSpPr>
          <p:nvPr/>
        </p:nvGrpSpPr>
        <p:grpSpPr bwMode="auto">
          <a:xfrm>
            <a:off x="632028" y="1444623"/>
            <a:ext cx="11003989" cy="4838700"/>
            <a:chOff x="56" y="1006"/>
            <a:chExt cx="5634" cy="3048"/>
          </a:xfrm>
          <a:noFill/>
        </p:grpSpPr>
        <p:sp>
          <p:nvSpPr>
            <p:cNvPr id="119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/>
              <a:ahLst/>
              <a:cxnLst>
                <a:cxn ang="0">
                  <a:pos x="2146" y="1956"/>
                </a:cxn>
                <a:cxn ang="0">
                  <a:pos x="2100" y="1866"/>
                </a:cxn>
                <a:cxn ang="0">
                  <a:pos x="2180" y="1810"/>
                </a:cxn>
                <a:cxn ang="0">
                  <a:pos x="2152" y="1724"/>
                </a:cxn>
                <a:cxn ang="0">
                  <a:pos x="2920" y="422"/>
                </a:cxn>
                <a:cxn ang="0">
                  <a:pos x="2474" y="286"/>
                </a:cxn>
                <a:cxn ang="0">
                  <a:pos x="2216" y="240"/>
                </a:cxn>
                <a:cxn ang="0">
                  <a:pos x="2010" y="144"/>
                </a:cxn>
                <a:cxn ang="0">
                  <a:pos x="1482" y="300"/>
                </a:cxn>
                <a:cxn ang="0">
                  <a:pos x="1316" y="436"/>
                </a:cxn>
                <a:cxn ang="0">
                  <a:pos x="972" y="526"/>
                </a:cxn>
                <a:cxn ang="0">
                  <a:pos x="842" y="632"/>
                </a:cxn>
                <a:cxn ang="0">
                  <a:pos x="778" y="422"/>
                </a:cxn>
                <a:cxn ang="0">
                  <a:pos x="502" y="484"/>
                </a:cxn>
                <a:cxn ang="0">
                  <a:pos x="442" y="796"/>
                </a:cxn>
                <a:cxn ang="0">
                  <a:pos x="536" y="746"/>
                </a:cxn>
                <a:cxn ang="0">
                  <a:pos x="704" y="766"/>
                </a:cxn>
                <a:cxn ang="0">
                  <a:pos x="516" y="938"/>
                </a:cxn>
                <a:cxn ang="0">
                  <a:pos x="404" y="942"/>
                </a:cxn>
                <a:cxn ang="0">
                  <a:pos x="226" y="1106"/>
                </a:cxn>
                <a:cxn ang="0">
                  <a:pos x="164" y="1322"/>
                </a:cxn>
                <a:cxn ang="0">
                  <a:pos x="508" y="1316"/>
                </a:cxn>
                <a:cxn ang="0">
                  <a:pos x="570" y="1260"/>
                </a:cxn>
                <a:cxn ang="0">
                  <a:pos x="748" y="1330"/>
                </a:cxn>
                <a:cxn ang="0">
                  <a:pos x="534" y="1434"/>
                </a:cxn>
                <a:cxn ang="0">
                  <a:pos x="190" y="1354"/>
                </a:cxn>
                <a:cxn ang="0">
                  <a:pos x="32" y="1772"/>
                </a:cxn>
                <a:cxn ang="0">
                  <a:pos x="392" y="1878"/>
                </a:cxn>
                <a:cxn ang="0">
                  <a:pos x="484" y="2302"/>
                </a:cxn>
                <a:cxn ang="0">
                  <a:pos x="838" y="2228"/>
                </a:cxn>
                <a:cxn ang="0">
                  <a:pos x="1054" y="1770"/>
                </a:cxn>
                <a:cxn ang="0">
                  <a:pos x="898" y="1636"/>
                </a:cxn>
                <a:cxn ang="0">
                  <a:pos x="1058" y="1534"/>
                </a:cxn>
                <a:cxn ang="0">
                  <a:pos x="1386" y="1598"/>
                </a:cxn>
                <a:cxn ang="0">
                  <a:pos x="1728" y="1676"/>
                </a:cxn>
                <a:cxn ang="0">
                  <a:pos x="1848" y="1742"/>
                </a:cxn>
                <a:cxn ang="0">
                  <a:pos x="2076" y="1570"/>
                </a:cxn>
                <a:cxn ang="0">
                  <a:pos x="2158" y="1260"/>
                </a:cxn>
                <a:cxn ang="0">
                  <a:pos x="2314" y="1218"/>
                </a:cxn>
                <a:cxn ang="0">
                  <a:pos x="2576" y="796"/>
                </a:cxn>
                <a:cxn ang="0">
                  <a:pos x="2702" y="854"/>
                </a:cxn>
                <a:cxn ang="0">
                  <a:pos x="2908" y="786"/>
                </a:cxn>
                <a:cxn ang="0">
                  <a:pos x="864" y="1244"/>
                </a:cxn>
                <a:cxn ang="0">
                  <a:pos x="870" y="1166"/>
                </a:cxn>
                <a:cxn ang="0">
                  <a:pos x="980" y="1256"/>
                </a:cxn>
                <a:cxn ang="0">
                  <a:pos x="1140" y="262"/>
                </a:cxn>
                <a:cxn ang="0">
                  <a:pos x="1082" y="252"/>
                </a:cxn>
                <a:cxn ang="0">
                  <a:pos x="120" y="984"/>
                </a:cxn>
                <a:cxn ang="0">
                  <a:pos x="1814" y="1942"/>
                </a:cxn>
                <a:cxn ang="0">
                  <a:pos x="1030" y="2140"/>
                </a:cxn>
                <a:cxn ang="0">
                  <a:pos x="208" y="1038"/>
                </a:cxn>
                <a:cxn ang="0">
                  <a:pos x="206" y="840"/>
                </a:cxn>
                <a:cxn ang="0">
                  <a:pos x="2980" y="2638"/>
                </a:cxn>
                <a:cxn ang="0">
                  <a:pos x="2880" y="2756"/>
                </a:cxn>
                <a:cxn ang="0">
                  <a:pos x="2308" y="1394"/>
                </a:cxn>
                <a:cxn ang="0">
                  <a:pos x="2434" y="2068"/>
                </a:cxn>
                <a:cxn ang="0">
                  <a:pos x="2320" y="1948"/>
                </a:cxn>
                <a:cxn ang="0">
                  <a:pos x="2384" y="2138"/>
                </a:cxn>
                <a:cxn ang="0">
                  <a:pos x="2054" y="2448"/>
                </a:cxn>
                <a:cxn ang="0">
                  <a:pos x="2544" y="2592"/>
                </a:cxn>
                <a:cxn ang="0">
                  <a:pos x="2476" y="954"/>
                </a:cxn>
                <a:cxn ang="0">
                  <a:pos x="2488" y="1226"/>
                </a:cxn>
                <a:cxn ang="0">
                  <a:pos x="2408" y="1360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6" y="1970"/>
                  </a:lnTo>
                  <a:lnTo>
                    <a:pt x="2112" y="1982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20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6" y="1452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14" y="924"/>
                  </a:lnTo>
                  <a:lnTo>
                    <a:pt x="420" y="930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8" y="1244"/>
                  </a:lnTo>
                  <a:lnTo>
                    <a:pt x="938" y="1244"/>
                  </a:lnTo>
                  <a:lnTo>
                    <a:pt x="934" y="1238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6" y="1236"/>
                  </a:lnTo>
                  <a:lnTo>
                    <a:pt x="938" y="1244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0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68" y="1376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PE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/>
              <a:ahLst/>
              <a:cxnLst>
                <a:cxn ang="0">
                  <a:pos x="1757" y="431"/>
                </a:cxn>
                <a:cxn ang="0">
                  <a:pos x="1780" y="502"/>
                </a:cxn>
                <a:cxn ang="0">
                  <a:pos x="1792" y="608"/>
                </a:cxn>
                <a:cxn ang="0">
                  <a:pos x="1954" y="711"/>
                </a:cxn>
                <a:cxn ang="0">
                  <a:pos x="2035" y="540"/>
                </a:cxn>
                <a:cxn ang="0">
                  <a:pos x="2203" y="366"/>
                </a:cxn>
                <a:cxn ang="0">
                  <a:pos x="2188" y="325"/>
                </a:cxn>
                <a:cxn ang="0">
                  <a:pos x="2153" y="272"/>
                </a:cxn>
                <a:cxn ang="0">
                  <a:pos x="2085" y="202"/>
                </a:cxn>
                <a:cxn ang="0">
                  <a:pos x="2002" y="129"/>
                </a:cxn>
                <a:cxn ang="0">
                  <a:pos x="1934" y="108"/>
                </a:cxn>
                <a:cxn ang="0">
                  <a:pos x="1737" y="207"/>
                </a:cxn>
                <a:cxn ang="0">
                  <a:pos x="1288" y="159"/>
                </a:cxn>
                <a:cxn ang="0">
                  <a:pos x="1303" y="194"/>
                </a:cxn>
                <a:cxn ang="0">
                  <a:pos x="1356" y="207"/>
                </a:cxn>
                <a:cxn ang="0">
                  <a:pos x="1364" y="156"/>
                </a:cxn>
                <a:cxn ang="0">
                  <a:pos x="1374" y="66"/>
                </a:cxn>
                <a:cxn ang="0">
                  <a:pos x="1361" y="3"/>
                </a:cxn>
                <a:cxn ang="0">
                  <a:pos x="1319" y="13"/>
                </a:cxn>
                <a:cxn ang="0">
                  <a:pos x="1266" y="58"/>
                </a:cxn>
                <a:cxn ang="0">
                  <a:pos x="1248" y="81"/>
                </a:cxn>
                <a:cxn ang="0">
                  <a:pos x="1253" y="144"/>
                </a:cxn>
                <a:cxn ang="0">
                  <a:pos x="1268" y="227"/>
                </a:cxn>
                <a:cxn ang="0">
                  <a:pos x="1379" y="252"/>
                </a:cxn>
                <a:cxn ang="0">
                  <a:pos x="1271" y="217"/>
                </a:cxn>
                <a:cxn ang="0">
                  <a:pos x="1172" y="1629"/>
                </a:cxn>
                <a:cxn ang="0">
                  <a:pos x="1677" y="1170"/>
                </a:cxn>
                <a:cxn ang="0">
                  <a:pos x="1500" y="703"/>
                </a:cxn>
                <a:cxn ang="0">
                  <a:pos x="1437" y="376"/>
                </a:cxn>
                <a:cxn ang="0">
                  <a:pos x="1520" y="509"/>
                </a:cxn>
                <a:cxn ang="0">
                  <a:pos x="1606" y="540"/>
                </a:cxn>
                <a:cxn ang="0">
                  <a:pos x="1674" y="527"/>
                </a:cxn>
                <a:cxn ang="0">
                  <a:pos x="1694" y="502"/>
                </a:cxn>
                <a:cxn ang="0">
                  <a:pos x="1659" y="446"/>
                </a:cxn>
                <a:cxn ang="0">
                  <a:pos x="1634" y="388"/>
                </a:cxn>
                <a:cxn ang="0">
                  <a:pos x="1553" y="345"/>
                </a:cxn>
                <a:cxn ang="0">
                  <a:pos x="1442" y="300"/>
                </a:cxn>
                <a:cxn ang="0">
                  <a:pos x="1341" y="330"/>
                </a:cxn>
                <a:cxn ang="0">
                  <a:pos x="1319" y="386"/>
                </a:cxn>
                <a:cxn ang="0">
                  <a:pos x="1182" y="424"/>
                </a:cxn>
                <a:cxn ang="0">
                  <a:pos x="1172" y="308"/>
                </a:cxn>
                <a:cxn ang="0">
                  <a:pos x="1112" y="315"/>
                </a:cxn>
                <a:cxn ang="0">
                  <a:pos x="1024" y="333"/>
                </a:cxn>
                <a:cxn ang="0">
                  <a:pos x="1034" y="383"/>
                </a:cxn>
                <a:cxn ang="0">
                  <a:pos x="1129" y="429"/>
                </a:cxn>
                <a:cxn ang="0">
                  <a:pos x="451" y="378"/>
                </a:cxn>
                <a:cxn ang="0">
                  <a:pos x="156" y="840"/>
                </a:cxn>
                <a:cxn ang="0">
                  <a:pos x="837" y="1417"/>
                </a:cxn>
                <a:cxn ang="0">
                  <a:pos x="1256" y="1755"/>
                </a:cxn>
                <a:cxn ang="0">
                  <a:pos x="1629" y="1679"/>
                </a:cxn>
                <a:cxn ang="0">
                  <a:pos x="1553" y="1654"/>
                </a:cxn>
                <a:cxn ang="0">
                  <a:pos x="1414" y="1851"/>
                </a:cxn>
                <a:cxn ang="0">
                  <a:pos x="1891" y="1893"/>
                </a:cxn>
                <a:cxn ang="0">
                  <a:pos x="1591" y="1795"/>
                </a:cxn>
                <a:cxn ang="0">
                  <a:pos x="1435" y="2057"/>
                </a:cxn>
                <a:cxn ang="0">
                  <a:pos x="1629" y="2524"/>
                </a:cxn>
                <a:cxn ang="0">
                  <a:pos x="1740" y="2741"/>
                </a:cxn>
                <a:cxn ang="0">
                  <a:pos x="2110" y="2342"/>
                </a:cxn>
                <a:cxn ang="0">
                  <a:pos x="1472" y="562"/>
                </a:cxn>
                <a:cxn ang="0">
                  <a:pos x="1394" y="577"/>
                </a:cxn>
                <a:cxn ang="0">
                  <a:pos x="978" y="338"/>
                </a:cxn>
                <a:cxn ang="0">
                  <a:pos x="1039" y="250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7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41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19" y="1830"/>
                  </a:lnTo>
                  <a:lnTo>
                    <a:pt x="1404" y="181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83" y="1722"/>
                  </a:lnTo>
                  <a:lnTo>
                    <a:pt x="1268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45" y="1871"/>
                  </a:lnTo>
                  <a:lnTo>
                    <a:pt x="1452" y="186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591" y="1795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3" y="255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11" y="2110"/>
                  </a:lnTo>
                  <a:lnTo>
                    <a:pt x="2201" y="2073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17"/>
                </a:cxn>
                <a:cxn ang="0">
                  <a:pos x="12" y="14"/>
                </a:cxn>
                <a:cxn ang="0">
                  <a:pos x="13" y="8"/>
                </a:cxn>
                <a:cxn ang="0">
                  <a:pos x="27" y="9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33" y="11"/>
                </a:cxn>
                <a:cxn ang="0">
                  <a:pos x="36" y="18"/>
                </a:cxn>
                <a:cxn ang="0">
                  <a:pos x="27" y="21"/>
                </a:cxn>
                <a:cxn ang="0">
                  <a:pos x="15" y="28"/>
                </a:cxn>
                <a:cxn ang="0">
                  <a:pos x="13" y="28"/>
                </a:cxn>
                <a:cxn ang="0">
                  <a:pos x="8" y="26"/>
                </a:cxn>
                <a:cxn ang="0">
                  <a:pos x="2" y="23"/>
                </a:cxn>
                <a:cxn ang="0">
                  <a:pos x="0" y="15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PE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2" name="Rectángulo 111"/>
          <p:cNvSpPr/>
          <p:nvPr/>
        </p:nvSpPr>
        <p:spPr>
          <a:xfrm>
            <a:off x="1414917" y="1012272"/>
            <a:ext cx="3649678" cy="5511213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9" name="17 Imagen" descr="CAN-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6594" y="2006443"/>
            <a:ext cx="724515" cy="41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05 Rectángulo"/>
          <p:cNvSpPr/>
          <p:nvPr/>
        </p:nvSpPr>
        <p:spPr>
          <a:xfrm>
            <a:off x="1742465" y="4034275"/>
            <a:ext cx="692772" cy="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Cuba</a:t>
            </a:r>
          </a:p>
        </p:txBody>
      </p:sp>
      <p:sp>
        <p:nvSpPr>
          <p:cNvPr id="16" name="106 Rectángulo"/>
          <p:cNvSpPr/>
          <p:nvPr/>
        </p:nvSpPr>
        <p:spPr>
          <a:xfrm>
            <a:off x="2964183" y="1752698"/>
            <a:ext cx="592791" cy="7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Canadá</a:t>
            </a:r>
          </a:p>
        </p:txBody>
      </p:sp>
      <p:sp>
        <p:nvSpPr>
          <p:cNvPr id="17" name="107 Rectángulo"/>
          <p:cNvSpPr/>
          <p:nvPr/>
        </p:nvSpPr>
        <p:spPr>
          <a:xfrm>
            <a:off x="2987916" y="4808764"/>
            <a:ext cx="545324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Chile</a:t>
            </a:r>
          </a:p>
        </p:txBody>
      </p:sp>
      <p:sp>
        <p:nvSpPr>
          <p:cNvPr id="18" name="108 Rectángulo"/>
          <p:cNvSpPr/>
          <p:nvPr/>
        </p:nvSpPr>
        <p:spPr>
          <a:xfrm>
            <a:off x="4091925" y="4814314"/>
            <a:ext cx="746901" cy="61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Tailandia</a:t>
            </a:r>
          </a:p>
        </p:txBody>
      </p:sp>
      <p:sp>
        <p:nvSpPr>
          <p:cNvPr id="23" name="115 Rectángulo"/>
          <p:cNvSpPr/>
          <p:nvPr/>
        </p:nvSpPr>
        <p:spPr>
          <a:xfrm>
            <a:off x="4055405" y="2492551"/>
            <a:ext cx="819941" cy="88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Venezuela</a:t>
            </a:r>
          </a:p>
        </p:txBody>
      </p:sp>
      <p:sp>
        <p:nvSpPr>
          <p:cNvPr id="24" name="116 Rectángulo"/>
          <p:cNvSpPr/>
          <p:nvPr/>
        </p:nvSpPr>
        <p:spPr>
          <a:xfrm>
            <a:off x="4090765" y="4034529"/>
            <a:ext cx="749221" cy="63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Costa Rica</a:t>
            </a:r>
          </a:p>
        </p:txBody>
      </p:sp>
      <p:sp>
        <p:nvSpPr>
          <p:cNvPr id="25" name="160 Rectángulo"/>
          <p:cNvSpPr/>
          <p:nvPr/>
        </p:nvSpPr>
        <p:spPr>
          <a:xfrm>
            <a:off x="3973456" y="1769084"/>
            <a:ext cx="983838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Unión Europea</a:t>
            </a:r>
          </a:p>
        </p:txBody>
      </p:sp>
      <p:sp>
        <p:nvSpPr>
          <p:cNvPr id="27" name="163 Rectángulo"/>
          <p:cNvSpPr/>
          <p:nvPr/>
        </p:nvSpPr>
        <p:spPr>
          <a:xfrm>
            <a:off x="1779327" y="4800867"/>
            <a:ext cx="619048" cy="88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México </a:t>
            </a:r>
          </a:p>
        </p:txBody>
      </p:sp>
      <p:sp>
        <p:nvSpPr>
          <p:cNvPr id="28" name="164 Rectángulo"/>
          <p:cNvSpPr/>
          <p:nvPr/>
        </p:nvSpPr>
        <p:spPr>
          <a:xfrm>
            <a:off x="1588579" y="5547150"/>
            <a:ext cx="1000544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Estados Unidos</a:t>
            </a:r>
          </a:p>
        </p:txBody>
      </p:sp>
      <p:sp>
        <p:nvSpPr>
          <p:cNvPr id="29" name="165 Rectángulo"/>
          <p:cNvSpPr/>
          <p:nvPr/>
        </p:nvSpPr>
        <p:spPr>
          <a:xfrm>
            <a:off x="1442854" y="2448179"/>
            <a:ext cx="1291994" cy="17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Comunidad Andina</a:t>
            </a:r>
          </a:p>
        </p:txBody>
      </p:sp>
      <p:sp>
        <p:nvSpPr>
          <p:cNvPr id="30" name="166 Rectángulo"/>
          <p:cNvSpPr/>
          <p:nvPr/>
        </p:nvSpPr>
        <p:spPr>
          <a:xfrm>
            <a:off x="2912025" y="6354862"/>
            <a:ext cx="697107" cy="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Panamá </a:t>
            </a:r>
          </a:p>
        </p:txBody>
      </p:sp>
      <p:sp>
        <p:nvSpPr>
          <p:cNvPr id="31" name="169 Rectángulo"/>
          <p:cNvSpPr/>
          <p:nvPr/>
        </p:nvSpPr>
        <p:spPr>
          <a:xfrm>
            <a:off x="4113627" y="3299548"/>
            <a:ext cx="703497" cy="7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Singapur</a:t>
            </a:r>
          </a:p>
        </p:txBody>
      </p:sp>
      <p:sp>
        <p:nvSpPr>
          <p:cNvPr id="32" name="170 Rectángulo"/>
          <p:cNvSpPr/>
          <p:nvPr/>
        </p:nvSpPr>
        <p:spPr>
          <a:xfrm>
            <a:off x="2987916" y="2500704"/>
            <a:ext cx="545324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China</a:t>
            </a:r>
          </a:p>
        </p:txBody>
      </p:sp>
      <p:sp>
        <p:nvSpPr>
          <p:cNvPr id="33" name="171 Rectángulo"/>
          <p:cNvSpPr/>
          <p:nvPr/>
        </p:nvSpPr>
        <p:spPr>
          <a:xfrm>
            <a:off x="2798194" y="4039144"/>
            <a:ext cx="924768" cy="54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Corea del Sur</a:t>
            </a:r>
          </a:p>
        </p:txBody>
      </p:sp>
      <p:sp>
        <p:nvSpPr>
          <p:cNvPr id="34" name="172 Rectángulo"/>
          <p:cNvSpPr/>
          <p:nvPr/>
        </p:nvSpPr>
        <p:spPr>
          <a:xfrm>
            <a:off x="2912025" y="5537991"/>
            <a:ext cx="697107" cy="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Japón</a:t>
            </a:r>
          </a:p>
        </p:txBody>
      </p:sp>
      <p:pic>
        <p:nvPicPr>
          <p:cNvPr id="35" name="Picture 20" descr="https://upload.wikimedia.org/wikipedia/commons/thumb/9/9a/Flag_of_Mercosur.svg/120px-Flag_of_Mercosur.sv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1150" y="2735058"/>
            <a:ext cx="735403" cy="5638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6" name="Picture 22" descr="http://upload.wikimedia.org/wikipedia/de/thumb/8/84/EFTA_Logo.svg/610px-EFTA_Logo.svg.png"/>
          <p:cNvPicPr>
            <a:picLocks noChangeAspect="1" noChangeArrowheads="1"/>
          </p:cNvPicPr>
          <p:nvPr/>
        </p:nvPicPr>
        <p:blipFill rotWithShape="1">
          <a:blip r:embed="rId5" cstate="print"/>
          <a:srcRect b="5528"/>
          <a:stretch/>
        </p:blipFill>
        <p:spPr bwMode="auto">
          <a:xfrm>
            <a:off x="2855898" y="2778802"/>
            <a:ext cx="809361" cy="476321"/>
          </a:xfrm>
          <a:prstGeom prst="rect">
            <a:avLst/>
          </a:prstGeom>
          <a:noFill/>
        </p:spPr>
      </p:pic>
      <p:sp>
        <p:nvSpPr>
          <p:cNvPr id="41" name="6 Título"/>
          <p:cNvSpPr txBox="1">
            <a:spLocks/>
          </p:cNvSpPr>
          <p:nvPr/>
        </p:nvSpPr>
        <p:spPr>
          <a:xfrm>
            <a:off x="0" y="207508"/>
            <a:ext cx="1210627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s-MX"/>
            </a:defPPr>
            <a:lvl1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spc="-6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sz="2800" dirty="0"/>
              <a:t>Aprovechando la Red de Acuerdos Comerciales del Perú</a:t>
            </a:r>
          </a:p>
        </p:txBody>
      </p:sp>
      <p:sp>
        <p:nvSpPr>
          <p:cNvPr id="44" name="129 Rectángulo"/>
          <p:cNvSpPr/>
          <p:nvPr/>
        </p:nvSpPr>
        <p:spPr>
          <a:xfrm>
            <a:off x="1704880" y="6346910"/>
            <a:ext cx="767942" cy="79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Honduras</a:t>
            </a:r>
          </a:p>
        </p:txBody>
      </p:sp>
      <p:pic>
        <p:nvPicPr>
          <p:cNvPr id="46" name="Picture 6" descr="http://www.tlc.gov.co/info/tlc/media/img2893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424"/>
          <a:stretch>
            <a:fillRect/>
          </a:stretch>
        </p:blipFill>
        <p:spPr bwMode="auto">
          <a:xfrm>
            <a:off x="4092884" y="5211600"/>
            <a:ext cx="744982" cy="7350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7" name="178 Rectángulo"/>
          <p:cNvSpPr/>
          <p:nvPr/>
        </p:nvSpPr>
        <p:spPr>
          <a:xfrm>
            <a:off x="4059152" y="6053149"/>
            <a:ext cx="812447" cy="90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Alianza del Pacífico</a:t>
            </a:r>
          </a:p>
        </p:txBody>
      </p:sp>
      <p:sp>
        <p:nvSpPr>
          <p:cNvPr id="94" name="206 CuadroTexto"/>
          <p:cNvSpPr txBox="1"/>
          <p:nvPr/>
        </p:nvSpPr>
        <p:spPr>
          <a:xfrm>
            <a:off x="371475" y="6576299"/>
            <a:ext cx="2880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00FF"/>
                </a:solidFill>
                <a:cs typeface="Arial" pitchFamily="34" charset="0"/>
              </a:rPr>
              <a:t>Fuente: http://www.acuerdoscomerciales.gob.pe </a:t>
            </a:r>
          </a:p>
        </p:txBody>
      </p:sp>
      <p:pic>
        <p:nvPicPr>
          <p:cNvPr id="103" name="Picture 2" descr="File:Logo WTO-OMC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76" y="1160572"/>
            <a:ext cx="524551" cy="6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103 Llamada rectangular"/>
          <p:cNvSpPr/>
          <p:nvPr/>
        </p:nvSpPr>
        <p:spPr>
          <a:xfrm>
            <a:off x="1417137" y="843238"/>
            <a:ext cx="1189485" cy="307777"/>
          </a:xfrm>
          <a:prstGeom prst="wedgeRectCallout">
            <a:avLst>
              <a:gd name="adj1" fmla="val -20833"/>
              <a:gd name="adj2" fmla="val 50406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prstClr val="white"/>
                </a:solidFill>
                <a:cs typeface="Arial" pitchFamily="34" charset="0"/>
              </a:rPr>
              <a:t>Vigentes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62" y="1204079"/>
            <a:ext cx="560832" cy="5608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9" y="1204079"/>
            <a:ext cx="560832" cy="56083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62" y="1940190"/>
            <a:ext cx="560832" cy="56083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9" y="2743622"/>
            <a:ext cx="560832" cy="56083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62" y="3463892"/>
            <a:ext cx="560832" cy="56083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9" y="4221654"/>
            <a:ext cx="560832" cy="56083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62" y="4953878"/>
            <a:ext cx="560832" cy="56083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9" y="1940190"/>
            <a:ext cx="560832" cy="56083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62" y="4221654"/>
            <a:ext cx="560832" cy="560832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35" y="3463892"/>
            <a:ext cx="560832" cy="560832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35" y="4221654"/>
            <a:ext cx="560832" cy="560832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35" y="4953878"/>
            <a:ext cx="560832" cy="560832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35" y="5709500"/>
            <a:ext cx="560832" cy="560832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62" y="5709500"/>
            <a:ext cx="560832" cy="560832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9" y="3463892"/>
            <a:ext cx="560832" cy="560832"/>
          </a:xfrm>
          <a:prstGeom prst="rect">
            <a:avLst/>
          </a:prstGeom>
        </p:spPr>
      </p:pic>
      <p:sp>
        <p:nvSpPr>
          <p:cNvPr id="123" name="Rectángulo 122"/>
          <p:cNvSpPr/>
          <p:nvPr/>
        </p:nvSpPr>
        <p:spPr>
          <a:xfrm>
            <a:off x="5185220" y="1007966"/>
            <a:ext cx="3192173" cy="5511213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25" name="Rectángulo 124"/>
          <p:cNvSpPr/>
          <p:nvPr/>
        </p:nvSpPr>
        <p:spPr>
          <a:xfrm>
            <a:off x="8497429" y="1017658"/>
            <a:ext cx="2251048" cy="5511213"/>
          </a:xfrm>
          <a:prstGeom prst="rect">
            <a:avLst/>
          </a:prstGeom>
          <a:solidFill>
            <a:schemeClr val="accent2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45" name="161 Rectángulo"/>
          <p:cNvSpPr/>
          <p:nvPr/>
        </p:nvSpPr>
        <p:spPr>
          <a:xfrm>
            <a:off x="5189318" y="4029185"/>
            <a:ext cx="884331" cy="63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Guatemala</a:t>
            </a:r>
          </a:p>
        </p:txBody>
      </p:sp>
      <p:sp>
        <p:nvSpPr>
          <p:cNvPr id="100" name="103 Llamada rectangular"/>
          <p:cNvSpPr/>
          <p:nvPr/>
        </p:nvSpPr>
        <p:spPr>
          <a:xfrm>
            <a:off x="5193053" y="843238"/>
            <a:ext cx="1011272" cy="307777"/>
          </a:xfrm>
          <a:prstGeom prst="wedgeRectCallout">
            <a:avLst>
              <a:gd name="adj1" fmla="val -20833"/>
              <a:gd name="adj2" fmla="val 50406"/>
            </a:avLst>
          </a:prstGeom>
          <a:solidFill>
            <a:srgbClr val="FD9203"/>
          </a:solidFill>
          <a:ln>
            <a:solidFill>
              <a:srgbClr val="FD9203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Firmados</a:t>
            </a:r>
          </a:p>
        </p:txBody>
      </p:sp>
      <p:sp>
        <p:nvSpPr>
          <p:cNvPr id="84" name="189 Rectángulo"/>
          <p:cNvSpPr/>
          <p:nvPr/>
        </p:nvSpPr>
        <p:spPr>
          <a:xfrm>
            <a:off x="5310388" y="2505114"/>
            <a:ext cx="642190" cy="63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Brasil</a:t>
            </a:r>
          </a:p>
        </p:txBody>
      </p:sp>
      <p:sp>
        <p:nvSpPr>
          <p:cNvPr id="117" name="130 Rectángulo">
            <a:extLst>
              <a:ext uri="{FF2B5EF4-FFF2-40B4-BE49-F238E27FC236}">
                <a16:creationId xmlns="" xmlns:a16="http://schemas.microsoft.com/office/drawing/2014/main" id="{87F9DBC4-4F1B-463F-841F-73CA4AC0D845}"/>
              </a:ext>
            </a:extLst>
          </p:cNvPr>
          <p:cNvSpPr/>
          <p:nvPr/>
        </p:nvSpPr>
        <p:spPr>
          <a:xfrm>
            <a:off x="6384604" y="3097772"/>
            <a:ext cx="545324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Chile</a:t>
            </a:r>
          </a:p>
        </p:txBody>
      </p:sp>
      <p:sp>
        <p:nvSpPr>
          <p:cNvPr id="118" name="131 Rectángulo">
            <a:extLst>
              <a:ext uri="{FF2B5EF4-FFF2-40B4-BE49-F238E27FC236}">
                <a16:creationId xmlns="" xmlns:a16="http://schemas.microsoft.com/office/drawing/2014/main" id="{80B91DBC-45A9-47EC-A09E-59D134B03DAE}"/>
              </a:ext>
            </a:extLst>
          </p:cNvPr>
          <p:cNvSpPr/>
          <p:nvPr/>
        </p:nvSpPr>
        <p:spPr>
          <a:xfrm>
            <a:off x="6384604" y="4672314"/>
            <a:ext cx="545324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Brunei</a:t>
            </a:r>
          </a:p>
        </p:txBody>
      </p:sp>
      <p:sp>
        <p:nvSpPr>
          <p:cNvPr id="120" name="133 Rectángulo">
            <a:extLst>
              <a:ext uri="{FF2B5EF4-FFF2-40B4-BE49-F238E27FC236}">
                <a16:creationId xmlns="" xmlns:a16="http://schemas.microsoft.com/office/drawing/2014/main" id="{F72D5937-F64F-4150-BBD1-53714D9F400F}"/>
              </a:ext>
            </a:extLst>
          </p:cNvPr>
          <p:cNvSpPr/>
          <p:nvPr/>
        </p:nvSpPr>
        <p:spPr>
          <a:xfrm>
            <a:off x="7254189" y="2336426"/>
            <a:ext cx="691589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Australia</a:t>
            </a:r>
            <a:endParaRPr lang="es-ES" sz="800" b="1" dirty="0">
              <a:solidFill>
                <a:srgbClr val="464653"/>
              </a:solidFill>
              <a:cs typeface="Arial" pitchFamily="34" charset="0"/>
            </a:endParaRPr>
          </a:p>
        </p:txBody>
      </p:sp>
      <p:sp>
        <p:nvSpPr>
          <p:cNvPr id="124" name="153 Rectángulo">
            <a:extLst>
              <a:ext uri="{FF2B5EF4-FFF2-40B4-BE49-F238E27FC236}">
                <a16:creationId xmlns="" xmlns:a16="http://schemas.microsoft.com/office/drawing/2014/main" id="{B40F46B8-2B0F-46AA-AAEC-FEA8E1FD0E7F}"/>
              </a:ext>
            </a:extLst>
          </p:cNvPr>
          <p:cNvSpPr/>
          <p:nvPr/>
        </p:nvSpPr>
        <p:spPr>
          <a:xfrm>
            <a:off x="6783328" y="6266235"/>
            <a:ext cx="691589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Vietnam</a:t>
            </a:r>
          </a:p>
        </p:txBody>
      </p:sp>
      <p:sp>
        <p:nvSpPr>
          <p:cNvPr id="126" name="155 Rectángulo">
            <a:extLst>
              <a:ext uri="{FF2B5EF4-FFF2-40B4-BE49-F238E27FC236}">
                <a16:creationId xmlns="" xmlns:a16="http://schemas.microsoft.com/office/drawing/2014/main" id="{1350CB3A-9A7D-4EB5-BED7-0F5EE4D8A66B}"/>
              </a:ext>
            </a:extLst>
          </p:cNvPr>
          <p:cNvSpPr/>
          <p:nvPr/>
        </p:nvSpPr>
        <p:spPr>
          <a:xfrm>
            <a:off x="7287573" y="4685629"/>
            <a:ext cx="62482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Malasia</a:t>
            </a:r>
          </a:p>
        </p:txBody>
      </p:sp>
      <p:sp>
        <p:nvSpPr>
          <p:cNvPr id="131" name="197 Rectángulo">
            <a:extLst>
              <a:ext uri="{FF2B5EF4-FFF2-40B4-BE49-F238E27FC236}">
                <a16:creationId xmlns="" xmlns:a16="http://schemas.microsoft.com/office/drawing/2014/main" id="{9EFEB88B-7E0C-41D3-B994-B610554F3818}"/>
              </a:ext>
            </a:extLst>
          </p:cNvPr>
          <p:cNvSpPr/>
          <p:nvPr/>
        </p:nvSpPr>
        <p:spPr>
          <a:xfrm>
            <a:off x="6311472" y="2336426"/>
            <a:ext cx="691589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Perú</a:t>
            </a:r>
          </a:p>
        </p:txBody>
      </p:sp>
      <p:sp>
        <p:nvSpPr>
          <p:cNvPr id="132" name="Rectángulo 131">
            <a:extLst>
              <a:ext uri="{FF2B5EF4-FFF2-40B4-BE49-F238E27FC236}">
                <a16:creationId xmlns="" xmlns:a16="http://schemas.microsoft.com/office/drawing/2014/main" id="{F98EAC9D-C4B6-483B-8BB8-1FFE28B73DF5}"/>
              </a:ext>
            </a:extLst>
          </p:cNvPr>
          <p:cNvSpPr/>
          <p:nvPr/>
        </p:nvSpPr>
        <p:spPr>
          <a:xfrm>
            <a:off x="6128598" y="1380657"/>
            <a:ext cx="1995345" cy="5085457"/>
          </a:xfrm>
          <a:prstGeom prst="rect">
            <a:avLst/>
          </a:prstGeom>
          <a:noFill/>
          <a:ln cap="sq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33" name="Rectángulo 132">
            <a:extLst>
              <a:ext uri="{FF2B5EF4-FFF2-40B4-BE49-F238E27FC236}">
                <a16:creationId xmlns="" xmlns:a16="http://schemas.microsoft.com/office/drawing/2014/main" id="{DBF2126E-E0EF-4096-A32D-D5A3BF430C1A}"/>
              </a:ext>
            </a:extLst>
          </p:cNvPr>
          <p:cNvSpPr/>
          <p:nvPr/>
        </p:nvSpPr>
        <p:spPr>
          <a:xfrm>
            <a:off x="6746630" y="1207847"/>
            <a:ext cx="803512" cy="3426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prstClr val="white"/>
                </a:solidFill>
              </a:rPr>
              <a:t>CPTPP</a:t>
            </a:r>
            <a:endParaRPr lang="es-PE" b="1" dirty="0">
              <a:solidFill>
                <a:prstClr val="white"/>
              </a:solidFill>
            </a:endParaRPr>
          </a:p>
        </p:txBody>
      </p:sp>
      <p:pic>
        <p:nvPicPr>
          <p:cNvPr id="105" name="Imagen 10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0" y="2488824"/>
            <a:ext cx="560832" cy="560832"/>
          </a:xfrm>
          <a:prstGeom prst="rect">
            <a:avLst/>
          </a:prstGeom>
        </p:spPr>
      </p:pic>
      <p:sp>
        <p:nvSpPr>
          <p:cNvPr id="108" name="163 Rectángulo"/>
          <p:cNvSpPr/>
          <p:nvPr/>
        </p:nvSpPr>
        <p:spPr>
          <a:xfrm>
            <a:off x="7290459" y="3089875"/>
            <a:ext cx="619048" cy="88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México </a:t>
            </a:r>
          </a:p>
        </p:txBody>
      </p:sp>
      <p:pic>
        <p:nvPicPr>
          <p:cNvPr id="147" name="Imagen 1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67" y="2488824"/>
            <a:ext cx="560832" cy="560832"/>
          </a:xfrm>
          <a:prstGeom prst="rect">
            <a:avLst/>
          </a:prstGeom>
        </p:spPr>
      </p:pic>
      <p:sp>
        <p:nvSpPr>
          <p:cNvPr id="148" name="106 Rectángulo"/>
          <p:cNvSpPr/>
          <p:nvPr/>
        </p:nvSpPr>
        <p:spPr>
          <a:xfrm>
            <a:off x="6360871" y="3868639"/>
            <a:ext cx="592791" cy="7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Canadá</a:t>
            </a:r>
          </a:p>
        </p:txBody>
      </p:sp>
      <p:pic>
        <p:nvPicPr>
          <p:cNvPr id="149" name="Imagen 1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0" y="3258788"/>
            <a:ext cx="560832" cy="560832"/>
          </a:xfrm>
          <a:prstGeom prst="rect">
            <a:avLst/>
          </a:prstGeom>
        </p:spPr>
      </p:pic>
      <p:sp>
        <p:nvSpPr>
          <p:cNvPr id="150" name="172 Rectángulo"/>
          <p:cNvSpPr/>
          <p:nvPr/>
        </p:nvSpPr>
        <p:spPr>
          <a:xfrm>
            <a:off x="6308713" y="5482629"/>
            <a:ext cx="697107" cy="6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Japón</a:t>
            </a:r>
          </a:p>
        </p:txBody>
      </p:sp>
      <p:pic>
        <p:nvPicPr>
          <p:cNvPr id="151" name="Imagen 1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0" y="4871687"/>
            <a:ext cx="560832" cy="560832"/>
          </a:xfrm>
          <a:prstGeom prst="rect">
            <a:avLst/>
          </a:prstGeom>
        </p:spPr>
      </p:pic>
      <p:sp>
        <p:nvSpPr>
          <p:cNvPr id="152" name="169 Rectángulo"/>
          <p:cNvSpPr/>
          <p:nvPr/>
        </p:nvSpPr>
        <p:spPr>
          <a:xfrm>
            <a:off x="7248235" y="5475075"/>
            <a:ext cx="703497" cy="7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Singapur</a:t>
            </a:r>
          </a:p>
        </p:txBody>
      </p:sp>
      <p:pic>
        <p:nvPicPr>
          <p:cNvPr id="153" name="Imagen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67" y="4871687"/>
            <a:ext cx="560832" cy="5608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67" y="1750262"/>
            <a:ext cx="560832" cy="560832"/>
          </a:xfrm>
          <a:prstGeom prst="rect">
            <a:avLst/>
          </a:prstGeom>
        </p:spPr>
      </p:pic>
      <p:pic>
        <p:nvPicPr>
          <p:cNvPr id="164" name="Imagen 16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67" y="2743622"/>
            <a:ext cx="560832" cy="560832"/>
          </a:xfrm>
          <a:prstGeom prst="rect">
            <a:avLst/>
          </a:prstGeom>
        </p:spPr>
      </p:pic>
      <p:sp>
        <p:nvSpPr>
          <p:cNvPr id="165" name="133 Rectángulo">
            <a:extLst>
              <a:ext uri="{FF2B5EF4-FFF2-40B4-BE49-F238E27FC236}">
                <a16:creationId xmlns="" xmlns:a16="http://schemas.microsoft.com/office/drawing/2014/main" id="{F72D5937-F64F-4150-BBD1-53714D9F400F}"/>
              </a:ext>
            </a:extLst>
          </p:cNvPr>
          <p:cNvSpPr/>
          <p:nvPr/>
        </p:nvSpPr>
        <p:spPr>
          <a:xfrm>
            <a:off x="5285689" y="3356903"/>
            <a:ext cx="691589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Australia</a:t>
            </a:r>
            <a:endParaRPr lang="es-ES" sz="800" b="1" dirty="0">
              <a:solidFill>
                <a:srgbClr val="464653"/>
              </a:solidFill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06" y="5632819"/>
            <a:ext cx="560832" cy="560832"/>
          </a:xfrm>
          <a:prstGeom prst="rect">
            <a:avLst/>
          </a:prstGeom>
        </p:spPr>
      </p:pic>
      <p:sp>
        <p:nvSpPr>
          <p:cNvPr id="166" name="132 Rectángulo">
            <a:extLst>
              <a:ext uri="{FF2B5EF4-FFF2-40B4-BE49-F238E27FC236}">
                <a16:creationId xmlns="" xmlns:a16="http://schemas.microsoft.com/office/drawing/2014/main" id="{F0FCC23B-5125-46C9-BF59-E5957ED6AC0D}"/>
              </a:ext>
            </a:extLst>
          </p:cNvPr>
          <p:cNvSpPr/>
          <p:nvPr/>
        </p:nvSpPr>
        <p:spPr>
          <a:xfrm>
            <a:off x="7066741" y="3859234"/>
            <a:ext cx="1048715" cy="9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Nueva Zelanda</a:t>
            </a:r>
          </a:p>
        </p:txBody>
      </p:sp>
      <p:pic>
        <p:nvPicPr>
          <p:cNvPr id="167" name="Imagen 16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28" y="3258749"/>
            <a:ext cx="560910" cy="5609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67" y="4051468"/>
            <a:ext cx="560832" cy="5608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0" y="4051468"/>
            <a:ext cx="560832" cy="5608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67" y="1940190"/>
            <a:ext cx="560832" cy="5608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50" y="1750262"/>
            <a:ext cx="560832" cy="5608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67" y="3463892"/>
            <a:ext cx="560832" cy="560832"/>
          </a:xfrm>
          <a:prstGeom prst="rect">
            <a:avLst/>
          </a:prstGeom>
        </p:spPr>
      </p:pic>
      <p:sp>
        <p:nvSpPr>
          <p:cNvPr id="21" name="Elipse 20"/>
          <p:cNvSpPr>
            <a:spLocks noChangeAspect="1"/>
          </p:cNvSpPr>
          <p:nvPr/>
        </p:nvSpPr>
        <p:spPr>
          <a:xfrm>
            <a:off x="5365083" y="4235670"/>
            <a:ext cx="532800" cy="532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>
                <a:solidFill>
                  <a:prstClr val="white"/>
                </a:solidFill>
              </a:rPr>
              <a:t>TPP</a:t>
            </a:r>
            <a:endParaRPr lang="es-PE" sz="900" b="1" dirty="0">
              <a:solidFill>
                <a:prstClr val="white"/>
              </a:solidFill>
            </a:endParaRPr>
          </a:p>
        </p:txBody>
      </p:sp>
      <p:sp>
        <p:nvSpPr>
          <p:cNvPr id="87" name="189 Rectángulo"/>
          <p:cNvSpPr/>
          <p:nvPr/>
        </p:nvSpPr>
        <p:spPr>
          <a:xfrm>
            <a:off x="9262140" y="2342361"/>
            <a:ext cx="642190" cy="60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India</a:t>
            </a:r>
          </a:p>
        </p:txBody>
      </p:sp>
      <p:sp>
        <p:nvSpPr>
          <p:cNvPr id="137" name="Rectángulo 131">
            <a:extLst>
              <a:ext uri="{FF2B5EF4-FFF2-40B4-BE49-F238E27FC236}">
                <a16:creationId xmlns="" xmlns:a16="http://schemas.microsoft.com/office/drawing/2014/main" id="{F98EAC9D-C4B6-483B-8BB8-1FFE28B73DF5}"/>
              </a:ext>
            </a:extLst>
          </p:cNvPr>
          <p:cNvSpPr/>
          <p:nvPr/>
        </p:nvSpPr>
        <p:spPr>
          <a:xfrm>
            <a:off x="8602061" y="2858408"/>
            <a:ext cx="1995345" cy="2780391"/>
          </a:xfrm>
          <a:prstGeom prst="rect">
            <a:avLst/>
          </a:prstGeom>
          <a:noFill/>
          <a:ln cap="sq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34" name="Rectángulo 132">
            <a:extLst>
              <a:ext uri="{FF2B5EF4-FFF2-40B4-BE49-F238E27FC236}">
                <a16:creationId xmlns="" xmlns:a16="http://schemas.microsoft.com/office/drawing/2014/main" id="{DBF2126E-E0EF-4096-A32D-D5A3BF430C1A}"/>
              </a:ext>
            </a:extLst>
          </p:cNvPr>
          <p:cNvSpPr/>
          <p:nvPr/>
        </p:nvSpPr>
        <p:spPr>
          <a:xfrm>
            <a:off x="9186210" y="2691211"/>
            <a:ext cx="803512" cy="3151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prstClr val="white"/>
                </a:solidFill>
              </a:rPr>
              <a:t>AP - EA</a:t>
            </a:r>
            <a:endParaRPr lang="es-PE" b="1" dirty="0">
              <a:solidFill>
                <a:prstClr val="white"/>
              </a:solidFill>
            </a:endParaRPr>
          </a:p>
        </p:txBody>
      </p:sp>
      <p:sp>
        <p:nvSpPr>
          <p:cNvPr id="145" name="132 Rectángulo">
            <a:extLst>
              <a:ext uri="{FF2B5EF4-FFF2-40B4-BE49-F238E27FC236}">
                <a16:creationId xmlns="" xmlns:a16="http://schemas.microsoft.com/office/drawing/2014/main" id="{F0FCC23B-5125-46C9-BF59-E5957ED6AC0D}"/>
              </a:ext>
            </a:extLst>
          </p:cNvPr>
          <p:cNvSpPr/>
          <p:nvPr/>
        </p:nvSpPr>
        <p:spPr>
          <a:xfrm>
            <a:off x="8634335" y="5403364"/>
            <a:ext cx="1048715" cy="97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Nueva Zelanda</a:t>
            </a:r>
          </a:p>
        </p:txBody>
      </p:sp>
      <p:pic>
        <p:nvPicPr>
          <p:cNvPr id="156" name="Picture 6" descr="http://www.tlc.gov.co/info/tlc/media/img2893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424"/>
          <a:stretch>
            <a:fillRect/>
          </a:stretch>
        </p:blipFill>
        <p:spPr bwMode="auto">
          <a:xfrm>
            <a:off x="9228613" y="3104436"/>
            <a:ext cx="744982" cy="7350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7" name="178 Rectángulo"/>
          <p:cNvSpPr/>
          <p:nvPr/>
        </p:nvSpPr>
        <p:spPr>
          <a:xfrm>
            <a:off x="8967239" y="3902354"/>
            <a:ext cx="126773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Alianza del Pacífico</a:t>
            </a:r>
          </a:p>
        </p:txBody>
      </p:sp>
      <p:sp>
        <p:nvSpPr>
          <p:cNvPr id="158" name="106 Rectángulo"/>
          <p:cNvSpPr/>
          <p:nvPr/>
        </p:nvSpPr>
        <p:spPr>
          <a:xfrm>
            <a:off x="9834886" y="4608768"/>
            <a:ext cx="592791" cy="7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Canadá</a:t>
            </a:r>
          </a:p>
        </p:txBody>
      </p:sp>
      <p:pic>
        <p:nvPicPr>
          <p:cNvPr id="159" name="Imagen 1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65" y="4027553"/>
            <a:ext cx="560832" cy="560832"/>
          </a:xfrm>
          <a:prstGeom prst="rect">
            <a:avLst/>
          </a:prstGeom>
        </p:spPr>
      </p:pic>
      <p:sp>
        <p:nvSpPr>
          <p:cNvPr id="160" name="169 Rectángulo"/>
          <p:cNvSpPr/>
          <p:nvPr/>
        </p:nvSpPr>
        <p:spPr>
          <a:xfrm>
            <a:off x="9779533" y="5396873"/>
            <a:ext cx="703497" cy="7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Singapur</a:t>
            </a:r>
          </a:p>
        </p:txBody>
      </p:sp>
      <p:pic>
        <p:nvPicPr>
          <p:cNvPr id="161" name="Imagen 1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65" y="4755657"/>
            <a:ext cx="560832" cy="560832"/>
          </a:xfrm>
          <a:prstGeom prst="rect">
            <a:avLst/>
          </a:prstGeom>
        </p:spPr>
      </p:pic>
      <p:pic>
        <p:nvPicPr>
          <p:cNvPr id="162" name="Imagen 1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76" y="4056396"/>
            <a:ext cx="560832" cy="560832"/>
          </a:xfrm>
          <a:prstGeom prst="rect">
            <a:avLst/>
          </a:prstGeom>
        </p:spPr>
      </p:pic>
      <p:sp>
        <p:nvSpPr>
          <p:cNvPr id="163" name="133 Rectángulo">
            <a:extLst>
              <a:ext uri="{FF2B5EF4-FFF2-40B4-BE49-F238E27FC236}">
                <a16:creationId xmlns="" xmlns:a16="http://schemas.microsoft.com/office/drawing/2014/main" id="{F72D5937-F64F-4150-BBD1-53714D9F400F}"/>
              </a:ext>
            </a:extLst>
          </p:cNvPr>
          <p:cNvSpPr/>
          <p:nvPr/>
        </p:nvSpPr>
        <p:spPr>
          <a:xfrm>
            <a:off x="8812898" y="4623273"/>
            <a:ext cx="691589" cy="72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464653"/>
                </a:solidFill>
                <a:cs typeface="Arial" pitchFamily="34" charset="0"/>
              </a:rPr>
              <a:t>Australia</a:t>
            </a:r>
            <a:endParaRPr lang="es-ES" sz="800" b="1" dirty="0">
              <a:solidFill>
                <a:srgbClr val="464653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237" y="4805254"/>
            <a:ext cx="560910" cy="5609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19" y="1750262"/>
            <a:ext cx="560832" cy="560832"/>
          </a:xfrm>
          <a:prstGeom prst="rect">
            <a:avLst/>
          </a:prstGeom>
        </p:spPr>
      </p:pic>
      <p:sp>
        <p:nvSpPr>
          <p:cNvPr id="91" name="103 Llamada rectangular"/>
          <p:cNvSpPr/>
          <p:nvPr/>
        </p:nvSpPr>
        <p:spPr>
          <a:xfrm>
            <a:off x="8503278" y="843238"/>
            <a:ext cx="1266378" cy="307777"/>
          </a:xfrm>
          <a:prstGeom prst="wedgeRectCallout">
            <a:avLst>
              <a:gd name="adj1" fmla="val -20833"/>
              <a:gd name="adj2" fmla="val 50406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anchor="ctr">
            <a:spAutoFit/>
          </a:bodyPr>
          <a:lstStyle/>
          <a:p>
            <a:pPr algn="ctr">
              <a:defRPr/>
            </a:pP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Negociación</a:t>
            </a:r>
          </a:p>
        </p:txBody>
      </p:sp>
    </p:spTree>
    <p:extLst>
      <p:ext uri="{BB962C8B-B14F-4D97-AF65-F5344CB8AC3E}">
        <p14:creationId xmlns:p14="http://schemas.microsoft.com/office/powerpoint/2010/main" val="12656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7" grpId="0"/>
      <p:bldP spid="106" grpId="0" animBg="1"/>
      <p:bldP spid="45" grpId="0"/>
      <p:bldP spid="100" grpId="0" animBg="1"/>
      <p:bldP spid="84" grpId="0"/>
      <p:bldP spid="117" grpId="0"/>
      <p:bldP spid="118" grpId="0"/>
      <p:bldP spid="120" grpId="0"/>
      <p:bldP spid="124" grpId="0"/>
      <p:bldP spid="126" grpId="0"/>
      <p:bldP spid="131" grpId="0"/>
      <p:bldP spid="132" grpId="0" animBg="1"/>
      <p:bldP spid="133" grpId="0" animBg="1"/>
      <p:bldP spid="108" grpId="0"/>
      <p:bldP spid="148" grpId="0"/>
      <p:bldP spid="150" grpId="0"/>
      <p:bldP spid="152" grpId="0"/>
      <p:bldP spid="165" grpId="0"/>
      <p:bldP spid="166" grpId="0"/>
      <p:bldP spid="21" grpId="0" animBg="1"/>
      <p:bldP spid="87" grpId="0"/>
      <p:bldP spid="137" grpId="0" animBg="1"/>
      <p:bldP spid="134" grpId="0" animBg="1"/>
      <p:bldP spid="145" grpId="0"/>
      <p:bldP spid="157" grpId="0"/>
      <p:bldP spid="158" grpId="0"/>
      <p:bldP spid="160" grpId="0"/>
      <p:bldP spid="163" grpId="0"/>
      <p:bldP spid="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D46C062-7AEB-4A82-B912-F9804049B9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8319" y="1265462"/>
            <a:ext cx="9242337" cy="5499069"/>
          </a:xfrm>
          <a:prstGeom prst="rect">
            <a:avLst/>
          </a:prstGeom>
        </p:spPr>
      </p:pic>
      <p:sp>
        <p:nvSpPr>
          <p:cNvPr id="256" name="object 12">
            <a:extLst>
              <a:ext uri="{FF2B5EF4-FFF2-40B4-BE49-F238E27FC236}">
                <a16:creationId xmlns="" xmlns:a16="http://schemas.microsoft.com/office/drawing/2014/main" id="{67CF5568-13D9-40CA-82ED-A5DFF5C2C80A}"/>
              </a:ext>
            </a:extLst>
          </p:cNvPr>
          <p:cNvSpPr txBox="1">
            <a:spLocks/>
          </p:cNvSpPr>
          <p:nvPr/>
        </p:nvSpPr>
        <p:spPr>
          <a:xfrm>
            <a:off x="-31173" y="381188"/>
            <a:ext cx="12192000" cy="41274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>
            <a:defPPr>
              <a:defRPr lang="es-PE"/>
            </a:defPPr>
            <a:lvl1pPr indent="-177800" algn="ctr">
              <a:lnSpc>
                <a:spcPct val="70000"/>
              </a:lnSpc>
              <a:buClr>
                <a:srgbClr val="0063AD"/>
              </a:buClr>
              <a:buSzPts val="2800"/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s-ES" sz="3200" dirty="0"/>
              <a:t>Y la Red de Oficinas Comerciales del Perú en el Exterior - OCEX</a:t>
            </a:r>
          </a:p>
        </p:txBody>
      </p:sp>
      <p:sp>
        <p:nvSpPr>
          <p:cNvPr id="258" name="Rectángulo 257">
            <a:extLst>
              <a:ext uri="{FF2B5EF4-FFF2-40B4-BE49-F238E27FC236}">
                <a16:creationId xmlns="" xmlns:a16="http://schemas.microsoft.com/office/drawing/2014/main" id="{706D950E-DD88-43F7-B811-674C7A143BE6}"/>
              </a:ext>
            </a:extLst>
          </p:cNvPr>
          <p:cNvSpPr/>
          <p:nvPr/>
        </p:nvSpPr>
        <p:spPr>
          <a:xfrm>
            <a:off x="1204190" y="3205966"/>
            <a:ext cx="1835812" cy="3243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B5C75"/>
                </a:solidFill>
              </a:rPr>
              <a:t>Toronto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New York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Miami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Houston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Los Ángeles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México DF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Santo Domingo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Panamá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Bogotá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Quito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La paz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Santiago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Sao Paulo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Buenos Aires</a:t>
            </a:r>
          </a:p>
        </p:txBody>
      </p:sp>
      <p:sp>
        <p:nvSpPr>
          <p:cNvPr id="260" name="Rectángulo 259">
            <a:extLst>
              <a:ext uri="{FF2B5EF4-FFF2-40B4-BE49-F238E27FC236}">
                <a16:creationId xmlns="" xmlns:a16="http://schemas.microsoft.com/office/drawing/2014/main" id="{AD6044BC-65E3-43BA-A46D-240AA86F303A}"/>
              </a:ext>
            </a:extLst>
          </p:cNvPr>
          <p:cNvSpPr/>
          <p:nvPr/>
        </p:nvSpPr>
        <p:spPr>
          <a:xfrm>
            <a:off x="4055143" y="2948714"/>
            <a:ext cx="1406575" cy="1567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400" dirty="0">
                <a:solidFill>
                  <a:srgbClr val="0B5C75"/>
                </a:solidFill>
              </a:rPr>
              <a:t>Madrid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París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Bruselas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Milán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Hamburgo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Rotterdam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Londres</a:t>
            </a:r>
          </a:p>
        </p:txBody>
      </p:sp>
      <p:sp>
        <p:nvSpPr>
          <p:cNvPr id="261" name="Rectángulo 260">
            <a:extLst>
              <a:ext uri="{FF2B5EF4-FFF2-40B4-BE49-F238E27FC236}">
                <a16:creationId xmlns="" xmlns:a16="http://schemas.microsoft.com/office/drawing/2014/main" id="{F9DE31C4-747D-4849-AAB6-10E788513E21}"/>
              </a:ext>
            </a:extLst>
          </p:cNvPr>
          <p:cNvSpPr/>
          <p:nvPr/>
        </p:nvSpPr>
        <p:spPr>
          <a:xfrm>
            <a:off x="9335728" y="2937563"/>
            <a:ext cx="1513176" cy="2256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B5C75"/>
                </a:solidFill>
              </a:rPr>
              <a:t>Moscú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Tokio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Seúl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Beijing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Shanghái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Hong Kong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Taipéi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Bangkok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Yakarta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Sídney</a:t>
            </a:r>
          </a:p>
        </p:txBody>
      </p:sp>
      <p:sp>
        <p:nvSpPr>
          <p:cNvPr id="262" name="Rectángulo 261">
            <a:extLst>
              <a:ext uri="{FF2B5EF4-FFF2-40B4-BE49-F238E27FC236}">
                <a16:creationId xmlns="" xmlns:a16="http://schemas.microsoft.com/office/drawing/2014/main" id="{C5B4051B-C11F-4E56-B8EE-ADA15672F775}"/>
              </a:ext>
            </a:extLst>
          </p:cNvPr>
          <p:cNvSpPr/>
          <p:nvPr/>
        </p:nvSpPr>
        <p:spPr>
          <a:xfrm>
            <a:off x="6925125" y="4365320"/>
            <a:ext cx="1322613" cy="1439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B5C75"/>
                </a:solidFill>
              </a:rPr>
              <a:t>Casa Blanca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Estambul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Dubái</a:t>
            </a:r>
          </a:p>
          <a:p>
            <a:pPr algn="ctr"/>
            <a:r>
              <a:rPr lang="es-MX" sz="1400" dirty="0">
                <a:solidFill>
                  <a:srgbClr val="0B5C75"/>
                </a:solidFill>
              </a:rPr>
              <a:t>Nueva Delhi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1538" y="791699"/>
            <a:ext cx="1187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cs typeface="Arial" panose="020B0604020202020204" pitchFamily="34" charset="0"/>
              </a:rPr>
              <a:t>35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OCEX; </a:t>
            </a:r>
            <a:r>
              <a:rPr lang="es-ES" sz="2800" b="1" dirty="0">
                <a:solidFill>
                  <a:srgbClr val="FF0000"/>
                </a:solidFill>
                <a:cs typeface="Arial" panose="020B0604020202020204" pitchFamily="34" charset="0"/>
              </a:rPr>
              <a:t>31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Consejeros Comerciales; </a:t>
            </a:r>
            <a:r>
              <a:rPr lang="es-ES" sz="2800" b="1" dirty="0">
                <a:solidFill>
                  <a:srgbClr val="FF0000"/>
                </a:solidFill>
                <a:cs typeface="Arial" panose="020B0604020202020204" pitchFamily="34" charset="0"/>
              </a:rPr>
              <a:t>30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economías; </a:t>
            </a:r>
            <a:r>
              <a:rPr lang="es-PE" sz="2800" b="1" dirty="0">
                <a:solidFill>
                  <a:srgbClr val="FF0000"/>
                </a:solidFill>
                <a:cs typeface="Arial" panose="020B0604020202020204" pitchFamily="34" charset="0"/>
              </a:rPr>
              <a:t>+90% </a:t>
            </a:r>
            <a:r>
              <a:rPr lang="es-PE" sz="1600" dirty="0">
                <a:cs typeface="Arial" panose="020B0604020202020204" pitchFamily="34" charset="0"/>
              </a:rPr>
              <a:t>de las exportaciones No Tradicionales y Turismo Receptivo</a:t>
            </a:r>
            <a:endParaRPr lang="es-P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</TotalTime>
  <Words>1485</Words>
  <Application>Microsoft Office PowerPoint</Application>
  <PresentationFormat>Personalizado</PresentationFormat>
  <Paragraphs>391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Tema de Office</vt:lpstr>
      <vt:lpstr>1_Tema de Office</vt:lpstr>
      <vt:lpstr>Office Theme</vt:lpstr>
      <vt:lpstr>2_Tema de Office</vt:lpstr>
      <vt:lpstr>3_Tema de Office</vt:lpstr>
      <vt:lpstr>5_Tema de Office</vt:lpstr>
      <vt:lpstr>6_Tema de Office</vt:lpstr>
      <vt:lpstr>Presentación de PowerPoint</vt:lpstr>
      <vt:lpstr>Importancia del comercio mundial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 Manuel Vasquez Vela ..</dc:creator>
  <cp:lastModifiedBy>COMEX</cp:lastModifiedBy>
  <cp:revision>294</cp:revision>
  <cp:lastPrinted>2018-06-08T21:04:02Z</cp:lastPrinted>
  <dcterms:created xsi:type="dcterms:W3CDTF">2018-02-23T15:48:08Z</dcterms:created>
  <dcterms:modified xsi:type="dcterms:W3CDTF">2018-06-19T02:17:24Z</dcterms:modified>
</cp:coreProperties>
</file>